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sldIdLst>
    <p:sldId id="256" r:id="rId2"/>
    <p:sldId id="258" r:id="rId3"/>
    <p:sldId id="260" r:id="rId4"/>
    <p:sldId id="259" r:id="rId5"/>
    <p:sldId id="264" r:id="rId6"/>
    <p:sldId id="265" r:id="rId7"/>
    <p:sldId id="263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3.svg"/><Relationship Id="rId2" Type="http://schemas.openxmlformats.org/officeDocument/2006/relationships/image" Target="../media/image18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1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03F9B-34F0-46E6-85BE-A31FFD9990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B588CF-10E1-4D95-8A6C-0260F8986CE6}">
      <dgm:prSet custT="1"/>
      <dgm:spPr/>
      <dgm:t>
        <a:bodyPr/>
        <a:lstStyle/>
        <a:p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Arquitectura</a:t>
          </a:r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 MVC</a:t>
          </a:r>
        </a:p>
      </dgm:t>
    </dgm:pt>
    <dgm:pt modelId="{1660AF85-721F-4D26-994B-299E74A26619}" type="parTrans" cxnId="{2199DB0B-43DE-45EF-9A2D-0135028329EA}">
      <dgm:prSet/>
      <dgm:spPr/>
      <dgm:t>
        <a:bodyPr/>
        <a:lstStyle/>
        <a:p>
          <a:endParaRPr lang="en-US"/>
        </a:p>
      </dgm:t>
    </dgm:pt>
    <dgm:pt modelId="{AAFC1D70-D745-422A-B4CF-78FE66D5F26F}" type="sibTrans" cxnId="{2199DB0B-43DE-45EF-9A2D-0135028329EA}">
      <dgm:prSet/>
      <dgm:spPr/>
      <dgm:t>
        <a:bodyPr/>
        <a:lstStyle/>
        <a:p>
          <a:endParaRPr lang="en-US"/>
        </a:p>
      </dgm:t>
    </dgm:pt>
    <dgm:pt modelId="{8DDFFB7E-4734-49FA-BAE9-C2796CB6CD9B}">
      <dgm:prSet custT="1"/>
      <dgm:spPr/>
      <dgm:t>
        <a:bodyPr/>
        <a:lstStyle/>
        <a:p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Convención</a:t>
          </a:r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sobre</a:t>
          </a:r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configuración</a:t>
          </a:r>
          <a:endParaRPr lang="en-US" sz="2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8757A4F-35F7-4564-ABF1-560F9A6CE49B}" type="parTrans" cxnId="{29DB0A6B-11BC-40B2-9F5F-4492FCF8019E}">
      <dgm:prSet/>
      <dgm:spPr/>
      <dgm:t>
        <a:bodyPr/>
        <a:lstStyle/>
        <a:p>
          <a:endParaRPr lang="en-US"/>
        </a:p>
      </dgm:t>
    </dgm:pt>
    <dgm:pt modelId="{2C5EEC23-3FDD-4C4E-9841-285D93D33E1A}" type="sibTrans" cxnId="{29DB0A6B-11BC-40B2-9F5F-4492FCF8019E}">
      <dgm:prSet/>
      <dgm:spPr/>
      <dgm:t>
        <a:bodyPr/>
        <a:lstStyle/>
        <a:p>
          <a:endParaRPr lang="en-US"/>
        </a:p>
      </dgm:t>
    </dgm:pt>
    <dgm:pt modelId="{D6A4734C-E8E6-4A67-8FB2-8FC89B934E47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No </a:t>
          </a:r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te</a:t>
          </a:r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repitas</a:t>
          </a:r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 (Don’t Repeat Yourself)</a:t>
          </a:r>
        </a:p>
      </dgm:t>
    </dgm:pt>
    <dgm:pt modelId="{B67E1BEE-8304-47AE-AEA4-CBF1DABBC059}" type="parTrans" cxnId="{9B5C0C6C-F9F7-4EA9-93B6-182953B92546}">
      <dgm:prSet/>
      <dgm:spPr/>
      <dgm:t>
        <a:bodyPr/>
        <a:lstStyle/>
        <a:p>
          <a:endParaRPr lang="en-US"/>
        </a:p>
      </dgm:t>
    </dgm:pt>
    <dgm:pt modelId="{A68EEC11-3743-489E-A409-0CE7C747BF1D}" type="sibTrans" cxnId="{9B5C0C6C-F9F7-4EA9-93B6-182953B92546}">
      <dgm:prSet/>
      <dgm:spPr/>
      <dgm:t>
        <a:bodyPr/>
        <a:lstStyle/>
        <a:p>
          <a:endParaRPr lang="en-US"/>
        </a:p>
      </dgm:t>
    </dgm:pt>
    <dgm:pt modelId="{116299C2-AAE0-4E73-9524-537339BD9F1B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Scaffolding</a:t>
          </a:r>
        </a:p>
      </dgm:t>
    </dgm:pt>
    <dgm:pt modelId="{33E6697E-757F-437C-A17E-A80B3C861154}" type="parTrans" cxnId="{A6E37007-580D-4DAC-AB21-E01AFBCCCC58}">
      <dgm:prSet/>
      <dgm:spPr/>
      <dgm:t>
        <a:bodyPr/>
        <a:lstStyle/>
        <a:p>
          <a:endParaRPr lang="en-US"/>
        </a:p>
      </dgm:t>
    </dgm:pt>
    <dgm:pt modelId="{626B905C-7FAC-4F5F-95EC-976A2067CF82}" type="sibTrans" cxnId="{A6E37007-580D-4DAC-AB21-E01AFBCCCC58}">
      <dgm:prSet/>
      <dgm:spPr/>
      <dgm:t>
        <a:bodyPr/>
        <a:lstStyle/>
        <a:p>
          <a:endParaRPr lang="en-US"/>
        </a:p>
      </dgm:t>
    </dgm:pt>
    <dgm:pt modelId="{DF712455-7906-451C-9263-0EE9DE2A26A1}">
      <dgm:prSet custT="1"/>
      <dgm:spPr/>
      <dgm:t>
        <a:bodyPr/>
        <a:lstStyle/>
        <a:p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Realimentación</a:t>
          </a:r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dirty="0" err="1">
              <a:solidFill>
                <a:schemeClr val="bg1">
                  <a:lumMod val="85000"/>
                  <a:lumOff val="15000"/>
                </a:schemeClr>
              </a:solidFill>
            </a:rPr>
            <a:t>inmediata</a:t>
          </a:r>
          <a:endParaRPr lang="en-US" sz="24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726352F-E1A3-4773-9519-A952CE9322BC}" type="parTrans" cxnId="{67596449-82BC-49F5-83B0-CB58520EC770}">
      <dgm:prSet/>
      <dgm:spPr/>
      <dgm:t>
        <a:bodyPr/>
        <a:lstStyle/>
        <a:p>
          <a:endParaRPr lang="en-US"/>
        </a:p>
      </dgm:t>
    </dgm:pt>
    <dgm:pt modelId="{17CA8B90-8FAF-47BC-8D5E-71B2CDEF1AE8}" type="sibTrans" cxnId="{67596449-82BC-49F5-83B0-CB58520EC770}">
      <dgm:prSet/>
      <dgm:spPr/>
      <dgm:t>
        <a:bodyPr/>
        <a:lstStyle/>
        <a:p>
          <a:endParaRPr lang="en-US"/>
        </a:p>
      </dgm:t>
    </dgm:pt>
    <dgm:pt modelId="{D6BA725A-3956-465B-8E7A-D145E2A6EEA9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85000"/>
                  <a:lumOff val="15000"/>
                </a:schemeClr>
              </a:solidFill>
            </a:rPr>
            <a:t>Ruby</a:t>
          </a:r>
        </a:p>
      </dgm:t>
    </dgm:pt>
    <dgm:pt modelId="{821273DB-164C-463D-9FF8-E298C58CBD67}" type="parTrans" cxnId="{DF261161-664E-444F-980F-C32AFB3D89A3}">
      <dgm:prSet/>
      <dgm:spPr/>
      <dgm:t>
        <a:bodyPr/>
        <a:lstStyle/>
        <a:p>
          <a:endParaRPr lang="en-US"/>
        </a:p>
      </dgm:t>
    </dgm:pt>
    <dgm:pt modelId="{FB98AB68-A9FC-40C2-AAE5-87C9C19910CD}" type="sibTrans" cxnId="{DF261161-664E-444F-980F-C32AFB3D89A3}">
      <dgm:prSet/>
      <dgm:spPr/>
      <dgm:t>
        <a:bodyPr/>
        <a:lstStyle/>
        <a:p>
          <a:endParaRPr lang="en-US"/>
        </a:p>
      </dgm:t>
    </dgm:pt>
    <dgm:pt modelId="{5F55F011-AEB0-4417-945C-E90B9443E7C7}" type="pres">
      <dgm:prSet presAssocID="{A1803F9B-34F0-46E6-85BE-A31FFD999079}" presName="root" presStyleCnt="0">
        <dgm:presLayoutVars>
          <dgm:dir/>
          <dgm:resizeHandles val="exact"/>
        </dgm:presLayoutVars>
      </dgm:prSet>
      <dgm:spPr/>
    </dgm:pt>
    <dgm:pt modelId="{0D795B76-DF24-4EA5-A2DA-8C81B085AE3F}" type="pres">
      <dgm:prSet presAssocID="{62B588CF-10E1-4D95-8A6C-0260F8986CE6}" presName="compNode" presStyleCnt="0"/>
      <dgm:spPr/>
    </dgm:pt>
    <dgm:pt modelId="{DEA18660-E4E5-4111-B3CF-96CAD7023BD5}" type="pres">
      <dgm:prSet presAssocID="{62B588CF-10E1-4D95-8A6C-0260F8986CE6}" presName="bgRect" presStyleLbl="bgShp" presStyleIdx="0" presStyleCnt="6"/>
      <dgm:spPr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</dgm:spPr>
    </dgm:pt>
    <dgm:pt modelId="{118B940C-C40A-4F58-8E2B-4BBBDCEE2372}" type="pres">
      <dgm:prSet presAssocID="{62B588CF-10E1-4D95-8A6C-0260F8986C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093DB6-C9DE-4C0A-9915-67ECB4EAC3A4}" type="pres">
      <dgm:prSet presAssocID="{62B588CF-10E1-4D95-8A6C-0260F8986CE6}" presName="spaceRect" presStyleCnt="0"/>
      <dgm:spPr/>
    </dgm:pt>
    <dgm:pt modelId="{364144B5-B38C-4E01-8DEE-BE3DFCD5FB2A}" type="pres">
      <dgm:prSet presAssocID="{62B588CF-10E1-4D95-8A6C-0260F8986CE6}" presName="parTx" presStyleLbl="revTx" presStyleIdx="0" presStyleCnt="6">
        <dgm:presLayoutVars>
          <dgm:chMax val="0"/>
          <dgm:chPref val="0"/>
        </dgm:presLayoutVars>
      </dgm:prSet>
      <dgm:spPr/>
    </dgm:pt>
    <dgm:pt modelId="{692A1585-FAC0-4FBF-A8A8-775B08EB1707}" type="pres">
      <dgm:prSet presAssocID="{AAFC1D70-D745-422A-B4CF-78FE66D5F26F}" presName="sibTrans" presStyleCnt="0"/>
      <dgm:spPr/>
    </dgm:pt>
    <dgm:pt modelId="{856762EE-14E6-4E96-B0FA-CC3126DDCB53}" type="pres">
      <dgm:prSet presAssocID="{8DDFFB7E-4734-49FA-BAE9-C2796CB6CD9B}" presName="compNode" presStyleCnt="0"/>
      <dgm:spPr/>
    </dgm:pt>
    <dgm:pt modelId="{090A6A32-BC8D-47EE-9ECD-BAB9897392A6}" type="pres">
      <dgm:prSet presAssocID="{8DDFFB7E-4734-49FA-BAE9-C2796CB6CD9B}" presName="bgRect" presStyleLbl="bgShp" presStyleIdx="1" presStyleCnt="6"/>
      <dgm:spPr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</dgm:spPr>
    </dgm:pt>
    <dgm:pt modelId="{A3EA7258-C785-48D7-AC31-6930362BAABC}" type="pres">
      <dgm:prSet presAssocID="{8DDFFB7E-4734-49FA-BAE9-C2796CB6CD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1F292E-2E38-489F-A99C-6AB4E3A4E33D}" type="pres">
      <dgm:prSet presAssocID="{8DDFFB7E-4734-49FA-BAE9-C2796CB6CD9B}" presName="spaceRect" presStyleCnt="0"/>
      <dgm:spPr/>
    </dgm:pt>
    <dgm:pt modelId="{85825DA7-725D-4D4F-9204-4C0E16CC4E48}" type="pres">
      <dgm:prSet presAssocID="{8DDFFB7E-4734-49FA-BAE9-C2796CB6CD9B}" presName="parTx" presStyleLbl="revTx" presStyleIdx="1" presStyleCnt="6">
        <dgm:presLayoutVars>
          <dgm:chMax val="0"/>
          <dgm:chPref val="0"/>
        </dgm:presLayoutVars>
      </dgm:prSet>
      <dgm:spPr/>
    </dgm:pt>
    <dgm:pt modelId="{AE2D5B42-C416-4ECD-A0A5-4AEBDF9655A6}" type="pres">
      <dgm:prSet presAssocID="{2C5EEC23-3FDD-4C4E-9841-285D93D33E1A}" presName="sibTrans" presStyleCnt="0"/>
      <dgm:spPr/>
    </dgm:pt>
    <dgm:pt modelId="{CBC3FCFE-94E3-4CBF-846D-142954F881CB}" type="pres">
      <dgm:prSet presAssocID="{D6A4734C-E8E6-4A67-8FB2-8FC89B934E47}" presName="compNode" presStyleCnt="0"/>
      <dgm:spPr/>
    </dgm:pt>
    <dgm:pt modelId="{8B0D2FBF-C7C7-4C99-A1B7-8C5CD37E7D1F}" type="pres">
      <dgm:prSet presAssocID="{D6A4734C-E8E6-4A67-8FB2-8FC89B934E47}" presName="bgRect" presStyleLbl="bgShp" presStyleIdx="2" presStyleCnt="6"/>
      <dgm:spPr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</dgm:spPr>
    </dgm:pt>
    <dgm:pt modelId="{F3F3885A-E0A8-46D5-80AB-00CBAEA8466B}" type="pres">
      <dgm:prSet presAssocID="{D6A4734C-E8E6-4A67-8FB2-8FC89B934E4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27AFE72-B5A8-481D-94A9-04747BB49F48}" type="pres">
      <dgm:prSet presAssocID="{D6A4734C-E8E6-4A67-8FB2-8FC89B934E47}" presName="spaceRect" presStyleCnt="0"/>
      <dgm:spPr/>
    </dgm:pt>
    <dgm:pt modelId="{58EB38FF-77DD-4F4D-B059-408B3FF97E86}" type="pres">
      <dgm:prSet presAssocID="{D6A4734C-E8E6-4A67-8FB2-8FC89B934E47}" presName="parTx" presStyleLbl="revTx" presStyleIdx="2" presStyleCnt="6">
        <dgm:presLayoutVars>
          <dgm:chMax val="0"/>
          <dgm:chPref val="0"/>
        </dgm:presLayoutVars>
      </dgm:prSet>
      <dgm:spPr/>
    </dgm:pt>
    <dgm:pt modelId="{50755D5A-F528-4D72-9F7A-48786C69A9B9}" type="pres">
      <dgm:prSet presAssocID="{A68EEC11-3743-489E-A409-0CE7C747BF1D}" presName="sibTrans" presStyleCnt="0"/>
      <dgm:spPr/>
    </dgm:pt>
    <dgm:pt modelId="{EC0C5056-95F6-4F76-811F-7AD75F4063B0}" type="pres">
      <dgm:prSet presAssocID="{116299C2-AAE0-4E73-9524-537339BD9F1B}" presName="compNode" presStyleCnt="0"/>
      <dgm:spPr/>
    </dgm:pt>
    <dgm:pt modelId="{CBCCE53A-0111-4B40-9AFB-4161380C89D2}" type="pres">
      <dgm:prSet presAssocID="{116299C2-AAE0-4E73-9524-537339BD9F1B}" presName="bgRect" presStyleLbl="bgShp" presStyleIdx="3" presStyleCnt="6"/>
      <dgm:spPr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</dgm:spPr>
    </dgm:pt>
    <dgm:pt modelId="{AD0BA514-F9A8-496F-A876-A27F87FEACDD}" type="pres">
      <dgm:prSet presAssocID="{116299C2-AAE0-4E73-9524-537339BD9F1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35FBF55-8EFF-4D8F-A61D-4D9EAD13CF66}" type="pres">
      <dgm:prSet presAssocID="{116299C2-AAE0-4E73-9524-537339BD9F1B}" presName="spaceRect" presStyleCnt="0"/>
      <dgm:spPr/>
    </dgm:pt>
    <dgm:pt modelId="{D7E5020B-3AD1-4846-A85D-FE48AEB117AF}" type="pres">
      <dgm:prSet presAssocID="{116299C2-AAE0-4E73-9524-537339BD9F1B}" presName="parTx" presStyleLbl="revTx" presStyleIdx="3" presStyleCnt="6">
        <dgm:presLayoutVars>
          <dgm:chMax val="0"/>
          <dgm:chPref val="0"/>
        </dgm:presLayoutVars>
      </dgm:prSet>
      <dgm:spPr/>
    </dgm:pt>
    <dgm:pt modelId="{17B79096-9D4A-4461-B351-39CF8D1A7FE3}" type="pres">
      <dgm:prSet presAssocID="{626B905C-7FAC-4F5F-95EC-976A2067CF82}" presName="sibTrans" presStyleCnt="0"/>
      <dgm:spPr/>
    </dgm:pt>
    <dgm:pt modelId="{8B115C98-3ABD-48A1-968A-22029757D8D2}" type="pres">
      <dgm:prSet presAssocID="{DF712455-7906-451C-9263-0EE9DE2A26A1}" presName="compNode" presStyleCnt="0"/>
      <dgm:spPr/>
    </dgm:pt>
    <dgm:pt modelId="{D5104098-3E30-42FA-8BF2-331BB4F8958E}" type="pres">
      <dgm:prSet presAssocID="{DF712455-7906-451C-9263-0EE9DE2A26A1}" presName="bgRect" presStyleLbl="bgShp" presStyleIdx="4" presStyleCnt="6"/>
      <dgm:spPr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</dgm:spPr>
    </dgm:pt>
    <dgm:pt modelId="{56860601-2157-40C5-A3DE-0A56DA423BD9}" type="pres">
      <dgm:prSet presAssocID="{DF712455-7906-451C-9263-0EE9DE2A26A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AD169E4-4D8C-41B6-94CE-004E3C15B457}" type="pres">
      <dgm:prSet presAssocID="{DF712455-7906-451C-9263-0EE9DE2A26A1}" presName="spaceRect" presStyleCnt="0"/>
      <dgm:spPr/>
    </dgm:pt>
    <dgm:pt modelId="{414615D4-BA5E-4671-A090-BEF46011FD58}" type="pres">
      <dgm:prSet presAssocID="{DF712455-7906-451C-9263-0EE9DE2A26A1}" presName="parTx" presStyleLbl="revTx" presStyleIdx="4" presStyleCnt="6">
        <dgm:presLayoutVars>
          <dgm:chMax val="0"/>
          <dgm:chPref val="0"/>
        </dgm:presLayoutVars>
      </dgm:prSet>
      <dgm:spPr/>
    </dgm:pt>
    <dgm:pt modelId="{299B6BD1-1388-417A-BE21-105C131984BF}" type="pres">
      <dgm:prSet presAssocID="{17CA8B90-8FAF-47BC-8D5E-71B2CDEF1AE8}" presName="sibTrans" presStyleCnt="0"/>
      <dgm:spPr/>
    </dgm:pt>
    <dgm:pt modelId="{3AB31A69-6DB5-4C66-AC45-4D949D441B31}" type="pres">
      <dgm:prSet presAssocID="{D6BA725A-3956-465B-8E7A-D145E2A6EEA9}" presName="compNode" presStyleCnt="0"/>
      <dgm:spPr/>
    </dgm:pt>
    <dgm:pt modelId="{B0B002DC-5CAF-4B7E-9C27-2662929804D1}" type="pres">
      <dgm:prSet presAssocID="{D6BA725A-3956-465B-8E7A-D145E2A6EEA9}" presName="bgRect" presStyleLbl="bgShp" presStyleIdx="5" presStyleCnt="6"/>
      <dgm:spPr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</dgm:spPr>
    </dgm:pt>
    <dgm:pt modelId="{7FBB2FB6-A878-4F7D-991A-09B7D2A9D31B}" type="pres">
      <dgm:prSet presAssocID="{D6BA725A-3956-465B-8E7A-D145E2A6EE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0583F491-D5F3-48EF-B2A7-EA1893DE9EEC}" type="pres">
      <dgm:prSet presAssocID="{D6BA725A-3956-465B-8E7A-D145E2A6EEA9}" presName="spaceRect" presStyleCnt="0"/>
      <dgm:spPr/>
    </dgm:pt>
    <dgm:pt modelId="{575BB8CF-7C73-47AF-AC7C-733472477717}" type="pres">
      <dgm:prSet presAssocID="{D6BA725A-3956-465B-8E7A-D145E2A6EEA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6E37007-580D-4DAC-AB21-E01AFBCCCC58}" srcId="{A1803F9B-34F0-46E6-85BE-A31FFD999079}" destId="{116299C2-AAE0-4E73-9524-537339BD9F1B}" srcOrd="3" destOrd="0" parTransId="{33E6697E-757F-437C-A17E-A80B3C861154}" sibTransId="{626B905C-7FAC-4F5F-95EC-976A2067CF82}"/>
    <dgm:cxn modelId="{2199DB0B-43DE-45EF-9A2D-0135028329EA}" srcId="{A1803F9B-34F0-46E6-85BE-A31FFD999079}" destId="{62B588CF-10E1-4D95-8A6C-0260F8986CE6}" srcOrd="0" destOrd="0" parTransId="{1660AF85-721F-4D26-994B-299E74A26619}" sibTransId="{AAFC1D70-D745-422A-B4CF-78FE66D5F26F}"/>
    <dgm:cxn modelId="{DF261161-664E-444F-980F-C32AFB3D89A3}" srcId="{A1803F9B-34F0-46E6-85BE-A31FFD999079}" destId="{D6BA725A-3956-465B-8E7A-D145E2A6EEA9}" srcOrd="5" destOrd="0" parTransId="{821273DB-164C-463D-9FF8-E298C58CBD67}" sibTransId="{FB98AB68-A9FC-40C2-AAE5-87C9C19910CD}"/>
    <dgm:cxn modelId="{E5CD1862-4A71-43BA-B24B-24D54BB51A54}" type="presOf" srcId="{D6A4734C-E8E6-4A67-8FB2-8FC89B934E47}" destId="{58EB38FF-77DD-4F4D-B059-408B3FF97E86}" srcOrd="0" destOrd="0" presId="urn:microsoft.com/office/officeart/2018/2/layout/IconVerticalSolidList"/>
    <dgm:cxn modelId="{B2427E45-AEFA-4245-8367-AE613B9140E3}" type="presOf" srcId="{62B588CF-10E1-4D95-8A6C-0260F8986CE6}" destId="{364144B5-B38C-4E01-8DEE-BE3DFCD5FB2A}" srcOrd="0" destOrd="0" presId="urn:microsoft.com/office/officeart/2018/2/layout/IconVerticalSolidList"/>
    <dgm:cxn modelId="{67596449-82BC-49F5-83B0-CB58520EC770}" srcId="{A1803F9B-34F0-46E6-85BE-A31FFD999079}" destId="{DF712455-7906-451C-9263-0EE9DE2A26A1}" srcOrd="4" destOrd="0" parTransId="{4726352F-E1A3-4773-9519-A952CE9322BC}" sibTransId="{17CA8B90-8FAF-47BC-8D5E-71B2CDEF1AE8}"/>
    <dgm:cxn modelId="{29DB0A6B-11BC-40B2-9F5F-4492FCF8019E}" srcId="{A1803F9B-34F0-46E6-85BE-A31FFD999079}" destId="{8DDFFB7E-4734-49FA-BAE9-C2796CB6CD9B}" srcOrd="1" destOrd="0" parTransId="{38757A4F-35F7-4564-ABF1-560F9A6CE49B}" sibTransId="{2C5EEC23-3FDD-4C4E-9841-285D93D33E1A}"/>
    <dgm:cxn modelId="{9B5C0C6C-F9F7-4EA9-93B6-182953B92546}" srcId="{A1803F9B-34F0-46E6-85BE-A31FFD999079}" destId="{D6A4734C-E8E6-4A67-8FB2-8FC89B934E47}" srcOrd="2" destOrd="0" parTransId="{B67E1BEE-8304-47AE-AEA4-CBF1DABBC059}" sibTransId="{A68EEC11-3743-489E-A409-0CE7C747BF1D}"/>
    <dgm:cxn modelId="{DEB69A85-8A4C-466D-8493-F4195A9BDEDF}" type="presOf" srcId="{116299C2-AAE0-4E73-9524-537339BD9F1B}" destId="{D7E5020B-3AD1-4846-A85D-FE48AEB117AF}" srcOrd="0" destOrd="0" presId="urn:microsoft.com/office/officeart/2018/2/layout/IconVerticalSolidList"/>
    <dgm:cxn modelId="{63CB18A9-A817-449E-A344-830EAD173D9D}" type="presOf" srcId="{D6BA725A-3956-465B-8E7A-D145E2A6EEA9}" destId="{575BB8CF-7C73-47AF-AC7C-733472477717}" srcOrd="0" destOrd="0" presId="urn:microsoft.com/office/officeart/2018/2/layout/IconVerticalSolidList"/>
    <dgm:cxn modelId="{5D1BE0B1-79E7-4BDC-8D12-BB11025BA1E4}" type="presOf" srcId="{A1803F9B-34F0-46E6-85BE-A31FFD999079}" destId="{5F55F011-AEB0-4417-945C-E90B9443E7C7}" srcOrd="0" destOrd="0" presId="urn:microsoft.com/office/officeart/2018/2/layout/IconVerticalSolidList"/>
    <dgm:cxn modelId="{F533AAB3-4367-4E85-8E14-893D3286465B}" type="presOf" srcId="{8DDFFB7E-4734-49FA-BAE9-C2796CB6CD9B}" destId="{85825DA7-725D-4D4F-9204-4C0E16CC4E48}" srcOrd="0" destOrd="0" presId="urn:microsoft.com/office/officeart/2018/2/layout/IconVerticalSolidList"/>
    <dgm:cxn modelId="{115FFAE4-9168-4461-81B7-8122F760FEAB}" type="presOf" srcId="{DF712455-7906-451C-9263-0EE9DE2A26A1}" destId="{414615D4-BA5E-4671-A090-BEF46011FD58}" srcOrd="0" destOrd="0" presId="urn:microsoft.com/office/officeart/2018/2/layout/IconVerticalSolidList"/>
    <dgm:cxn modelId="{9EB7E5C7-5746-4486-A1EB-727F6B581E92}" type="presParOf" srcId="{5F55F011-AEB0-4417-945C-E90B9443E7C7}" destId="{0D795B76-DF24-4EA5-A2DA-8C81B085AE3F}" srcOrd="0" destOrd="0" presId="urn:microsoft.com/office/officeart/2018/2/layout/IconVerticalSolidList"/>
    <dgm:cxn modelId="{4F892EC9-8C09-4C1B-B4D9-BFB58D57C205}" type="presParOf" srcId="{0D795B76-DF24-4EA5-A2DA-8C81B085AE3F}" destId="{DEA18660-E4E5-4111-B3CF-96CAD7023BD5}" srcOrd="0" destOrd="0" presId="urn:microsoft.com/office/officeart/2018/2/layout/IconVerticalSolidList"/>
    <dgm:cxn modelId="{E3D10C6C-C97B-4CD5-A1A3-BAD8795A97AE}" type="presParOf" srcId="{0D795B76-DF24-4EA5-A2DA-8C81B085AE3F}" destId="{118B940C-C40A-4F58-8E2B-4BBBDCEE2372}" srcOrd="1" destOrd="0" presId="urn:microsoft.com/office/officeart/2018/2/layout/IconVerticalSolidList"/>
    <dgm:cxn modelId="{EC31B328-73BD-4204-AA7D-FE97344A9094}" type="presParOf" srcId="{0D795B76-DF24-4EA5-A2DA-8C81B085AE3F}" destId="{98093DB6-C9DE-4C0A-9915-67ECB4EAC3A4}" srcOrd="2" destOrd="0" presId="urn:microsoft.com/office/officeart/2018/2/layout/IconVerticalSolidList"/>
    <dgm:cxn modelId="{53E95943-104F-4C13-BB9D-A0E3ACCEE4F7}" type="presParOf" srcId="{0D795B76-DF24-4EA5-A2DA-8C81B085AE3F}" destId="{364144B5-B38C-4E01-8DEE-BE3DFCD5FB2A}" srcOrd="3" destOrd="0" presId="urn:microsoft.com/office/officeart/2018/2/layout/IconVerticalSolidList"/>
    <dgm:cxn modelId="{BE9E96EF-6E3D-452C-BE14-4A90BC67A2E0}" type="presParOf" srcId="{5F55F011-AEB0-4417-945C-E90B9443E7C7}" destId="{692A1585-FAC0-4FBF-A8A8-775B08EB1707}" srcOrd="1" destOrd="0" presId="urn:microsoft.com/office/officeart/2018/2/layout/IconVerticalSolidList"/>
    <dgm:cxn modelId="{09A830F2-2563-49FC-B55A-60EEC24F7315}" type="presParOf" srcId="{5F55F011-AEB0-4417-945C-E90B9443E7C7}" destId="{856762EE-14E6-4E96-B0FA-CC3126DDCB53}" srcOrd="2" destOrd="0" presId="urn:microsoft.com/office/officeart/2018/2/layout/IconVerticalSolidList"/>
    <dgm:cxn modelId="{A24712EE-B95C-4169-8EA7-3373CE417B0C}" type="presParOf" srcId="{856762EE-14E6-4E96-B0FA-CC3126DDCB53}" destId="{090A6A32-BC8D-47EE-9ECD-BAB9897392A6}" srcOrd="0" destOrd="0" presId="urn:microsoft.com/office/officeart/2018/2/layout/IconVerticalSolidList"/>
    <dgm:cxn modelId="{F5396965-B4C8-4F4C-8829-F690CEB41131}" type="presParOf" srcId="{856762EE-14E6-4E96-B0FA-CC3126DDCB53}" destId="{A3EA7258-C785-48D7-AC31-6930362BAABC}" srcOrd="1" destOrd="0" presId="urn:microsoft.com/office/officeart/2018/2/layout/IconVerticalSolidList"/>
    <dgm:cxn modelId="{C428C70E-4447-4383-AD6E-745BDA3EE481}" type="presParOf" srcId="{856762EE-14E6-4E96-B0FA-CC3126DDCB53}" destId="{571F292E-2E38-489F-A99C-6AB4E3A4E33D}" srcOrd="2" destOrd="0" presId="urn:microsoft.com/office/officeart/2018/2/layout/IconVerticalSolidList"/>
    <dgm:cxn modelId="{6F9E3FBC-9B9F-4535-B9C0-D24A9C2933AA}" type="presParOf" srcId="{856762EE-14E6-4E96-B0FA-CC3126DDCB53}" destId="{85825DA7-725D-4D4F-9204-4C0E16CC4E48}" srcOrd="3" destOrd="0" presId="urn:microsoft.com/office/officeart/2018/2/layout/IconVerticalSolidList"/>
    <dgm:cxn modelId="{3F98566D-B18A-405D-9BFB-8585D94839C8}" type="presParOf" srcId="{5F55F011-AEB0-4417-945C-E90B9443E7C7}" destId="{AE2D5B42-C416-4ECD-A0A5-4AEBDF9655A6}" srcOrd="3" destOrd="0" presId="urn:microsoft.com/office/officeart/2018/2/layout/IconVerticalSolidList"/>
    <dgm:cxn modelId="{0C4DB0F2-83CA-4688-86BB-ED7C98F75A6B}" type="presParOf" srcId="{5F55F011-AEB0-4417-945C-E90B9443E7C7}" destId="{CBC3FCFE-94E3-4CBF-846D-142954F881CB}" srcOrd="4" destOrd="0" presId="urn:microsoft.com/office/officeart/2018/2/layout/IconVerticalSolidList"/>
    <dgm:cxn modelId="{7211203B-1FFF-4AB7-9E7B-91454893C60D}" type="presParOf" srcId="{CBC3FCFE-94E3-4CBF-846D-142954F881CB}" destId="{8B0D2FBF-C7C7-4C99-A1B7-8C5CD37E7D1F}" srcOrd="0" destOrd="0" presId="urn:microsoft.com/office/officeart/2018/2/layout/IconVerticalSolidList"/>
    <dgm:cxn modelId="{FC986F2E-F4AD-496A-A77C-6C516FD5BB80}" type="presParOf" srcId="{CBC3FCFE-94E3-4CBF-846D-142954F881CB}" destId="{F3F3885A-E0A8-46D5-80AB-00CBAEA8466B}" srcOrd="1" destOrd="0" presId="urn:microsoft.com/office/officeart/2018/2/layout/IconVerticalSolidList"/>
    <dgm:cxn modelId="{51506475-3C33-45F2-A2E1-1F052F71672B}" type="presParOf" srcId="{CBC3FCFE-94E3-4CBF-846D-142954F881CB}" destId="{827AFE72-B5A8-481D-94A9-04747BB49F48}" srcOrd="2" destOrd="0" presId="urn:microsoft.com/office/officeart/2018/2/layout/IconVerticalSolidList"/>
    <dgm:cxn modelId="{1A16B219-61AB-4FB9-8927-0608BE3CC995}" type="presParOf" srcId="{CBC3FCFE-94E3-4CBF-846D-142954F881CB}" destId="{58EB38FF-77DD-4F4D-B059-408B3FF97E86}" srcOrd="3" destOrd="0" presId="urn:microsoft.com/office/officeart/2018/2/layout/IconVerticalSolidList"/>
    <dgm:cxn modelId="{BA84A9D0-F0EE-4F05-B300-1399172A8E82}" type="presParOf" srcId="{5F55F011-AEB0-4417-945C-E90B9443E7C7}" destId="{50755D5A-F528-4D72-9F7A-48786C69A9B9}" srcOrd="5" destOrd="0" presId="urn:microsoft.com/office/officeart/2018/2/layout/IconVerticalSolidList"/>
    <dgm:cxn modelId="{9D17B8B0-F9B4-4B75-BD13-C50758FA5DF6}" type="presParOf" srcId="{5F55F011-AEB0-4417-945C-E90B9443E7C7}" destId="{EC0C5056-95F6-4F76-811F-7AD75F4063B0}" srcOrd="6" destOrd="0" presId="urn:microsoft.com/office/officeart/2018/2/layout/IconVerticalSolidList"/>
    <dgm:cxn modelId="{09C3191A-3607-412B-BFDC-36E7E7DAB32C}" type="presParOf" srcId="{EC0C5056-95F6-4F76-811F-7AD75F4063B0}" destId="{CBCCE53A-0111-4B40-9AFB-4161380C89D2}" srcOrd="0" destOrd="0" presId="urn:microsoft.com/office/officeart/2018/2/layout/IconVerticalSolidList"/>
    <dgm:cxn modelId="{3A5AF7DD-DB90-49E1-BAED-FA31A4AF7CBB}" type="presParOf" srcId="{EC0C5056-95F6-4F76-811F-7AD75F4063B0}" destId="{AD0BA514-F9A8-496F-A876-A27F87FEACDD}" srcOrd="1" destOrd="0" presId="urn:microsoft.com/office/officeart/2018/2/layout/IconVerticalSolidList"/>
    <dgm:cxn modelId="{EC3D18F8-004E-4BC6-888A-E3564667377E}" type="presParOf" srcId="{EC0C5056-95F6-4F76-811F-7AD75F4063B0}" destId="{A35FBF55-8EFF-4D8F-A61D-4D9EAD13CF66}" srcOrd="2" destOrd="0" presId="urn:microsoft.com/office/officeart/2018/2/layout/IconVerticalSolidList"/>
    <dgm:cxn modelId="{6378E2EC-7954-4875-BEB9-56C5CDFC079B}" type="presParOf" srcId="{EC0C5056-95F6-4F76-811F-7AD75F4063B0}" destId="{D7E5020B-3AD1-4846-A85D-FE48AEB117AF}" srcOrd="3" destOrd="0" presId="urn:microsoft.com/office/officeart/2018/2/layout/IconVerticalSolidList"/>
    <dgm:cxn modelId="{E3BD9C89-F611-4874-BDB3-FCE14B2259E2}" type="presParOf" srcId="{5F55F011-AEB0-4417-945C-E90B9443E7C7}" destId="{17B79096-9D4A-4461-B351-39CF8D1A7FE3}" srcOrd="7" destOrd="0" presId="urn:microsoft.com/office/officeart/2018/2/layout/IconVerticalSolidList"/>
    <dgm:cxn modelId="{BAF803DE-DAB1-48BF-B5DE-C87DD8F8206E}" type="presParOf" srcId="{5F55F011-AEB0-4417-945C-E90B9443E7C7}" destId="{8B115C98-3ABD-48A1-968A-22029757D8D2}" srcOrd="8" destOrd="0" presId="urn:microsoft.com/office/officeart/2018/2/layout/IconVerticalSolidList"/>
    <dgm:cxn modelId="{ECF03ABC-8BA7-4C1E-A7AD-D58552868BA2}" type="presParOf" srcId="{8B115C98-3ABD-48A1-968A-22029757D8D2}" destId="{D5104098-3E30-42FA-8BF2-331BB4F8958E}" srcOrd="0" destOrd="0" presId="urn:microsoft.com/office/officeart/2018/2/layout/IconVerticalSolidList"/>
    <dgm:cxn modelId="{AF5135D9-73BC-457D-A052-E5D1C60DC5D6}" type="presParOf" srcId="{8B115C98-3ABD-48A1-968A-22029757D8D2}" destId="{56860601-2157-40C5-A3DE-0A56DA423BD9}" srcOrd="1" destOrd="0" presId="urn:microsoft.com/office/officeart/2018/2/layout/IconVerticalSolidList"/>
    <dgm:cxn modelId="{7E94CAA7-C671-4E43-91EA-9B68FB0F4000}" type="presParOf" srcId="{8B115C98-3ABD-48A1-968A-22029757D8D2}" destId="{1AD169E4-4D8C-41B6-94CE-004E3C15B457}" srcOrd="2" destOrd="0" presId="urn:microsoft.com/office/officeart/2018/2/layout/IconVerticalSolidList"/>
    <dgm:cxn modelId="{DE6F97A6-A5D1-4F2F-8578-0FD61BF311C9}" type="presParOf" srcId="{8B115C98-3ABD-48A1-968A-22029757D8D2}" destId="{414615D4-BA5E-4671-A090-BEF46011FD58}" srcOrd="3" destOrd="0" presId="urn:microsoft.com/office/officeart/2018/2/layout/IconVerticalSolidList"/>
    <dgm:cxn modelId="{E890979F-BE80-4EAF-A425-F41E584C498D}" type="presParOf" srcId="{5F55F011-AEB0-4417-945C-E90B9443E7C7}" destId="{299B6BD1-1388-417A-BE21-105C131984BF}" srcOrd="9" destOrd="0" presId="urn:microsoft.com/office/officeart/2018/2/layout/IconVerticalSolidList"/>
    <dgm:cxn modelId="{51A268B1-E0A2-41CA-9B45-497CC004181A}" type="presParOf" srcId="{5F55F011-AEB0-4417-945C-E90B9443E7C7}" destId="{3AB31A69-6DB5-4C66-AC45-4D949D441B31}" srcOrd="10" destOrd="0" presId="urn:microsoft.com/office/officeart/2018/2/layout/IconVerticalSolidList"/>
    <dgm:cxn modelId="{474D9A51-383F-4C02-BC1E-F22FFC5989B1}" type="presParOf" srcId="{3AB31A69-6DB5-4C66-AC45-4D949D441B31}" destId="{B0B002DC-5CAF-4B7E-9C27-2662929804D1}" srcOrd="0" destOrd="0" presId="urn:microsoft.com/office/officeart/2018/2/layout/IconVerticalSolidList"/>
    <dgm:cxn modelId="{D3C32669-93BA-4F4B-8BE2-CAA047ED002B}" type="presParOf" srcId="{3AB31A69-6DB5-4C66-AC45-4D949D441B31}" destId="{7FBB2FB6-A878-4F7D-991A-09B7D2A9D31B}" srcOrd="1" destOrd="0" presId="urn:microsoft.com/office/officeart/2018/2/layout/IconVerticalSolidList"/>
    <dgm:cxn modelId="{7E1569DB-AF48-4EEC-A3E5-7E5774A26E3C}" type="presParOf" srcId="{3AB31A69-6DB5-4C66-AC45-4D949D441B31}" destId="{0583F491-D5F3-48EF-B2A7-EA1893DE9EEC}" srcOrd="2" destOrd="0" presId="urn:microsoft.com/office/officeart/2018/2/layout/IconVerticalSolidList"/>
    <dgm:cxn modelId="{8778CAF2-5777-43AF-9E6E-D0C4C2AABC5E}" type="presParOf" srcId="{3AB31A69-6DB5-4C66-AC45-4D949D441B31}" destId="{575BB8CF-7C73-47AF-AC7C-733472477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EAB8C-63A9-4762-925A-D53A4F7AD1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4F5F8EE-E0DD-4B37-8814-71DDF8BE9156}">
      <dgm:prSet/>
      <dgm:spPr/>
      <dgm:t>
        <a:bodyPr/>
        <a:lstStyle/>
        <a:p>
          <a:pPr>
            <a:defRPr b="1"/>
          </a:pPr>
          <a:r>
            <a:rPr lang="en-US"/>
            <a:t>Active Record</a:t>
          </a:r>
        </a:p>
      </dgm:t>
    </dgm:pt>
    <dgm:pt modelId="{EDD94154-39BD-45D9-82EB-EA0B219C62E1}" type="parTrans" cxnId="{690FEE16-CEC2-4535-A5F7-B7F174D910B0}">
      <dgm:prSet/>
      <dgm:spPr/>
      <dgm:t>
        <a:bodyPr/>
        <a:lstStyle/>
        <a:p>
          <a:endParaRPr lang="en-US"/>
        </a:p>
      </dgm:t>
    </dgm:pt>
    <dgm:pt modelId="{58A7EB28-226E-4C41-9AE7-2CBB62DE36AD}" type="sibTrans" cxnId="{690FEE16-CEC2-4535-A5F7-B7F174D910B0}">
      <dgm:prSet/>
      <dgm:spPr/>
      <dgm:t>
        <a:bodyPr/>
        <a:lstStyle/>
        <a:p>
          <a:endParaRPr lang="en-US"/>
        </a:p>
      </dgm:t>
    </dgm:pt>
    <dgm:pt modelId="{25DC8649-FA62-4A55-A341-2DC1A1086BBC}">
      <dgm:prSet/>
      <dgm:spPr/>
      <dgm:t>
        <a:bodyPr/>
        <a:lstStyle/>
        <a:p>
          <a:pPr>
            <a:defRPr b="1"/>
          </a:pPr>
          <a:r>
            <a:rPr lang="en-US"/>
            <a:t>Action Controller</a:t>
          </a:r>
        </a:p>
      </dgm:t>
    </dgm:pt>
    <dgm:pt modelId="{065B1B74-EE75-441A-A11E-504E003772F4}" type="parTrans" cxnId="{63502B73-964B-439B-B520-71B8076D403A}">
      <dgm:prSet/>
      <dgm:spPr/>
      <dgm:t>
        <a:bodyPr/>
        <a:lstStyle/>
        <a:p>
          <a:endParaRPr lang="en-US"/>
        </a:p>
      </dgm:t>
    </dgm:pt>
    <dgm:pt modelId="{E0BA9E37-3F08-424D-970A-DC0BD54D4657}" type="sibTrans" cxnId="{63502B73-964B-439B-B520-71B8076D403A}">
      <dgm:prSet/>
      <dgm:spPr/>
      <dgm:t>
        <a:bodyPr/>
        <a:lstStyle/>
        <a:p>
          <a:endParaRPr lang="en-US"/>
        </a:p>
      </dgm:t>
    </dgm:pt>
    <dgm:pt modelId="{1947C52B-74F7-4655-ACEB-0C6A5F13FA5A}">
      <dgm:prSet/>
      <dgm:spPr/>
      <dgm:t>
        <a:bodyPr/>
        <a:lstStyle/>
        <a:p>
          <a:pPr>
            <a:defRPr b="1"/>
          </a:pPr>
          <a:r>
            <a:rPr lang="en-US"/>
            <a:t>Action View</a:t>
          </a:r>
        </a:p>
      </dgm:t>
    </dgm:pt>
    <dgm:pt modelId="{73778F04-2C6C-4514-B2A2-1CC14080A866}" type="parTrans" cxnId="{4B2CD466-FD87-4BA3-9705-44308E4B9E0F}">
      <dgm:prSet/>
      <dgm:spPr/>
      <dgm:t>
        <a:bodyPr/>
        <a:lstStyle/>
        <a:p>
          <a:endParaRPr lang="en-US"/>
        </a:p>
      </dgm:t>
    </dgm:pt>
    <dgm:pt modelId="{02F36C8F-C82A-41D9-943D-D34ABD7200B6}" type="sibTrans" cxnId="{4B2CD466-FD87-4BA3-9705-44308E4B9E0F}">
      <dgm:prSet/>
      <dgm:spPr/>
      <dgm:t>
        <a:bodyPr/>
        <a:lstStyle/>
        <a:p>
          <a:endParaRPr lang="en-US"/>
        </a:p>
      </dgm:t>
    </dgm:pt>
    <dgm:pt modelId="{D979A9EE-C42A-4353-9059-5BE06B360DBE}">
      <dgm:prSet/>
      <dgm:spPr/>
      <dgm:t>
        <a:bodyPr/>
        <a:lstStyle/>
        <a:p>
          <a:pPr>
            <a:defRPr b="1"/>
          </a:pPr>
          <a:r>
            <a:rPr lang="en-US" dirty="0" err="1"/>
            <a:t>Otros</a:t>
          </a:r>
          <a:r>
            <a:rPr lang="en-US" dirty="0"/>
            <a:t> </a:t>
          </a:r>
          <a:r>
            <a:rPr lang="en-US" dirty="0" err="1"/>
            <a:t>componentes</a:t>
          </a:r>
          <a:endParaRPr lang="en-US" dirty="0"/>
        </a:p>
      </dgm:t>
    </dgm:pt>
    <dgm:pt modelId="{68EF2ECD-84A6-473F-A0B7-3284CE083159}" type="parTrans" cxnId="{F730BD68-D1CA-4062-929A-E8BBBF261CD9}">
      <dgm:prSet/>
      <dgm:spPr/>
      <dgm:t>
        <a:bodyPr/>
        <a:lstStyle/>
        <a:p>
          <a:endParaRPr lang="en-US"/>
        </a:p>
      </dgm:t>
    </dgm:pt>
    <dgm:pt modelId="{C9A2B1E9-10E0-4B78-9A4B-24957716E7EE}" type="sibTrans" cxnId="{F730BD68-D1CA-4062-929A-E8BBBF261CD9}">
      <dgm:prSet/>
      <dgm:spPr/>
      <dgm:t>
        <a:bodyPr/>
        <a:lstStyle/>
        <a:p>
          <a:endParaRPr lang="en-US"/>
        </a:p>
      </dgm:t>
    </dgm:pt>
    <dgm:pt modelId="{17383F2B-7C0A-4404-B846-130E08B163C3}">
      <dgm:prSet/>
      <dgm:spPr/>
      <dgm:t>
        <a:bodyPr/>
        <a:lstStyle/>
        <a:p>
          <a:r>
            <a:rPr lang="en-US"/>
            <a:t>Active Support Core Extensions</a:t>
          </a:r>
        </a:p>
      </dgm:t>
    </dgm:pt>
    <dgm:pt modelId="{AC925C7B-C8F5-4A68-8E87-4D2CAE4DDD55}" type="parTrans" cxnId="{282A678C-AC1C-42FE-A70B-350AE1116E1D}">
      <dgm:prSet/>
      <dgm:spPr/>
      <dgm:t>
        <a:bodyPr/>
        <a:lstStyle/>
        <a:p>
          <a:endParaRPr lang="en-US"/>
        </a:p>
      </dgm:t>
    </dgm:pt>
    <dgm:pt modelId="{1B14DE0E-EC9B-49E5-9328-26CF063C7750}" type="sibTrans" cxnId="{282A678C-AC1C-42FE-A70B-350AE1116E1D}">
      <dgm:prSet/>
      <dgm:spPr/>
      <dgm:t>
        <a:bodyPr/>
        <a:lstStyle/>
        <a:p>
          <a:endParaRPr lang="en-US"/>
        </a:p>
      </dgm:t>
    </dgm:pt>
    <dgm:pt modelId="{039152C9-2E7D-4A24-9103-FD5AA6D9E07B}">
      <dgm:prSet/>
      <dgm:spPr/>
      <dgm:t>
        <a:bodyPr/>
        <a:lstStyle/>
        <a:p>
          <a:r>
            <a:rPr lang="en-US"/>
            <a:t>Action Mailer Basics</a:t>
          </a:r>
        </a:p>
      </dgm:t>
    </dgm:pt>
    <dgm:pt modelId="{2178EAE3-F9BB-48C2-91CE-4A0B88A9EBAF}" type="parTrans" cxnId="{465807B1-5106-4DB2-B802-03F98EC24A6B}">
      <dgm:prSet/>
      <dgm:spPr/>
      <dgm:t>
        <a:bodyPr/>
        <a:lstStyle/>
        <a:p>
          <a:endParaRPr lang="en-US"/>
        </a:p>
      </dgm:t>
    </dgm:pt>
    <dgm:pt modelId="{869F2058-9724-461D-8029-0AC5EF209D5C}" type="sibTrans" cxnId="{465807B1-5106-4DB2-B802-03F98EC24A6B}">
      <dgm:prSet/>
      <dgm:spPr/>
      <dgm:t>
        <a:bodyPr/>
        <a:lstStyle/>
        <a:p>
          <a:endParaRPr lang="en-US"/>
        </a:p>
      </dgm:t>
    </dgm:pt>
    <dgm:pt modelId="{2ECB97B6-E57C-4E9F-8187-D7A4D768945E}">
      <dgm:prSet/>
      <dgm:spPr/>
      <dgm:t>
        <a:bodyPr/>
        <a:lstStyle/>
        <a:p>
          <a:r>
            <a:rPr lang="en-US"/>
            <a:t>Active Job Basics</a:t>
          </a:r>
        </a:p>
      </dgm:t>
    </dgm:pt>
    <dgm:pt modelId="{FFE1BF73-9149-424D-A40D-18F2753552B7}" type="parTrans" cxnId="{DF9E931D-143E-401B-9056-E39008D27491}">
      <dgm:prSet/>
      <dgm:spPr/>
      <dgm:t>
        <a:bodyPr/>
        <a:lstStyle/>
        <a:p>
          <a:endParaRPr lang="en-US"/>
        </a:p>
      </dgm:t>
    </dgm:pt>
    <dgm:pt modelId="{53E7A716-A08A-4848-9FE9-8BAF92BB2EE4}" type="sibTrans" cxnId="{DF9E931D-143E-401B-9056-E39008D27491}">
      <dgm:prSet/>
      <dgm:spPr/>
      <dgm:t>
        <a:bodyPr/>
        <a:lstStyle/>
        <a:p>
          <a:endParaRPr lang="en-US"/>
        </a:p>
      </dgm:t>
    </dgm:pt>
    <dgm:pt modelId="{7CA3C829-B647-426D-94EC-EDB922E86DAE}">
      <dgm:prSet/>
      <dgm:spPr/>
      <dgm:t>
        <a:bodyPr/>
        <a:lstStyle/>
        <a:p>
          <a:r>
            <a:rPr lang="en-US"/>
            <a:t>Active Storage Overview</a:t>
          </a:r>
        </a:p>
      </dgm:t>
    </dgm:pt>
    <dgm:pt modelId="{60C9E3A6-C731-494E-BFCE-F09FED3D4A29}" type="parTrans" cxnId="{3718D804-9885-4C02-A084-5B1F94DCFB83}">
      <dgm:prSet/>
      <dgm:spPr/>
      <dgm:t>
        <a:bodyPr/>
        <a:lstStyle/>
        <a:p>
          <a:endParaRPr lang="en-US"/>
        </a:p>
      </dgm:t>
    </dgm:pt>
    <dgm:pt modelId="{06577748-8407-4F4D-9089-FBC963E16DC9}" type="sibTrans" cxnId="{3718D804-9885-4C02-A084-5B1F94DCFB83}">
      <dgm:prSet/>
      <dgm:spPr/>
      <dgm:t>
        <a:bodyPr/>
        <a:lstStyle/>
        <a:p>
          <a:endParaRPr lang="en-US"/>
        </a:p>
      </dgm:t>
    </dgm:pt>
    <dgm:pt modelId="{BE3373FF-C5A7-4D29-8E07-D6B5FF2253A4}">
      <dgm:prSet/>
      <dgm:spPr/>
      <dgm:t>
        <a:bodyPr/>
        <a:lstStyle/>
        <a:p>
          <a:r>
            <a:rPr lang="en-US"/>
            <a:t>Action Cable Overview</a:t>
          </a:r>
        </a:p>
      </dgm:t>
    </dgm:pt>
    <dgm:pt modelId="{566CD114-E664-40DF-ACE9-5910D73B9B82}" type="parTrans" cxnId="{D875B297-58DF-462F-842B-E3AE2330F64C}">
      <dgm:prSet/>
      <dgm:spPr/>
      <dgm:t>
        <a:bodyPr/>
        <a:lstStyle/>
        <a:p>
          <a:endParaRPr lang="en-US"/>
        </a:p>
      </dgm:t>
    </dgm:pt>
    <dgm:pt modelId="{0B3F6265-B8F1-42CF-A478-7995A8A7FBD5}" type="sibTrans" cxnId="{D875B297-58DF-462F-842B-E3AE2330F64C}">
      <dgm:prSet/>
      <dgm:spPr/>
      <dgm:t>
        <a:bodyPr/>
        <a:lstStyle/>
        <a:p>
          <a:endParaRPr lang="en-US"/>
        </a:p>
      </dgm:t>
    </dgm:pt>
    <dgm:pt modelId="{7B8D4FDF-E260-49CD-B108-F36EA9433581}" type="pres">
      <dgm:prSet presAssocID="{150EAB8C-63A9-4762-925A-D53A4F7AD141}" presName="root" presStyleCnt="0">
        <dgm:presLayoutVars>
          <dgm:dir/>
          <dgm:resizeHandles val="exact"/>
        </dgm:presLayoutVars>
      </dgm:prSet>
      <dgm:spPr/>
    </dgm:pt>
    <dgm:pt modelId="{673AF267-3B46-4254-9A35-3E8757830E5A}" type="pres">
      <dgm:prSet presAssocID="{54F5F8EE-E0DD-4B37-8814-71DDF8BE9156}" presName="compNode" presStyleCnt="0"/>
      <dgm:spPr/>
    </dgm:pt>
    <dgm:pt modelId="{E105DE23-C37D-41D2-86EB-0A2E9347F590}" type="pres">
      <dgm:prSet presAssocID="{54F5F8EE-E0DD-4B37-8814-71DDF8BE91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41629E-30B9-443B-A962-A16F3E758655}" type="pres">
      <dgm:prSet presAssocID="{54F5F8EE-E0DD-4B37-8814-71DDF8BE9156}" presName="iconSpace" presStyleCnt="0"/>
      <dgm:spPr/>
    </dgm:pt>
    <dgm:pt modelId="{970BA65A-F0E4-43EB-8694-0350786452CE}" type="pres">
      <dgm:prSet presAssocID="{54F5F8EE-E0DD-4B37-8814-71DDF8BE9156}" presName="parTx" presStyleLbl="revTx" presStyleIdx="0" presStyleCnt="8">
        <dgm:presLayoutVars>
          <dgm:chMax val="0"/>
          <dgm:chPref val="0"/>
        </dgm:presLayoutVars>
      </dgm:prSet>
      <dgm:spPr/>
    </dgm:pt>
    <dgm:pt modelId="{31297BEA-F569-4518-B3D0-AC4E423ABB18}" type="pres">
      <dgm:prSet presAssocID="{54F5F8EE-E0DD-4B37-8814-71DDF8BE9156}" presName="txSpace" presStyleCnt="0"/>
      <dgm:spPr/>
    </dgm:pt>
    <dgm:pt modelId="{AB169162-0124-4108-A903-9BFDE977E110}" type="pres">
      <dgm:prSet presAssocID="{54F5F8EE-E0DD-4B37-8814-71DDF8BE9156}" presName="desTx" presStyleLbl="revTx" presStyleIdx="1" presStyleCnt="8">
        <dgm:presLayoutVars/>
      </dgm:prSet>
      <dgm:spPr/>
    </dgm:pt>
    <dgm:pt modelId="{91C910B8-7D88-4216-A40C-3FDBB5E935F1}" type="pres">
      <dgm:prSet presAssocID="{58A7EB28-226E-4C41-9AE7-2CBB62DE36AD}" presName="sibTrans" presStyleCnt="0"/>
      <dgm:spPr/>
    </dgm:pt>
    <dgm:pt modelId="{DF472EB7-3B81-41E3-A21B-60607D0837AC}" type="pres">
      <dgm:prSet presAssocID="{25DC8649-FA62-4A55-A341-2DC1A1086BBC}" presName="compNode" presStyleCnt="0"/>
      <dgm:spPr/>
    </dgm:pt>
    <dgm:pt modelId="{EDED9982-5C1C-4BC5-BFCE-22E37A081EB1}" type="pres">
      <dgm:prSet presAssocID="{25DC8649-FA62-4A55-A341-2DC1A1086B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6446A4-8CF7-4A03-BF6C-DC20A9BB124A}" type="pres">
      <dgm:prSet presAssocID="{25DC8649-FA62-4A55-A341-2DC1A1086BBC}" presName="iconSpace" presStyleCnt="0"/>
      <dgm:spPr/>
    </dgm:pt>
    <dgm:pt modelId="{6CD2520F-22E5-485A-848F-AE267E8CE371}" type="pres">
      <dgm:prSet presAssocID="{25DC8649-FA62-4A55-A341-2DC1A1086BBC}" presName="parTx" presStyleLbl="revTx" presStyleIdx="2" presStyleCnt="8">
        <dgm:presLayoutVars>
          <dgm:chMax val="0"/>
          <dgm:chPref val="0"/>
        </dgm:presLayoutVars>
      </dgm:prSet>
      <dgm:spPr/>
    </dgm:pt>
    <dgm:pt modelId="{F18CEF4A-2370-4BA7-B9F0-18723159E6A1}" type="pres">
      <dgm:prSet presAssocID="{25DC8649-FA62-4A55-A341-2DC1A1086BBC}" presName="txSpace" presStyleCnt="0"/>
      <dgm:spPr/>
    </dgm:pt>
    <dgm:pt modelId="{A1355DC5-7B4F-4900-95C7-E278998AFD92}" type="pres">
      <dgm:prSet presAssocID="{25DC8649-FA62-4A55-A341-2DC1A1086BBC}" presName="desTx" presStyleLbl="revTx" presStyleIdx="3" presStyleCnt="8">
        <dgm:presLayoutVars/>
      </dgm:prSet>
      <dgm:spPr/>
    </dgm:pt>
    <dgm:pt modelId="{1AEE3BA9-C9DF-45A5-80C1-30B9967CAEF3}" type="pres">
      <dgm:prSet presAssocID="{E0BA9E37-3F08-424D-970A-DC0BD54D4657}" presName="sibTrans" presStyleCnt="0"/>
      <dgm:spPr/>
    </dgm:pt>
    <dgm:pt modelId="{8FED4753-D0A2-4322-B0A8-CA92B7566571}" type="pres">
      <dgm:prSet presAssocID="{1947C52B-74F7-4655-ACEB-0C6A5F13FA5A}" presName="compNode" presStyleCnt="0"/>
      <dgm:spPr/>
    </dgm:pt>
    <dgm:pt modelId="{F19A6736-58D7-4575-A383-E67CE3EFB641}" type="pres">
      <dgm:prSet presAssocID="{1947C52B-74F7-4655-ACEB-0C6A5F13FA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7048F76-04AB-49CC-9E4D-EAC0D5578E49}" type="pres">
      <dgm:prSet presAssocID="{1947C52B-74F7-4655-ACEB-0C6A5F13FA5A}" presName="iconSpace" presStyleCnt="0"/>
      <dgm:spPr/>
    </dgm:pt>
    <dgm:pt modelId="{5673D9A6-2D3A-4EB6-9F23-8A97C93F5DF8}" type="pres">
      <dgm:prSet presAssocID="{1947C52B-74F7-4655-ACEB-0C6A5F13FA5A}" presName="parTx" presStyleLbl="revTx" presStyleIdx="4" presStyleCnt="8">
        <dgm:presLayoutVars>
          <dgm:chMax val="0"/>
          <dgm:chPref val="0"/>
        </dgm:presLayoutVars>
      </dgm:prSet>
      <dgm:spPr/>
    </dgm:pt>
    <dgm:pt modelId="{0ECB9CF7-7742-44D2-A7F5-522C5FE045C6}" type="pres">
      <dgm:prSet presAssocID="{1947C52B-74F7-4655-ACEB-0C6A5F13FA5A}" presName="txSpace" presStyleCnt="0"/>
      <dgm:spPr/>
    </dgm:pt>
    <dgm:pt modelId="{E91F943A-6620-4C2D-8854-D52F0ACB9104}" type="pres">
      <dgm:prSet presAssocID="{1947C52B-74F7-4655-ACEB-0C6A5F13FA5A}" presName="desTx" presStyleLbl="revTx" presStyleIdx="5" presStyleCnt="8">
        <dgm:presLayoutVars/>
      </dgm:prSet>
      <dgm:spPr/>
    </dgm:pt>
    <dgm:pt modelId="{E1869118-5B95-494B-A810-9882FBCB323C}" type="pres">
      <dgm:prSet presAssocID="{02F36C8F-C82A-41D9-943D-D34ABD7200B6}" presName="sibTrans" presStyleCnt="0"/>
      <dgm:spPr/>
    </dgm:pt>
    <dgm:pt modelId="{7A7C1AB0-DE96-4160-B335-840BA66F5D6E}" type="pres">
      <dgm:prSet presAssocID="{D979A9EE-C42A-4353-9059-5BE06B360DBE}" presName="compNode" presStyleCnt="0"/>
      <dgm:spPr/>
    </dgm:pt>
    <dgm:pt modelId="{71908CA3-E06B-4E76-A5AE-0646C5B1242D}" type="pres">
      <dgm:prSet presAssocID="{D979A9EE-C42A-4353-9059-5BE06B360D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AAC4B26-E465-4868-BB45-2898EA64CF54}" type="pres">
      <dgm:prSet presAssocID="{D979A9EE-C42A-4353-9059-5BE06B360DBE}" presName="iconSpace" presStyleCnt="0"/>
      <dgm:spPr/>
    </dgm:pt>
    <dgm:pt modelId="{6999786B-09CD-480B-BD42-75B82F4E23E8}" type="pres">
      <dgm:prSet presAssocID="{D979A9EE-C42A-4353-9059-5BE06B360DBE}" presName="parTx" presStyleLbl="revTx" presStyleIdx="6" presStyleCnt="8">
        <dgm:presLayoutVars>
          <dgm:chMax val="0"/>
          <dgm:chPref val="0"/>
        </dgm:presLayoutVars>
      </dgm:prSet>
      <dgm:spPr/>
    </dgm:pt>
    <dgm:pt modelId="{D426C5F6-FC76-40DC-928C-6363E72C9308}" type="pres">
      <dgm:prSet presAssocID="{D979A9EE-C42A-4353-9059-5BE06B360DBE}" presName="txSpace" presStyleCnt="0"/>
      <dgm:spPr/>
    </dgm:pt>
    <dgm:pt modelId="{83D8757C-D4A9-44F4-9E00-E267B892EF62}" type="pres">
      <dgm:prSet presAssocID="{D979A9EE-C42A-4353-9059-5BE06B360DBE}" presName="desTx" presStyleLbl="revTx" presStyleIdx="7" presStyleCnt="8">
        <dgm:presLayoutVars/>
      </dgm:prSet>
      <dgm:spPr/>
    </dgm:pt>
  </dgm:ptLst>
  <dgm:cxnLst>
    <dgm:cxn modelId="{3718D804-9885-4C02-A084-5B1F94DCFB83}" srcId="{D979A9EE-C42A-4353-9059-5BE06B360DBE}" destId="{7CA3C829-B647-426D-94EC-EDB922E86DAE}" srcOrd="3" destOrd="0" parTransId="{60C9E3A6-C731-494E-BFCE-F09FED3D4A29}" sibTransId="{06577748-8407-4F4D-9089-FBC963E16DC9}"/>
    <dgm:cxn modelId="{6FBFBA0D-39E2-419B-B8E0-86710AF94E14}" type="presOf" srcId="{039152C9-2E7D-4A24-9103-FD5AA6D9E07B}" destId="{83D8757C-D4A9-44F4-9E00-E267B892EF62}" srcOrd="0" destOrd="1" presId="urn:microsoft.com/office/officeart/2018/5/layout/CenteredIconLabelDescriptionList"/>
    <dgm:cxn modelId="{690FEE16-CEC2-4535-A5F7-B7F174D910B0}" srcId="{150EAB8C-63A9-4762-925A-D53A4F7AD141}" destId="{54F5F8EE-E0DD-4B37-8814-71DDF8BE9156}" srcOrd="0" destOrd="0" parTransId="{EDD94154-39BD-45D9-82EB-EA0B219C62E1}" sibTransId="{58A7EB28-226E-4C41-9AE7-2CBB62DE36AD}"/>
    <dgm:cxn modelId="{DF9E931D-143E-401B-9056-E39008D27491}" srcId="{D979A9EE-C42A-4353-9059-5BE06B360DBE}" destId="{2ECB97B6-E57C-4E9F-8187-D7A4D768945E}" srcOrd="2" destOrd="0" parTransId="{FFE1BF73-9149-424D-A40D-18F2753552B7}" sibTransId="{53E7A716-A08A-4848-9FE9-8BAF92BB2EE4}"/>
    <dgm:cxn modelId="{28ADFC30-16A3-41EB-9992-EF1C9C6B8E3C}" type="presOf" srcId="{25DC8649-FA62-4A55-A341-2DC1A1086BBC}" destId="{6CD2520F-22E5-485A-848F-AE267E8CE371}" srcOrd="0" destOrd="0" presId="urn:microsoft.com/office/officeart/2018/5/layout/CenteredIconLabelDescriptionList"/>
    <dgm:cxn modelId="{E0636B46-613D-4BE1-B9C3-60126F55AEDB}" type="presOf" srcId="{BE3373FF-C5A7-4D29-8E07-D6B5FF2253A4}" destId="{83D8757C-D4A9-44F4-9E00-E267B892EF62}" srcOrd="0" destOrd="4" presId="urn:microsoft.com/office/officeart/2018/5/layout/CenteredIconLabelDescriptionList"/>
    <dgm:cxn modelId="{4B2CD466-FD87-4BA3-9705-44308E4B9E0F}" srcId="{150EAB8C-63A9-4762-925A-D53A4F7AD141}" destId="{1947C52B-74F7-4655-ACEB-0C6A5F13FA5A}" srcOrd="2" destOrd="0" parTransId="{73778F04-2C6C-4514-B2A2-1CC14080A866}" sibTransId="{02F36C8F-C82A-41D9-943D-D34ABD7200B6}"/>
    <dgm:cxn modelId="{E5CD6267-F720-4897-A8BD-8FD299C1C816}" type="presOf" srcId="{1947C52B-74F7-4655-ACEB-0C6A5F13FA5A}" destId="{5673D9A6-2D3A-4EB6-9F23-8A97C93F5DF8}" srcOrd="0" destOrd="0" presId="urn:microsoft.com/office/officeart/2018/5/layout/CenteredIconLabelDescriptionList"/>
    <dgm:cxn modelId="{F730BD68-D1CA-4062-929A-E8BBBF261CD9}" srcId="{150EAB8C-63A9-4762-925A-D53A4F7AD141}" destId="{D979A9EE-C42A-4353-9059-5BE06B360DBE}" srcOrd="3" destOrd="0" parTransId="{68EF2ECD-84A6-473F-A0B7-3284CE083159}" sibTransId="{C9A2B1E9-10E0-4B78-9A4B-24957716E7EE}"/>
    <dgm:cxn modelId="{63502B73-964B-439B-B520-71B8076D403A}" srcId="{150EAB8C-63A9-4762-925A-D53A4F7AD141}" destId="{25DC8649-FA62-4A55-A341-2DC1A1086BBC}" srcOrd="1" destOrd="0" parTransId="{065B1B74-EE75-441A-A11E-504E003772F4}" sibTransId="{E0BA9E37-3F08-424D-970A-DC0BD54D4657}"/>
    <dgm:cxn modelId="{C66A648B-6AA8-4C58-B7D1-63B84AD5B074}" type="presOf" srcId="{D979A9EE-C42A-4353-9059-5BE06B360DBE}" destId="{6999786B-09CD-480B-BD42-75B82F4E23E8}" srcOrd="0" destOrd="0" presId="urn:microsoft.com/office/officeart/2018/5/layout/CenteredIconLabelDescriptionList"/>
    <dgm:cxn modelId="{282A678C-AC1C-42FE-A70B-350AE1116E1D}" srcId="{D979A9EE-C42A-4353-9059-5BE06B360DBE}" destId="{17383F2B-7C0A-4404-B846-130E08B163C3}" srcOrd="0" destOrd="0" parTransId="{AC925C7B-C8F5-4A68-8E87-4D2CAE4DDD55}" sibTransId="{1B14DE0E-EC9B-49E5-9328-26CF063C7750}"/>
    <dgm:cxn modelId="{D4606A94-38BA-4679-BCF5-FAFF79F11FB4}" type="presOf" srcId="{54F5F8EE-E0DD-4B37-8814-71DDF8BE9156}" destId="{970BA65A-F0E4-43EB-8694-0350786452CE}" srcOrd="0" destOrd="0" presId="urn:microsoft.com/office/officeart/2018/5/layout/CenteredIconLabelDescriptionList"/>
    <dgm:cxn modelId="{1137A095-1066-4401-A7E3-258E53022460}" type="presOf" srcId="{2ECB97B6-E57C-4E9F-8187-D7A4D768945E}" destId="{83D8757C-D4A9-44F4-9E00-E267B892EF62}" srcOrd="0" destOrd="2" presId="urn:microsoft.com/office/officeart/2018/5/layout/CenteredIconLabelDescriptionList"/>
    <dgm:cxn modelId="{D875B297-58DF-462F-842B-E3AE2330F64C}" srcId="{D979A9EE-C42A-4353-9059-5BE06B360DBE}" destId="{BE3373FF-C5A7-4D29-8E07-D6B5FF2253A4}" srcOrd="4" destOrd="0" parTransId="{566CD114-E664-40DF-ACE9-5910D73B9B82}" sibTransId="{0B3F6265-B8F1-42CF-A478-7995A8A7FBD5}"/>
    <dgm:cxn modelId="{49648FAD-746F-48A0-BAE7-32620757B564}" type="presOf" srcId="{7CA3C829-B647-426D-94EC-EDB922E86DAE}" destId="{83D8757C-D4A9-44F4-9E00-E267B892EF62}" srcOrd="0" destOrd="3" presId="urn:microsoft.com/office/officeart/2018/5/layout/CenteredIconLabelDescriptionList"/>
    <dgm:cxn modelId="{465807B1-5106-4DB2-B802-03F98EC24A6B}" srcId="{D979A9EE-C42A-4353-9059-5BE06B360DBE}" destId="{039152C9-2E7D-4A24-9103-FD5AA6D9E07B}" srcOrd="1" destOrd="0" parTransId="{2178EAE3-F9BB-48C2-91CE-4A0B88A9EBAF}" sibTransId="{869F2058-9724-461D-8029-0AC5EF209D5C}"/>
    <dgm:cxn modelId="{65AF59C2-B39A-4DED-88C7-107A72A708A5}" type="presOf" srcId="{150EAB8C-63A9-4762-925A-D53A4F7AD141}" destId="{7B8D4FDF-E260-49CD-B108-F36EA9433581}" srcOrd="0" destOrd="0" presId="urn:microsoft.com/office/officeart/2018/5/layout/CenteredIconLabelDescriptionList"/>
    <dgm:cxn modelId="{C01817D1-5985-4DBB-8EDE-2F0FAC0C4E79}" type="presOf" srcId="{17383F2B-7C0A-4404-B846-130E08B163C3}" destId="{83D8757C-D4A9-44F4-9E00-E267B892EF62}" srcOrd="0" destOrd="0" presId="urn:microsoft.com/office/officeart/2018/5/layout/CenteredIconLabelDescriptionList"/>
    <dgm:cxn modelId="{853BF81B-0A58-47E4-988F-FF2746CC3959}" type="presParOf" srcId="{7B8D4FDF-E260-49CD-B108-F36EA9433581}" destId="{673AF267-3B46-4254-9A35-3E8757830E5A}" srcOrd="0" destOrd="0" presId="urn:microsoft.com/office/officeart/2018/5/layout/CenteredIconLabelDescriptionList"/>
    <dgm:cxn modelId="{0F0876BC-7644-4571-8B77-5470226981BB}" type="presParOf" srcId="{673AF267-3B46-4254-9A35-3E8757830E5A}" destId="{E105DE23-C37D-41D2-86EB-0A2E9347F590}" srcOrd="0" destOrd="0" presId="urn:microsoft.com/office/officeart/2018/5/layout/CenteredIconLabelDescriptionList"/>
    <dgm:cxn modelId="{E706B723-F6EC-4322-A7BF-C3378AF3C0DD}" type="presParOf" srcId="{673AF267-3B46-4254-9A35-3E8757830E5A}" destId="{AD41629E-30B9-443B-A962-A16F3E758655}" srcOrd="1" destOrd="0" presId="urn:microsoft.com/office/officeart/2018/5/layout/CenteredIconLabelDescriptionList"/>
    <dgm:cxn modelId="{9B2D65D4-36B4-4CFC-948B-21173A5C15B2}" type="presParOf" srcId="{673AF267-3B46-4254-9A35-3E8757830E5A}" destId="{970BA65A-F0E4-43EB-8694-0350786452CE}" srcOrd="2" destOrd="0" presId="urn:microsoft.com/office/officeart/2018/5/layout/CenteredIconLabelDescriptionList"/>
    <dgm:cxn modelId="{6F7C8712-A11B-42C5-97DA-78F13A52C742}" type="presParOf" srcId="{673AF267-3B46-4254-9A35-3E8757830E5A}" destId="{31297BEA-F569-4518-B3D0-AC4E423ABB18}" srcOrd="3" destOrd="0" presId="urn:microsoft.com/office/officeart/2018/5/layout/CenteredIconLabelDescriptionList"/>
    <dgm:cxn modelId="{5EA25231-4AE1-4D77-B669-0BCE9B319B0E}" type="presParOf" srcId="{673AF267-3B46-4254-9A35-3E8757830E5A}" destId="{AB169162-0124-4108-A903-9BFDE977E110}" srcOrd="4" destOrd="0" presId="urn:microsoft.com/office/officeart/2018/5/layout/CenteredIconLabelDescriptionList"/>
    <dgm:cxn modelId="{5CD4363B-1667-4BF7-BCBC-994146BD6F54}" type="presParOf" srcId="{7B8D4FDF-E260-49CD-B108-F36EA9433581}" destId="{91C910B8-7D88-4216-A40C-3FDBB5E935F1}" srcOrd="1" destOrd="0" presId="urn:microsoft.com/office/officeart/2018/5/layout/CenteredIconLabelDescriptionList"/>
    <dgm:cxn modelId="{A0F3780C-A5DA-49EF-9A15-E3646D7AE08E}" type="presParOf" srcId="{7B8D4FDF-E260-49CD-B108-F36EA9433581}" destId="{DF472EB7-3B81-41E3-A21B-60607D0837AC}" srcOrd="2" destOrd="0" presId="urn:microsoft.com/office/officeart/2018/5/layout/CenteredIconLabelDescriptionList"/>
    <dgm:cxn modelId="{E7FC5391-261C-4497-900C-93ED0753B341}" type="presParOf" srcId="{DF472EB7-3B81-41E3-A21B-60607D0837AC}" destId="{EDED9982-5C1C-4BC5-BFCE-22E37A081EB1}" srcOrd="0" destOrd="0" presId="urn:microsoft.com/office/officeart/2018/5/layout/CenteredIconLabelDescriptionList"/>
    <dgm:cxn modelId="{9FA0EE4F-A839-4362-A06A-E370EF91B359}" type="presParOf" srcId="{DF472EB7-3B81-41E3-A21B-60607D0837AC}" destId="{8B6446A4-8CF7-4A03-BF6C-DC20A9BB124A}" srcOrd="1" destOrd="0" presId="urn:microsoft.com/office/officeart/2018/5/layout/CenteredIconLabelDescriptionList"/>
    <dgm:cxn modelId="{3B9066B8-00AC-4C86-9683-D288BA4A73BE}" type="presParOf" srcId="{DF472EB7-3B81-41E3-A21B-60607D0837AC}" destId="{6CD2520F-22E5-485A-848F-AE267E8CE371}" srcOrd="2" destOrd="0" presId="urn:microsoft.com/office/officeart/2018/5/layout/CenteredIconLabelDescriptionList"/>
    <dgm:cxn modelId="{49739668-0C52-485D-B404-8007845C604F}" type="presParOf" srcId="{DF472EB7-3B81-41E3-A21B-60607D0837AC}" destId="{F18CEF4A-2370-4BA7-B9F0-18723159E6A1}" srcOrd="3" destOrd="0" presId="urn:microsoft.com/office/officeart/2018/5/layout/CenteredIconLabelDescriptionList"/>
    <dgm:cxn modelId="{72C5F0DE-F06B-46A4-9E1E-03D86DA9E2EF}" type="presParOf" srcId="{DF472EB7-3B81-41E3-A21B-60607D0837AC}" destId="{A1355DC5-7B4F-4900-95C7-E278998AFD92}" srcOrd="4" destOrd="0" presId="urn:microsoft.com/office/officeart/2018/5/layout/CenteredIconLabelDescriptionList"/>
    <dgm:cxn modelId="{D0BAB729-669D-4301-8680-5C334C7B5C6F}" type="presParOf" srcId="{7B8D4FDF-E260-49CD-B108-F36EA9433581}" destId="{1AEE3BA9-C9DF-45A5-80C1-30B9967CAEF3}" srcOrd="3" destOrd="0" presId="urn:microsoft.com/office/officeart/2018/5/layout/CenteredIconLabelDescriptionList"/>
    <dgm:cxn modelId="{FF267647-557D-4F1C-9E96-11D6508892F3}" type="presParOf" srcId="{7B8D4FDF-E260-49CD-B108-F36EA9433581}" destId="{8FED4753-D0A2-4322-B0A8-CA92B7566571}" srcOrd="4" destOrd="0" presId="urn:microsoft.com/office/officeart/2018/5/layout/CenteredIconLabelDescriptionList"/>
    <dgm:cxn modelId="{FCDB2C41-07EC-411E-9CA4-2702ABBBBC02}" type="presParOf" srcId="{8FED4753-D0A2-4322-B0A8-CA92B7566571}" destId="{F19A6736-58D7-4575-A383-E67CE3EFB641}" srcOrd="0" destOrd="0" presId="urn:microsoft.com/office/officeart/2018/5/layout/CenteredIconLabelDescriptionList"/>
    <dgm:cxn modelId="{8FAC472E-1FAC-4F41-B782-6E992D36B98F}" type="presParOf" srcId="{8FED4753-D0A2-4322-B0A8-CA92B7566571}" destId="{77048F76-04AB-49CC-9E4D-EAC0D5578E49}" srcOrd="1" destOrd="0" presId="urn:microsoft.com/office/officeart/2018/5/layout/CenteredIconLabelDescriptionList"/>
    <dgm:cxn modelId="{8C2F08A0-6C89-4773-BDD4-8D042F1F8231}" type="presParOf" srcId="{8FED4753-D0A2-4322-B0A8-CA92B7566571}" destId="{5673D9A6-2D3A-4EB6-9F23-8A97C93F5DF8}" srcOrd="2" destOrd="0" presId="urn:microsoft.com/office/officeart/2018/5/layout/CenteredIconLabelDescriptionList"/>
    <dgm:cxn modelId="{5D884A24-7094-4E26-AE21-1EF72AEF74EC}" type="presParOf" srcId="{8FED4753-D0A2-4322-B0A8-CA92B7566571}" destId="{0ECB9CF7-7742-44D2-A7F5-522C5FE045C6}" srcOrd="3" destOrd="0" presId="urn:microsoft.com/office/officeart/2018/5/layout/CenteredIconLabelDescriptionList"/>
    <dgm:cxn modelId="{05001A1C-0D01-42C3-90A1-92587B91E313}" type="presParOf" srcId="{8FED4753-D0A2-4322-B0A8-CA92B7566571}" destId="{E91F943A-6620-4C2D-8854-D52F0ACB9104}" srcOrd="4" destOrd="0" presId="urn:microsoft.com/office/officeart/2018/5/layout/CenteredIconLabelDescriptionList"/>
    <dgm:cxn modelId="{49FDE677-33D7-4461-A0A7-DA1EAB3FB1A5}" type="presParOf" srcId="{7B8D4FDF-E260-49CD-B108-F36EA9433581}" destId="{E1869118-5B95-494B-A810-9882FBCB323C}" srcOrd="5" destOrd="0" presId="urn:microsoft.com/office/officeart/2018/5/layout/CenteredIconLabelDescriptionList"/>
    <dgm:cxn modelId="{56E88DAE-AE80-4195-8075-4FA7EF2AEE45}" type="presParOf" srcId="{7B8D4FDF-E260-49CD-B108-F36EA9433581}" destId="{7A7C1AB0-DE96-4160-B335-840BA66F5D6E}" srcOrd="6" destOrd="0" presId="urn:microsoft.com/office/officeart/2018/5/layout/CenteredIconLabelDescriptionList"/>
    <dgm:cxn modelId="{E5B33B9A-38CD-459C-A73C-E65BC589D219}" type="presParOf" srcId="{7A7C1AB0-DE96-4160-B335-840BA66F5D6E}" destId="{71908CA3-E06B-4E76-A5AE-0646C5B1242D}" srcOrd="0" destOrd="0" presId="urn:microsoft.com/office/officeart/2018/5/layout/CenteredIconLabelDescriptionList"/>
    <dgm:cxn modelId="{3F8E1368-D729-4083-8D2E-5BEF1F245DA1}" type="presParOf" srcId="{7A7C1AB0-DE96-4160-B335-840BA66F5D6E}" destId="{3AAC4B26-E465-4868-BB45-2898EA64CF54}" srcOrd="1" destOrd="0" presId="urn:microsoft.com/office/officeart/2018/5/layout/CenteredIconLabelDescriptionList"/>
    <dgm:cxn modelId="{EB528256-BC39-40FD-8323-3383805EFC9E}" type="presParOf" srcId="{7A7C1AB0-DE96-4160-B335-840BA66F5D6E}" destId="{6999786B-09CD-480B-BD42-75B82F4E23E8}" srcOrd="2" destOrd="0" presId="urn:microsoft.com/office/officeart/2018/5/layout/CenteredIconLabelDescriptionList"/>
    <dgm:cxn modelId="{31999FAD-3FDA-4BA1-828E-503148719D27}" type="presParOf" srcId="{7A7C1AB0-DE96-4160-B335-840BA66F5D6E}" destId="{D426C5F6-FC76-40DC-928C-6363E72C9308}" srcOrd="3" destOrd="0" presId="urn:microsoft.com/office/officeart/2018/5/layout/CenteredIconLabelDescriptionList"/>
    <dgm:cxn modelId="{AD977F33-38E3-498A-B47A-C0533740B105}" type="presParOf" srcId="{7A7C1AB0-DE96-4160-B335-840BA66F5D6E}" destId="{83D8757C-D4A9-44F4-9E00-E267B892EF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18660-E4E5-4111-B3CF-96CAD7023BD5}">
      <dsp:nvSpPr>
        <dsp:cNvPr id="0" name=""/>
        <dsp:cNvSpPr/>
      </dsp:nvSpPr>
      <dsp:spPr>
        <a:xfrm>
          <a:off x="0" y="1523"/>
          <a:ext cx="7012370" cy="64911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B940C-C40A-4F58-8E2B-4BBBDCEE2372}">
      <dsp:nvSpPr>
        <dsp:cNvPr id="0" name=""/>
        <dsp:cNvSpPr/>
      </dsp:nvSpPr>
      <dsp:spPr>
        <a:xfrm>
          <a:off x="196357" y="147574"/>
          <a:ext cx="357013" cy="35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144B5-B38C-4E01-8DEE-BE3DFCD5FB2A}">
      <dsp:nvSpPr>
        <dsp:cNvPr id="0" name=""/>
        <dsp:cNvSpPr/>
      </dsp:nvSpPr>
      <dsp:spPr>
        <a:xfrm>
          <a:off x="749727" y="1523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Arquitectura</a:t>
          </a: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 MVC</a:t>
          </a:r>
        </a:p>
      </dsp:txBody>
      <dsp:txXfrm>
        <a:off x="749727" y="1523"/>
        <a:ext cx="6262642" cy="649115"/>
      </dsp:txXfrm>
    </dsp:sp>
    <dsp:sp modelId="{090A6A32-BC8D-47EE-9ECD-BAB9897392A6}">
      <dsp:nvSpPr>
        <dsp:cNvPr id="0" name=""/>
        <dsp:cNvSpPr/>
      </dsp:nvSpPr>
      <dsp:spPr>
        <a:xfrm>
          <a:off x="0" y="812917"/>
          <a:ext cx="7012370" cy="64911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A7258-C785-48D7-AC31-6930362BAABC}">
      <dsp:nvSpPr>
        <dsp:cNvPr id="0" name=""/>
        <dsp:cNvSpPr/>
      </dsp:nvSpPr>
      <dsp:spPr>
        <a:xfrm>
          <a:off x="196357" y="958968"/>
          <a:ext cx="357013" cy="35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25DA7-725D-4D4F-9204-4C0E16CC4E48}">
      <dsp:nvSpPr>
        <dsp:cNvPr id="0" name=""/>
        <dsp:cNvSpPr/>
      </dsp:nvSpPr>
      <dsp:spPr>
        <a:xfrm>
          <a:off x="749727" y="812917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Convención</a:t>
          </a: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sobre</a:t>
          </a: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configuración</a:t>
          </a:r>
          <a:endParaRPr lang="en-US" sz="24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749727" y="812917"/>
        <a:ext cx="6262642" cy="649115"/>
      </dsp:txXfrm>
    </dsp:sp>
    <dsp:sp modelId="{8B0D2FBF-C7C7-4C99-A1B7-8C5CD37E7D1F}">
      <dsp:nvSpPr>
        <dsp:cNvPr id="0" name=""/>
        <dsp:cNvSpPr/>
      </dsp:nvSpPr>
      <dsp:spPr>
        <a:xfrm>
          <a:off x="0" y="1624311"/>
          <a:ext cx="7012370" cy="64911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3885A-E0A8-46D5-80AB-00CBAEA8466B}">
      <dsp:nvSpPr>
        <dsp:cNvPr id="0" name=""/>
        <dsp:cNvSpPr/>
      </dsp:nvSpPr>
      <dsp:spPr>
        <a:xfrm>
          <a:off x="196357" y="1770361"/>
          <a:ext cx="357013" cy="35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B38FF-77DD-4F4D-B059-408B3FF97E86}">
      <dsp:nvSpPr>
        <dsp:cNvPr id="0" name=""/>
        <dsp:cNvSpPr/>
      </dsp:nvSpPr>
      <dsp:spPr>
        <a:xfrm>
          <a:off x="749727" y="1624311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No </a:t>
          </a: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te</a:t>
          </a: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repitas</a:t>
          </a: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 (Don’t Repeat Yourself)</a:t>
          </a:r>
        </a:p>
      </dsp:txBody>
      <dsp:txXfrm>
        <a:off x="749727" y="1624311"/>
        <a:ext cx="6262642" cy="649115"/>
      </dsp:txXfrm>
    </dsp:sp>
    <dsp:sp modelId="{CBCCE53A-0111-4B40-9AFB-4161380C89D2}">
      <dsp:nvSpPr>
        <dsp:cNvPr id="0" name=""/>
        <dsp:cNvSpPr/>
      </dsp:nvSpPr>
      <dsp:spPr>
        <a:xfrm>
          <a:off x="0" y="2435704"/>
          <a:ext cx="7012370" cy="64911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BA514-F9A8-496F-A876-A27F87FEACDD}">
      <dsp:nvSpPr>
        <dsp:cNvPr id="0" name=""/>
        <dsp:cNvSpPr/>
      </dsp:nvSpPr>
      <dsp:spPr>
        <a:xfrm>
          <a:off x="196357" y="2581755"/>
          <a:ext cx="357013" cy="357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5020B-3AD1-4846-A85D-FE48AEB117AF}">
      <dsp:nvSpPr>
        <dsp:cNvPr id="0" name=""/>
        <dsp:cNvSpPr/>
      </dsp:nvSpPr>
      <dsp:spPr>
        <a:xfrm>
          <a:off x="749727" y="2435704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Scaffolding</a:t>
          </a:r>
        </a:p>
      </dsp:txBody>
      <dsp:txXfrm>
        <a:off x="749727" y="2435704"/>
        <a:ext cx="6262642" cy="649115"/>
      </dsp:txXfrm>
    </dsp:sp>
    <dsp:sp modelId="{D5104098-3E30-42FA-8BF2-331BB4F8958E}">
      <dsp:nvSpPr>
        <dsp:cNvPr id="0" name=""/>
        <dsp:cNvSpPr/>
      </dsp:nvSpPr>
      <dsp:spPr>
        <a:xfrm>
          <a:off x="0" y="3247098"/>
          <a:ext cx="7012370" cy="64911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0601-2157-40C5-A3DE-0A56DA423BD9}">
      <dsp:nvSpPr>
        <dsp:cNvPr id="0" name=""/>
        <dsp:cNvSpPr/>
      </dsp:nvSpPr>
      <dsp:spPr>
        <a:xfrm>
          <a:off x="196357" y="3393149"/>
          <a:ext cx="357013" cy="357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615D4-BA5E-4671-A090-BEF46011FD58}">
      <dsp:nvSpPr>
        <dsp:cNvPr id="0" name=""/>
        <dsp:cNvSpPr/>
      </dsp:nvSpPr>
      <dsp:spPr>
        <a:xfrm>
          <a:off x="749727" y="3247098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Realimentación</a:t>
          </a: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en-US" sz="240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inmediata</a:t>
          </a:r>
          <a:endParaRPr lang="en-US" sz="24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749727" y="3247098"/>
        <a:ext cx="6262642" cy="649115"/>
      </dsp:txXfrm>
    </dsp:sp>
    <dsp:sp modelId="{B0B002DC-5CAF-4B7E-9C27-2662929804D1}">
      <dsp:nvSpPr>
        <dsp:cNvPr id="0" name=""/>
        <dsp:cNvSpPr/>
      </dsp:nvSpPr>
      <dsp:spPr>
        <a:xfrm>
          <a:off x="0" y="4058492"/>
          <a:ext cx="7012370" cy="64911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tx1">
                <a:lumMod val="95000"/>
              </a:schemeClr>
            </a:gs>
            <a:gs pos="57000">
              <a:schemeClr val="tx1">
                <a:lumMod val="8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B2FB6-A878-4F7D-991A-09B7D2A9D31B}">
      <dsp:nvSpPr>
        <dsp:cNvPr id="0" name=""/>
        <dsp:cNvSpPr/>
      </dsp:nvSpPr>
      <dsp:spPr>
        <a:xfrm>
          <a:off x="196357" y="4204543"/>
          <a:ext cx="357013" cy="357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BB8CF-7C73-47AF-AC7C-733472477717}">
      <dsp:nvSpPr>
        <dsp:cNvPr id="0" name=""/>
        <dsp:cNvSpPr/>
      </dsp:nvSpPr>
      <dsp:spPr>
        <a:xfrm>
          <a:off x="749727" y="4058492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85000"/>
                  <a:lumOff val="15000"/>
                </a:schemeClr>
              </a:solidFill>
            </a:rPr>
            <a:t>Ruby</a:t>
          </a:r>
        </a:p>
      </dsp:txBody>
      <dsp:txXfrm>
        <a:off x="749727" y="4058492"/>
        <a:ext cx="6262642" cy="64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DE23-C37D-41D2-86EB-0A2E9347F590}">
      <dsp:nvSpPr>
        <dsp:cNvPr id="0" name=""/>
        <dsp:cNvSpPr/>
      </dsp:nvSpPr>
      <dsp:spPr>
        <a:xfrm>
          <a:off x="803281" y="385155"/>
          <a:ext cx="851144" cy="85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BA65A-F0E4-43EB-8694-0350786452CE}">
      <dsp:nvSpPr>
        <dsp:cNvPr id="0" name=""/>
        <dsp:cNvSpPr/>
      </dsp:nvSpPr>
      <dsp:spPr>
        <a:xfrm>
          <a:off x="12933" y="1361340"/>
          <a:ext cx="2431841" cy="36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Active Record</a:t>
          </a:r>
        </a:p>
      </dsp:txBody>
      <dsp:txXfrm>
        <a:off x="12933" y="1361340"/>
        <a:ext cx="2431841" cy="364776"/>
      </dsp:txXfrm>
    </dsp:sp>
    <dsp:sp modelId="{AB169162-0124-4108-A903-9BFDE977E110}">
      <dsp:nvSpPr>
        <dsp:cNvPr id="0" name=""/>
        <dsp:cNvSpPr/>
      </dsp:nvSpPr>
      <dsp:spPr>
        <a:xfrm>
          <a:off x="12933" y="1784275"/>
          <a:ext cx="2431841" cy="150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D9982-5C1C-4BC5-BFCE-22E37A081EB1}">
      <dsp:nvSpPr>
        <dsp:cNvPr id="0" name=""/>
        <dsp:cNvSpPr/>
      </dsp:nvSpPr>
      <dsp:spPr>
        <a:xfrm>
          <a:off x="3660695" y="385155"/>
          <a:ext cx="851144" cy="85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520F-22E5-485A-848F-AE267E8CE371}">
      <dsp:nvSpPr>
        <dsp:cNvPr id="0" name=""/>
        <dsp:cNvSpPr/>
      </dsp:nvSpPr>
      <dsp:spPr>
        <a:xfrm>
          <a:off x="2870347" y="1361340"/>
          <a:ext cx="2431841" cy="36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Action Controller</a:t>
          </a:r>
        </a:p>
      </dsp:txBody>
      <dsp:txXfrm>
        <a:off x="2870347" y="1361340"/>
        <a:ext cx="2431841" cy="364776"/>
      </dsp:txXfrm>
    </dsp:sp>
    <dsp:sp modelId="{A1355DC5-7B4F-4900-95C7-E278998AFD92}">
      <dsp:nvSpPr>
        <dsp:cNvPr id="0" name=""/>
        <dsp:cNvSpPr/>
      </dsp:nvSpPr>
      <dsp:spPr>
        <a:xfrm>
          <a:off x="2870347" y="1784275"/>
          <a:ext cx="2431841" cy="150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A6736-58D7-4575-A383-E67CE3EFB641}">
      <dsp:nvSpPr>
        <dsp:cNvPr id="0" name=""/>
        <dsp:cNvSpPr/>
      </dsp:nvSpPr>
      <dsp:spPr>
        <a:xfrm>
          <a:off x="6518109" y="385155"/>
          <a:ext cx="851144" cy="85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3D9A6-2D3A-4EB6-9F23-8A97C93F5DF8}">
      <dsp:nvSpPr>
        <dsp:cNvPr id="0" name=""/>
        <dsp:cNvSpPr/>
      </dsp:nvSpPr>
      <dsp:spPr>
        <a:xfrm>
          <a:off x="5727761" y="1361340"/>
          <a:ext cx="2431841" cy="36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Action View</a:t>
          </a:r>
        </a:p>
      </dsp:txBody>
      <dsp:txXfrm>
        <a:off x="5727761" y="1361340"/>
        <a:ext cx="2431841" cy="364776"/>
      </dsp:txXfrm>
    </dsp:sp>
    <dsp:sp modelId="{E91F943A-6620-4C2D-8854-D52F0ACB9104}">
      <dsp:nvSpPr>
        <dsp:cNvPr id="0" name=""/>
        <dsp:cNvSpPr/>
      </dsp:nvSpPr>
      <dsp:spPr>
        <a:xfrm>
          <a:off x="5727761" y="1784275"/>
          <a:ext cx="2431841" cy="150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8CA3-E06B-4E76-A5AE-0646C5B1242D}">
      <dsp:nvSpPr>
        <dsp:cNvPr id="0" name=""/>
        <dsp:cNvSpPr/>
      </dsp:nvSpPr>
      <dsp:spPr>
        <a:xfrm>
          <a:off x="9375523" y="385155"/>
          <a:ext cx="851144" cy="851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786B-09CD-480B-BD42-75B82F4E23E8}">
      <dsp:nvSpPr>
        <dsp:cNvPr id="0" name=""/>
        <dsp:cNvSpPr/>
      </dsp:nvSpPr>
      <dsp:spPr>
        <a:xfrm>
          <a:off x="8585174" y="1361340"/>
          <a:ext cx="2431841" cy="36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 err="1"/>
            <a:t>Otros</a:t>
          </a:r>
          <a:r>
            <a:rPr lang="en-US" sz="2000" kern="1200" dirty="0"/>
            <a:t> </a:t>
          </a:r>
          <a:r>
            <a:rPr lang="en-US" sz="2000" kern="1200" dirty="0" err="1"/>
            <a:t>componentes</a:t>
          </a:r>
          <a:endParaRPr lang="en-US" sz="2000" kern="1200" dirty="0"/>
        </a:p>
      </dsp:txBody>
      <dsp:txXfrm>
        <a:off x="8585174" y="1361340"/>
        <a:ext cx="2431841" cy="364776"/>
      </dsp:txXfrm>
    </dsp:sp>
    <dsp:sp modelId="{83D8757C-D4A9-44F4-9E00-E267B892EF62}">
      <dsp:nvSpPr>
        <dsp:cNvPr id="0" name=""/>
        <dsp:cNvSpPr/>
      </dsp:nvSpPr>
      <dsp:spPr>
        <a:xfrm>
          <a:off x="8585174" y="1784275"/>
          <a:ext cx="2431841" cy="150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Active Support Core Extensions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Mailer Basics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Active Job Basics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Active Storage Overview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Cable Overview</a:t>
          </a:r>
        </a:p>
      </dsp:txBody>
      <dsp:txXfrm>
        <a:off x="8585174" y="1784275"/>
        <a:ext cx="2431841" cy="1508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B7732A0-D9DB-40C1-ABC0-4B509BEF9F0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3691E4-DB4C-40B2-92C3-C62F51D4A0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9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B2616A7-6FA8-470E-B896-E7E10608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209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s&#10;&#10;Description automatically generated">
            <a:extLst>
              <a:ext uri="{FF2B5EF4-FFF2-40B4-BE49-F238E27FC236}">
                <a16:creationId xmlns:a16="http://schemas.microsoft.com/office/drawing/2014/main" id="{E0BB7CC0-D2A3-424D-BDEE-FE66DC04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6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2" name="Picture 31" descr="A picture containing clock, outdoor, large, red&#10;&#10;Description automatically generated">
            <a:extLst>
              <a:ext uri="{FF2B5EF4-FFF2-40B4-BE49-F238E27FC236}">
                <a16:creationId xmlns:a16="http://schemas.microsoft.com/office/drawing/2014/main" id="{E01FDF22-3E95-4DF4-BCFE-56290DDB2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9FE4369-48F5-4665-93B1-DF3A2ACD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25" y="2691493"/>
            <a:ext cx="10225530" cy="14750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Presentación</a:t>
            </a:r>
            <a:r>
              <a:rPr lang="en-US" sz="5400" dirty="0">
                <a:solidFill>
                  <a:schemeClr val="tx1"/>
                </a:solidFill>
              </a:rPr>
              <a:t> del taller: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Mi </a:t>
            </a:r>
            <a:r>
              <a:rPr lang="en-US" sz="5400" dirty="0" err="1">
                <a:solidFill>
                  <a:schemeClr val="tx1"/>
                </a:solidFill>
              </a:rPr>
              <a:t>periódico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0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A546E16-151D-40DD-A8A0-88991534A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F322388-E28C-4BE3-B297-CE2BB357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3503" y="2661649"/>
            <a:ext cx="3851366" cy="577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R" sz="3600" dirty="0">
                <a:latin typeface="Impact" panose="020B0806030902050204" pitchFamily="34" charset="0"/>
              </a:rPr>
              <a:t>Integrantes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4201D-3F4D-42E9-8D0C-63F164B9C73D}"/>
              </a:ext>
            </a:extLst>
          </p:cNvPr>
          <p:cNvSpPr/>
          <p:nvPr/>
        </p:nvSpPr>
        <p:spPr>
          <a:xfrm>
            <a:off x="8033657" y="3433746"/>
            <a:ext cx="44274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Eras Light ITC" panose="020B0402030504020804" pitchFamily="34" charset="0"/>
              </a:rPr>
              <a:t>Frank Benavides Murillo</a:t>
            </a:r>
            <a:br>
              <a:rPr lang="en-US" sz="2800" dirty="0">
                <a:latin typeface="Eras Light ITC" panose="020B0402030504020804" pitchFamily="34" charset="0"/>
              </a:rPr>
            </a:br>
            <a:r>
              <a:rPr lang="en-US" sz="2800" dirty="0">
                <a:latin typeface="Eras Light ITC" panose="020B0402030504020804" pitchFamily="34" charset="0"/>
              </a:rPr>
              <a:t>Arturo Chaves Vargas</a:t>
            </a:r>
            <a:br>
              <a:rPr lang="en-US" sz="2800" dirty="0">
                <a:latin typeface="Eras Light ITC" panose="020B0402030504020804" pitchFamily="34" charset="0"/>
              </a:rPr>
            </a:br>
            <a:r>
              <a:rPr lang="pt-BR" sz="2800" dirty="0">
                <a:latin typeface="Eras Light ITC" panose="020B0402030504020804" pitchFamily="34" charset="0"/>
              </a:rPr>
              <a:t>Gabriel </a:t>
            </a:r>
            <a:r>
              <a:rPr lang="es-CR" sz="2800" dirty="0">
                <a:latin typeface="Eras Light ITC" panose="020B0402030504020804" pitchFamily="34" charset="0"/>
              </a:rPr>
              <a:t>Quirós</a:t>
            </a:r>
            <a:r>
              <a:rPr lang="pt-BR" sz="2800" dirty="0">
                <a:latin typeface="Eras Light ITC" panose="020B0402030504020804" pitchFamily="34" charset="0"/>
              </a:rPr>
              <a:t> </a:t>
            </a:r>
            <a:r>
              <a:rPr lang="es-CR" sz="2800" dirty="0">
                <a:latin typeface="Eras Light ITC" panose="020B0402030504020804" pitchFamily="34" charset="0"/>
              </a:rPr>
              <a:t>Obando</a:t>
            </a:r>
          </a:p>
          <a:p>
            <a:endParaRPr lang="en-US" sz="28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501377E-FBF3-4E91-AC45-9B6AEC9B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 descr="A picture containing graphics, umbrella&#10;&#10;Description automatically generated">
            <a:extLst>
              <a:ext uri="{FF2B5EF4-FFF2-40B4-BE49-F238E27FC236}">
                <a16:creationId xmlns:a16="http://schemas.microsoft.com/office/drawing/2014/main" id="{C4C2E79A-BEDD-49D0-8BF8-DC29EB6E3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r="-1" b="-1"/>
          <a:stretch/>
        </p:blipFill>
        <p:spPr>
          <a:xfrm>
            <a:off x="-10" y="10"/>
            <a:ext cx="8379802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72FA4CC-06B5-4954-921D-E581076C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037552-2866-412D-8854-CAE850773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D3C0E4-3A9A-42C9-8CAF-27862B3A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DB6F3-7879-4CEC-9C21-36673E377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04982C-B2D0-4A95-A4F5-99515516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ORIGEN DE RUBY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86B7-3115-459B-8873-7591610A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FFFF"/>
                </a:solidFill>
              </a:rPr>
              <a:t>Fue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creado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en</a:t>
            </a:r>
            <a:r>
              <a:rPr lang="en-US" sz="2800" dirty="0">
                <a:solidFill>
                  <a:srgbClr val="FFFFFF"/>
                </a:solidFill>
              </a:rPr>
              <a:t> 1993 por </a:t>
            </a:r>
            <a:r>
              <a:rPr lang="en-US" sz="2800" dirty="0" err="1">
                <a:solidFill>
                  <a:srgbClr val="FFFFFF"/>
                </a:solidFill>
              </a:rPr>
              <a:t>Yukijiro</a:t>
            </a:r>
            <a:r>
              <a:rPr lang="en-US" sz="2800" dirty="0">
                <a:solidFill>
                  <a:srgbClr val="FFFFFF"/>
                </a:solidFill>
              </a:rPr>
              <a:t> Matsumoto. 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FFFFFF"/>
                </a:solidFill>
              </a:rPr>
              <a:t>Alternativa</a:t>
            </a:r>
            <a:r>
              <a:rPr lang="en-US" sz="2800" dirty="0">
                <a:solidFill>
                  <a:srgbClr val="FFFFFF"/>
                </a:solidFill>
              </a:rPr>
              <a:t> para </a:t>
            </a:r>
            <a:r>
              <a:rPr lang="en-US" sz="2800" dirty="0" err="1">
                <a:solidFill>
                  <a:srgbClr val="FFFFFF"/>
                </a:solidFill>
              </a:rPr>
              <a:t>lidiar</a:t>
            </a:r>
            <a:r>
              <a:rPr lang="en-US" sz="2800" dirty="0">
                <a:solidFill>
                  <a:srgbClr val="FFFFFF"/>
                </a:solidFill>
              </a:rPr>
              <a:t> con la </a:t>
            </a:r>
            <a:r>
              <a:rPr lang="en-US" sz="2800" dirty="0" err="1">
                <a:solidFill>
                  <a:srgbClr val="FFFFFF"/>
                </a:solidFill>
              </a:rPr>
              <a:t>complejidad</a:t>
            </a:r>
            <a:r>
              <a:rPr lang="en-US" sz="2800" dirty="0">
                <a:solidFill>
                  <a:srgbClr val="FFFFFF"/>
                </a:solidFill>
              </a:rPr>
              <a:t> de </a:t>
            </a:r>
            <a:r>
              <a:rPr lang="en-US" sz="2800" dirty="0" err="1">
                <a:solidFill>
                  <a:srgbClr val="FFFFFF"/>
                </a:solidFill>
              </a:rPr>
              <a:t>otros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lenguajes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como</a:t>
            </a:r>
            <a:r>
              <a:rPr lang="en-US" sz="2800" dirty="0">
                <a:solidFill>
                  <a:srgbClr val="FFFFFF"/>
                </a:solidFill>
              </a:rPr>
              <a:t> C++ y Java.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Se </a:t>
            </a:r>
            <a:r>
              <a:rPr lang="es-CR" sz="2800" dirty="0">
                <a:solidFill>
                  <a:srgbClr val="FFFFFF"/>
                </a:solidFill>
              </a:rPr>
              <a:t>hizo</a:t>
            </a:r>
            <a:r>
              <a:rPr lang="en-US" sz="2800" dirty="0">
                <a:solidFill>
                  <a:srgbClr val="FFFFFF"/>
                </a:solidFill>
              </a:rPr>
              <a:t> popular hasta el </a:t>
            </a:r>
            <a:r>
              <a:rPr lang="en-US" sz="2800" dirty="0" err="1">
                <a:solidFill>
                  <a:srgbClr val="FFFFFF"/>
                </a:solidFill>
              </a:rPr>
              <a:t>año</a:t>
            </a:r>
            <a:r>
              <a:rPr lang="en-US" sz="2800" dirty="0">
                <a:solidFill>
                  <a:srgbClr val="FFFFFF"/>
                </a:solidFill>
              </a:rPr>
              <a:t> 2008 junto con Rails.</a:t>
            </a: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2" name="Picture 31" descr="A picture containing person, man, holding, cellphone&#10;&#10;Description automatically generated">
            <a:extLst>
              <a:ext uri="{FF2B5EF4-FFF2-40B4-BE49-F238E27FC236}">
                <a16:creationId xmlns:a16="http://schemas.microsoft.com/office/drawing/2014/main" id="{9AFC9F8A-A805-4C4D-B624-CB47578A5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5" r="16886" b="1"/>
          <a:stretch/>
        </p:blipFill>
        <p:spPr>
          <a:xfrm>
            <a:off x="8373541" y="10"/>
            <a:ext cx="3818469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ECD03CB-16BB-4949-89B8-C0F2C4D1B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120" y="-460"/>
            <a:ext cx="9144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982C-B2D0-4A95-A4F5-9951551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¿Que es Ruby on Rails?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E224-C605-4202-88A6-85FA8976A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455816"/>
            <a:ext cx="8075458" cy="3309645"/>
          </a:xfrm>
        </p:spPr>
        <p:txBody>
          <a:bodyPr anchor="t">
            <a:normAutofit/>
          </a:bodyPr>
          <a:lstStyle/>
          <a:p>
            <a:r>
              <a:rPr lang="es-MX" sz="2800" cap="none" dirty="0">
                <a:solidFill>
                  <a:schemeClr val="bg1"/>
                </a:solidFill>
              </a:rPr>
              <a:t>Es un </a:t>
            </a:r>
            <a:r>
              <a:rPr lang="es-MX" sz="2800" cap="none" dirty="0" err="1">
                <a:solidFill>
                  <a:schemeClr val="bg1"/>
                </a:solidFill>
              </a:rPr>
              <a:t>framework</a:t>
            </a:r>
            <a:r>
              <a:rPr lang="es-MX" sz="2800" cap="none" dirty="0">
                <a:solidFill>
                  <a:schemeClr val="bg1"/>
                </a:solidFill>
              </a:rPr>
              <a:t> web de código abierto desarrollado por David </a:t>
            </a:r>
            <a:r>
              <a:rPr lang="es-MX" sz="2800" cap="none" dirty="0" err="1">
                <a:solidFill>
                  <a:schemeClr val="bg1"/>
                </a:solidFill>
              </a:rPr>
              <a:t>Heinemeier</a:t>
            </a:r>
            <a:r>
              <a:rPr lang="es-MX" sz="2800" cap="none" dirty="0">
                <a:solidFill>
                  <a:schemeClr val="bg1"/>
                </a:solidFill>
              </a:rPr>
              <a:t> </a:t>
            </a:r>
            <a:r>
              <a:rPr lang="es-MX" sz="2800" cap="none" dirty="0" err="1">
                <a:solidFill>
                  <a:schemeClr val="bg1"/>
                </a:solidFill>
              </a:rPr>
              <a:t>Hansson</a:t>
            </a:r>
            <a:r>
              <a:rPr lang="es-MX" sz="2800" cap="none" dirty="0">
                <a:solidFill>
                  <a:schemeClr val="bg1"/>
                </a:solidFill>
              </a:rPr>
              <a:t>.</a:t>
            </a:r>
          </a:p>
          <a:p>
            <a:r>
              <a:rPr lang="es-MX" sz="2800" cap="none" dirty="0">
                <a:solidFill>
                  <a:schemeClr val="bg1"/>
                </a:solidFill>
              </a:rPr>
              <a:t>Inicialmente creado para uso interno de </a:t>
            </a:r>
            <a:r>
              <a:rPr lang="es-MX" sz="2800" cap="none" dirty="0" err="1">
                <a:solidFill>
                  <a:schemeClr val="bg1"/>
                </a:solidFill>
              </a:rPr>
              <a:t>Basecamp</a:t>
            </a:r>
            <a:r>
              <a:rPr lang="es-MX" sz="2800" cap="none" dirty="0">
                <a:solidFill>
                  <a:schemeClr val="bg1"/>
                </a:solidFill>
              </a:rPr>
              <a:t>.</a:t>
            </a:r>
          </a:p>
          <a:p>
            <a:r>
              <a:rPr lang="es-MX" sz="2800" cap="none" dirty="0">
                <a:solidFill>
                  <a:schemeClr val="bg1"/>
                </a:solidFill>
              </a:rPr>
              <a:t>Liberado para su uso público en el 2004.</a:t>
            </a:r>
          </a:p>
          <a:p>
            <a:r>
              <a:rPr lang="es-MX" sz="2800" dirty="0">
                <a:solidFill>
                  <a:schemeClr val="bg1"/>
                </a:solidFill>
              </a:rPr>
              <a:t>Intenta combinar la simpleza de PHP con la arquitectura de Java.</a:t>
            </a:r>
          </a:p>
          <a:p>
            <a:endParaRPr lang="en-US" sz="2800" cap="none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CD4E080-EDE8-480C-99D1-B3C66516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27" y="2998597"/>
            <a:ext cx="3918873" cy="39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1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29EA-7A4B-4263-9A3B-3CBD9976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00" y="1037967"/>
            <a:ext cx="4052854" cy="4709131"/>
          </a:xfrm>
        </p:spPr>
        <p:txBody>
          <a:bodyPr anchor="ctr">
            <a:normAutofit/>
          </a:bodyPr>
          <a:lstStyle/>
          <a:p>
            <a:pPr algn="ctr"/>
            <a:r>
              <a:rPr lang="es-CR" sz="3600" b="1" dirty="0">
                <a:solidFill>
                  <a:schemeClr val="accent1"/>
                </a:solidFill>
              </a:rPr>
              <a:t>Principios de RAILS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80BFDAE-F296-44DB-8AA4-9EFCBA2A7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6375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840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8E3-7274-4BFF-BAA0-B10677D9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CR">
                <a:solidFill>
                  <a:srgbClr val="FFFEFF"/>
                </a:solidFill>
              </a:rPr>
              <a:t>Componentes de Rails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D2A96-9DD4-4805-8269-0F4930D8A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880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0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AC7BB7-27B1-4FE1-AA36-1643B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604908"/>
            <a:ext cx="3568661" cy="628404"/>
          </a:xfrm>
        </p:spPr>
        <p:txBody>
          <a:bodyPr>
            <a:normAutofit fontScale="90000"/>
          </a:bodyPr>
          <a:lstStyle/>
          <a:p>
            <a:r>
              <a:rPr lang="es-CR" sz="4400" dirty="0">
                <a:solidFill>
                  <a:schemeClr val="bg2"/>
                </a:solidFill>
              </a:rPr>
              <a:t>Las gemas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892B88-BAB2-4CE6-8EE6-87BFB8B8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0" y="1289581"/>
            <a:ext cx="10461368" cy="1088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Ruby </a:t>
            </a:r>
            <a:r>
              <a:rPr lang="es-MX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on</a:t>
            </a:r>
            <a:r>
              <a:rPr lang="es-MX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Rails</a:t>
            </a:r>
            <a:r>
              <a:rPr lang="es-MX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cuenta con librerías ya programadas de código abierto conocidas como Gemas que ayudan a los desarrolladores en la programación de la aplicación web. Entre estas se encuentran: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Content Placeholder 10" descr="A close up of a device&#10;&#10;Description automatically generated">
            <a:extLst>
              <a:ext uri="{FF2B5EF4-FFF2-40B4-BE49-F238E27FC236}">
                <a16:creationId xmlns:a16="http://schemas.microsoft.com/office/drawing/2014/main" id="{88895D89-DCAB-4BE0-9C8C-EE8F541F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93" y="3882777"/>
            <a:ext cx="4089654" cy="29752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3180BF-3788-4AF2-93A0-1385A1FC512E}"/>
              </a:ext>
            </a:extLst>
          </p:cNvPr>
          <p:cNvSpPr/>
          <p:nvPr/>
        </p:nvSpPr>
        <p:spPr>
          <a:xfrm>
            <a:off x="609905" y="2363925"/>
            <a:ext cx="10784925" cy="4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Bundler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permite instalar y gestiona todas las gemas que se van a utilizar en la aplicación.</a:t>
            </a:r>
          </a:p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Callisto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indispensable cuando se trabaje con imágenes porque permite crear </a:t>
            </a:r>
            <a:r>
              <a:rPr lang="es-MX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thumbnails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miniaturas.</a:t>
            </a:r>
          </a:p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Devise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solución que permite colocar un sistema autenticación fácil y completo en la aplicación.</a:t>
            </a:r>
          </a:p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Kaminari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para aplicar distintas plantillas según los gustos o necesidades del cliente.</a:t>
            </a:r>
            <a:endParaRPr lang="es-MX" sz="2000" i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Omniauth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sistema de autenticación para conectarse a redes sociales.</a:t>
            </a:r>
          </a:p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Rspec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para realizar test o pruebas al código de la aplicación.</a:t>
            </a:r>
          </a:p>
          <a:p>
            <a:pPr fontAlgn="base">
              <a:lnSpc>
                <a:spcPct val="200000"/>
              </a:lnSpc>
            </a:pPr>
            <a:r>
              <a:rPr lang="es-MX" sz="2000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Faker</a:t>
            </a: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permite generar datos falsos que se utilizan durante el desarrollo para realizar las pruebas.</a:t>
            </a:r>
          </a:p>
          <a:p>
            <a:pPr fontAlgn="base">
              <a:lnSpc>
                <a:spcPct val="200000"/>
              </a:lnSpc>
            </a:pPr>
            <a:endParaRPr lang="es-MX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1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1DDB4-A481-43DD-A007-4F94F2D6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Ventajas de Rails</a:t>
            </a:r>
            <a:endParaRPr lang="es-CR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3048-44E2-4F48-8AF5-D57864EC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pPr fontAlgn="base"/>
            <a:r>
              <a:rPr lang="es-MX" dirty="0" err="1"/>
              <a:t>Rails</a:t>
            </a:r>
            <a:r>
              <a:rPr lang="es-MX" dirty="0"/>
              <a:t> es conocido como el </a:t>
            </a:r>
            <a:r>
              <a:rPr lang="es-MX" dirty="0" err="1"/>
              <a:t>framework</a:t>
            </a:r>
            <a:r>
              <a:rPr lang="es-MX" dirty="0"/>
              <a:t> ágil debido a que está basado en metodologías ágiles, aumentando la productividad de los desarrolladores y disminuyendo el tiempo de desarrollo.</a:t>
            </a:r>
          </a:p>
          <a:p>
            <a:pPr fontAlgn="base"/>
            <a:r>
              <a:rPr lang="es-MX" dirty="0"/>
              <a:t>Permite el desarrollo de aplicaciones complejas y escalables con equipo pequeños gracias a las gemas.</a:t>
            </a:r>
          </a:p>
          <a:p>
            <a:pPr fontAlgn="base"/>
            <a:r>
              <a:rPr lang="es-MX" dirty="0"/>
              <a:t>Cómo implementa la arquitectura MVC, simplifica la escalabilidad de los proyectos al dividir las partes de la aplicación.</a:t>
            </a:r>
          </a:p>
          <a:p>
            <a:pPr fontAlgn="base"/>
            <a:r>
              <a:rPr lang="es-MX" dirty="0"/>
              <a:t>El lenguaje Ruby del que extiende favorece un desarrollo más dinámico así como permitir la </a:t>
            </a:r>
            <a:r>
              <a:rPr lang="es-MX" dirty="0" err="1"/>
              <a:t>metaprogramación</a:t>
            </a:r>
            <a:r>
              <a:rPr lang="es-MX" dirty="0"/>
              <a:t>.</a:t>
            </a:r>
          </a:p>
          <a:p>
            <a:pPr fontAlgn="base"/>
            <a:r>
              <a:rPr lang="es-MX" dirty="0"/>
              <a:t>Cuenta con documentación suficiente debido su comunidad consolidada y activa.</a:t>
            </a:r>
          </a:p>
          <a:p>
            <a:pPr fontAlgn="base"/>
            <a:r>
              <a:rPr lang="es-MX" dirty="0"/>
              <a:t>La sintaxis de simple y fácil de leer y escribir.</a:t>
            </a:r>
          </a:p>
        </p:txBody>
      </p:sp>
      <p:pic>
        <p:nvPicPr>
          <p:cNvPr id="11" name="Graphic 10" descr="Thumbs up sign">
            <a:extLst>
              <a:ext uri="{FF2B5EF4-FFF2-40B4-BE49-F238E27FC236}">
                <a16:creationId xmlns:a16="http://schemas.microsoft.com/office/drawing/2014/main" id="{2C86DAF9-8369-46D2-AEF4-8EAE5185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110" y="534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95209-E996-4E9B-AB70-B081AEA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Desventajas de Rails</a:t>
            </a:r>
            <a:endParaRPr lang="es-CR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A559-678A-440C-8DA5-72338711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fontAlgn="base"/>
            <a:r>
              <a:rPr lang="es-MX" dirty="0"/>
              <a:t>Su desempeño es costoso, consumiendo altos recursos del servidor.</a:t>
            </a:r>
          </a:p>
          <a:p>
            <a:pPr fontAlgn="base"/>
            <a:r>
              <a:rPr lang="es-MX" dirty="0" err="1"/>
              <a:t>Rails</a:t>
            </a:r>
            <a:r>
              <a:rPr lang="es-MX" dirty="0"/>
              <a:t> no es escalable a simple vista, porque para escalar una aplicación se debe actualizar el servidor donde se está ejecutando la aplicación o dividir el proyecto en múltiples servidores y herramientas.</a:t>
            </a:r>
          </a:p>
          <a:p>
            <a:pPr fontAlgn="base"/>
            <a:r>
              <a:rPr lang="es-MX" dirty="0"/>
              <a:t>Por su principio de convención sobre configuración, existen características configuradas que no dejan espacio a la creatividad.</a:t>
            </a:r>
          </a:p>
          <a:p>
            <a:pPr fontAlgn="base"/>
            <a:r>
              <a:rPr lang="es-MX" dirty="0"/>
              <a:t>No se cuenta con las librerías necesarias para realizar aplicaciones que utilicen inteligencia artificial o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CR" dirty="0"/>
          </a:p>
        </p:txBody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3339FA78-312E-43DB-A56A-9B5CA4E0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539015" y="5382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85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5">
      <a:dk1>
        <a:sysClr val="windowText" lastClr="000000"/>
      </a:dk1>
      <a:lt1>
        <a:sysClr val="window" lastClr="FFFFFF"/>
      </a:lt1>
      <a:dk2>
        <a:srgbClr val="7A0000"/>
      </a:dk2>
      <a:lt2>
        <a:srgbClr val="EBEBEB"/>
      </a:lt2>
      <a:accent1>
        <a:srgbClr val="7A0000"/>
      </a:accent1>
      <a:accent2>
        <a:srgbClr val="C00000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74</TotalTime>
  <Words>482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Eras Light ITC</vt:lpstr>
      <vt:lpstr>Gill Sans MT</vt:lpstr>
      <vt:lpstr>Impact</vt:lpstr>
      <vt:lpstr>Wingdings 2</vt:lpstr>
      <vt:lpstr>Dividend</vt:lpstr>
      <vt:lpstr>PowerPoint Presentation</vt:lpstr>
      <vt:lpstr>PowerPoint Presentation</vt:lpstr>
      <vt:lpstr>ORIGEN DE RUBY</vt:lpstr>
      <vt:lpstr>¿Que es Ruby on Rails?</vt:lpstr>
      <vt:lpstr>Principios de RAILS</vt:lpstr>
      <vt:lpstr>Componentes de Rails</vt:lpstr>
      <vt:lpstr>Las gemas</vt:lpstr>
      <vt:lpstr>Ventajas de Rails</vt:lpstr>
      <vt:lpstr>Desventajas de Rails</vt:lpstr>
      <vt:lpstr>PowerPoint Presentation</vt:lpstr>
      <vt:lpstr>Presentación del taller:  Mi periódico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Chaves</dc:creator>
  <cp:lastModifiedBy>Arturo Chaves</cp:lastModifiedBy>
  <cp:revision>10</cp:revision>
  <dcterms:created xsi:type="dcterms:W3CDTF">2020-01-20T07:51:39Z</dcterms:created>
  <dcterms:modified xsi:type="dcterms:W3CDTF">2020-01-20T09:16:48Z</dcterms:modified>
</cp:coreProperties>
</file>