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68" r:id="rId3"/>
    <p:sldId id="257" r:id="rId4"/>
    <p:sldId id="259" r:id="rId5"/>
    <p:sldId id="260" r:id="rId6"/>
    <p:sldId id="261" r:id="rId7"/>
    <p:sldId id="258" r:id="rId8"/>
    <p:sldId id="262" r:id="rId9"/>
    <p:sldId id="263" r:id="rId10"/>
    <p:sldId id="264" r:id="rId11"/>
    <p:sldId id="266" r:id="rId12"/>
    <p:sldId id="265" r:id="rId13"/>
    <p:sldId id="267" r:id="rId14"/>
    <p:sldId id="269" r:id="rId15"/>
  </p:sldIdLst>
  <p:sldSz cx="9144000" cy="6858000" type="screen4x3"/>
  <p:notesSz cx="10234613" cy="7102475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5124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5124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80D2A2EC-72C7-4877-B7FF-A315DD3C8584}" type="datetimeFigureOut">
              <a:rPr lang="th-TH" smtClean="0"/>
              <a:t>09/03/61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1" y="6746119"/>
            <a:ext cx="4434999" cy="355124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5797246" y="6746119"/>
            <a:ext cx="4434999" cy="355124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51E910D3-7589-4808-B756-04316244BFCD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09/03/61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09/03/61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09/03/61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09/03/61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09/03/61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09/03/61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09/03/61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09/03/61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09/03/61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09/03/61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09/03/61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293D-20BF-487A-BFA7-792ABC73B8A5}" type="datetimeFigureOut">
              <a:rPr lang="th-TH" smtClean="0"/>
              <a:pPr/>
              <a:t>09/03/61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lamloei2-A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60648"/>
            <a:ext cx="7560840" cy="5544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5949280"/>
            <a:ext cx="7697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https://www.facebook.com/lamloeicom</a:t>
            </a:r>
            <a:endParaRPr lang="th-TH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Firmware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018-03-09_2123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628800"/>
            <a:ext cx="4361905" cy="41714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Library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5" name="รูปภาพ 4" descr="2018-03-09_2127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484784"/>
            <a:ext cx="7210621" cy="45258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7624" y="6027003"/>
            <a:ext cx="6740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ปรับปรุง </a:t>
            </a:r>
            <a:r>
              <a:rPr lang="en-US" sz="4800" b="1" dirty="0" err="1" smtClean="0">
                <a:latin typeface="CordiaUPC" pitchFamily="34" charset="-34"/>
                <a:cs typeface="CordiaUPC" pitchFamily="34" charset="-34"/>
              </a:rPr>
              <a:t>Microgear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ให้เข้ากับ 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esp32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Future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604be9ff1427439182719b14a2358ee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916832"/>
            <a:ext cx="4752528" cy="4467376"/>
          </a:xfrm>
          <a:prstGeom prst="rect">
            <a:avLst/>
          </a:prstGeom>
        </p:spPr>
      </p:pic>
      <p:pic>
        <p:nvPicPr>
          <p:cNvPr id="5" name="รูปภาพ 4" descr="top.svg.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1988840"/>
            <a:ext cx="1872208" cy="187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9712" y="1124744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Node101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136" y="1196752"/>
            <a:ext cx="1576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 smtClean="0">
                <a:latin typeface="CordiaUPC" pitchFamily="34" charset="-34"/>
                <a:cs typeface="CordiaUPC" pitchFamily="34" charset="-34"/>
              </a:rPr>
              <a:t>ZenBox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120" y="3811012"/>
            <a:ext cx="169790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rdiaUPC" pitchFamily="34" charset="-34"/>
                <a:cs typeface="CordiaUPC" pitchFamily="34" charset="-34"/>
              </a:rPr>
              <a:t>tact-switch </a:t>
            </a:r>
            <a:br>
              <a:rPr lang="en-US" sz="3200" b="1" dirty="0" smtClean="0">
                <a:latin typeface="CordiaUPC" pitchFamily="34" charset="-34"/>
                <a:cs typeface="CordiaUPC" pitchFamily="34" charset="-34"/>
              </a:rPr>
            </a:br>
            <a:r>
              <a:rPr lang="en-US" sz="3200" b="1" dirty="0" smtClean="0">
                <a:latin typeface="CordiaUPC" pitchFamily="34" charset="-34"/>
                <a:cs typeface="CordiaUPC" pitchFamily="34" charset="-34"/>
              </a:rPr>
              <a:t>led</a:t>
            </a:r>
            <a:br>
              <a:rPr lang="en-US" sz="3200" b="1" dirty="0" smtClean="0">
                <a:latin typeface="CordiaUPC" pitchFamily="34" charset="-34"/>
                <a:cs typeface="CordiaUPC" pitchFamily="34" charset="-34"/>
              </a:rPr>
            </a:br>
            <a:r>
              <a:rPr lang="en-US" sz="3200" b="1" dirty="0" smtClean="0">
                <a:latin typeface="CordiaUPC" pitchFamily="34" charset="-34"/>
                <a:cs typeface="CordiaUPC" pitchFamily="34" charset="-34"/>
              </a:rPr>
              <a:t>volume</a:t>
            </a:r>
            <a:br>
              <a:rPr lang="en-US" sz="3200" b="1" dirty="0" smtClean="0">
                <a:latin typeface="CordiaUPC" pitchFamily="34" charset="-34"/>
                <a:cs typeface="CordiaUPC" pitchFamily="34" charset="-34"/>
              </a:rPr>
            </a:br>
            <a:r>
              <a:rPr lang="en-US" sz="3200" b="1" dirty="0" smtClean="0">
                <a:latin typeface="CordiaUPC" pitchFamily="34" charset="-34"/>
                <a:cs typeface="CordiaUPC" pitchFamily="34" charset="-34"/>
              </a:rPr>
              <a:t>relay</a:t>
            </a:r>
          </a:p>
          <a:p>
            <a:r>
              <a:rPr lang="en-US" sz="3200" b="1" dirty="0" smtClean="0">
                <a:latin typeface="CordiaUPC" pitchFamily="34" charset="-34"/>
                <a:cs typeface="CordiaUPC" pitchFamily="34" charset="-34"/>
              </a:rPr>
              <a:t>l</a:t>
            </a:r>
            <a:r>
              <a:rPr lang="en-US" sz="3200" b="1" dirty="0" smtClean="0">
                <a:latin typeface="CordiaUPC" pitchFamily="34" charset="-34"/>
                <a:cs typeface="CordiaUPC" pitchFamily="34" charset="-34"/>
              </a:rPr>
              <a:t>ight sensor</a:t>
            </a:r>
            <a:br>
              <a:rPr lang="en-US" sz="3200" b="1" dirty="0" smtClean="0">
                <a:latin typeface="CordiaUPC" pitchFamily="34" charset="-34"/>
                <a:cs typeface="CordiaUPC" pitchFamily="34" charset="-34"/>
              </a:rPr>
            </a:br>
            <a:r>
              <a:rPr lang="en-US" sz="3200" b="1" dirty="0" smtClean="0">
                <a:latin typeface="CordiaUPC" pitchFamily="34" charset="-34"/>
                <a:cs typeface="CordiaUPC" pitchFamily="34" charset="-34"/>
              </a:rPr>
              <a:t>temp sensor</a:t>
            </a:r>
            <a:endParaRPr lang="th-TH" sz="32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46099" y="3811012"/>
            <a:ext cx="12153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rdiaUPC" pitchFamily="34" charset="-34"/>
                <a:cs typeface="CordiaUPC" pitchFamily="34" charset="-34"/>
              </a:rPr>
              <a:t>buzzer </a:t>
            </a:r>
            <a:br>
              <a:rPr lang="en-US" sz="3200" b="1" dirty="0" smtClean="0">
                <a:latin typeface="CordiaUPC" pitchFamily="34" charset="-34"/>
                <a:cs typeface="CordiaUPC" pitchFamily="34" charset="-34"/>
              </a:rPr>
            </a:br>
            <a:r>
              <a:rPr lang="en-US" sz="3200" b="1" dirty="0" err="1" smtClean="0">
                <a:latin typeface="CordiaUPC" pitchFamily="34" charset="-34"/>
                <a:cs typeface="CordiaUPC" pitchFamily="34" charset="-34"/>
              </a:rPr>
              <a:t>oled</a:t>
            </a:r>
            <a:r>
              <a:rPr lang="en-US" sz="3200" b="1" dirty="0" smtClean="0">
                <a:latin typeface="CordiaUPC" pitchFamily="34" charset="-34"/>
                <a:cs typeface="CordiaUPC" pitchFamily="34" charset="-34"/>
              </a:rPr>
              <a:t/>
            </a:r>
            <a:br>
              <a:rPr lang="en-US" sz="3200" b="1" dirty="0" smtClean="0">
                <a:latin typeface="CordiaUPC" pitchFamily="34" charset="-34"/>
                <a:cs typeface="CordiaUPC" pitchFamily="34" charset="-34"/>
              </a:rPr>
            </a:br>
            <a:r>
              <a:rPr lang="en-US" sz="3200" b="1" dirty="0" err="1" smtClean="0">
                <a:latin typeface="CordiaUPC" pitchFamily="34" charset="-34"/>
                <a:cs typeface="CordiaUPC" pitchFamily="34" charset="-34"/>
              </a:rPr>
              <a:t>lcd</a:t>
            </a:r>
            <a:r>
              <a:rPr lang="en-US" sz="3200" b="1" dirty="0" smtClean="0">
                <a:latin typeface="CordiaUPC" pitchFamily="34" charset="-34"/>
                <a:cs typeface="CordiaUPC" pitchFamily="34" charset="-34"/>
              </a:rPr>
              <a:t> 1602</a:t>
            </a:r>
            <a:br>
              <a:rPr lang="en-US" sz="3200" b="1" dirty="0" smtClean="0">
                <a:latin typeface="CordiaUPC" pitchFamily="34" charset="-34"/>
                <a:cs typeface="CordiaUPC" pitchFamily="34" charset="-34"/>
              </a:rPr>
            </a:br>
            <a:r>
              <a:rPr lang="en-US" sz="3200" b="1" dirty="0" smtClean="0">
                <a:latin typeface="CordiaUPC" pitchFamily="34" charset="-34"/>
                <a:cs typeface="CordiaUPC" pitchFamily="34" charset="-34"/>
              </a:rPr>
              <a:t>e-ink</a:t>
            </a:r>
          </a:p>
          <a:p>
            <a:r>
              <a:rPr lang="en-US" sz="3200" b="1" dirty="0" smtClean="0">
                <a:latin typeface="CordiaUPC" pitchFamily="34" charset="-34"/>
                <a:cs typeface="CordiaUPC" pitchFamily="34" charset="-34"/>
              </a:rPr>
              <a:t>TFT</a:t>
            </a:r>
            <a:br>
              <a:rPr lang="en-US" sz="3200" b="1" dirty="0" smtClean="0">
                <a:latin typeface="CordiaUPC" pitchFamily="34" charset="-34"/>
                <a:cs typeface="CordiaUPC" pitchFamily="34" charset="-34"/>
              </a:rPr>
            </a:br>
            <a:r>
              <a:rPr lang="en-US" sz="3200" b="1" dirty="0" smtClean="0">
                <a:latin typeface="CordiaUPC" pitchFamily="34" charset="-34"/>
                <a:cs typeface="CordiaUPC" pitchFamily="34" charset="-34"/>
              </a:rPr>
              <a:t>HUB75</a:t>
            </a:r>
            <a:endParaRPr lang="th-TH" sz="3200" b="1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Future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5" name="รูปภาพ 4" descr="top.svg.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2708920"/>
            <a:ext cx="1584176" cy="2851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3102" y="1661899"/>
            <a:ext cx="1418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Pico01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7" name="รูปภาพ 6" descr="2018-03-09_22234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2564904"/>
            <a:ext cx="3164696" cy="314935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lamloei2-A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60648"/>
            <a:ext cx="7560840" cy="5544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5949280"/>
            <a:ext cx="7697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https://www.facebook.com/lamloeicom</a:t>
            </a:r>
            <a:endParaRPr lang="th-TH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16387911_566425160218570_4853919061082945042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484784"/>
            <a:ext cx="7488324" cy="4992216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จุดเริ่มต้น </a:t>
            </a:r>
            <a:r>
              <a:rPr lang="th-TH" sz="4800" b="1" dirty="0" err="1" smtClean="0">
                <a:latin typeface="CordiaUPC" pitchFamily="34" charset="-34"/>
                <a:cs typeface="CordiaUPC" pitchFamily="34" charset="-34"/>
              </a:rPr>
              <a:t>แล่ม</a:t>
            </a:r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เลย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lamloei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7720" y="1750164"/>
            <a:ext cx="573586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จุดเด่น</a:t>
            </a:r>
            <a:br>
              <a:rPr lang="th-TH" sz="4800" b="1" dirty="0" smtClean="0">
                <a:latin typeface="CordiaUPC" pitchFamily="34" charset="-34"/>
                <a:cs typeface="CordiaUPC" pitchFamily="34" charset="-34"/>
              </a:rPr>
            </a:br>
            <a:r>
              <a:rPr lang="th-TH" sz="4800" dirty="0" smtClean="0">
                <a:latin typeface="CordiaUPC" pitchFamily="34" charset="-34"/>
                <a:cs typeface="CordiaUPC" pitchFamily="34" charset="-34"/>
              </a:rPr>
              <a:t/>
            </a:r>
            <a:br>
              <a:rPr lang="th-TH" sz="4800" dirty="0" smtClean="0">
                <a:latin typeface="CordiaUPC" pitchFamily="34" charset="-34"/>
                <a:cs typeface="CordiaUPC" pitchFamily="34" charset="-34"/>
              </a:rPr>
            </a:br>
            <a:r>
              <a:rPr lang="en-US" sz="4800" dirty="0" smtClean="0">
                <a:latin typeface="CordiaUPC" pitchFamily="34" charset="-34"/>
                <a:cs typeface="CordiaUPC" pitchFamily="34" charset="-34"/>
              </a:rPr>
              <a:t>PCB PCBA Form Factory</a:t>
            </a:r>
            <a:br>
              <a:rPr lang="en-US" sz="4800" dirty="0" smtClean="0">
                <a:latin typeface="CordiaUPC" pitchFamily="34" charset="-34"/>
                <a:cs typeface="CordiaUPC" pitchFamily="34" charset="-34"/>
              </a:rPr>
            </a:br>
            <a:r>
              <a:rPr lang="th-TH" sz="4800" dirty="0" smtClean="0">
                <a:latin typeface="CordiaUPC" pitchFamily="34" charset="-34"/>
                <a:cs typeface="CordiaUPC" pitchFamily="34" charset="-34"/>
              </a:rPr>
              <a:t>เอกสารกำกับโรงงาน </a:t>
            </a:r>
            <a:r>
              <a:rPr lang="en-US" sz="4800" dirty="0" smtClean="0">
                <a:latin typeface="CordiaUPC" pitchFamily="34" charset="-34"/>
                <a:cs typeface="CordiaUPC" pitchFamily="34" charset="-34"/>
              </a:rPr>
              <a:t>PCB PCBA</a:t>
            </a:r>
            <a:endParaRPr lang="th-TH" sz="4800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s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064071"/>
            <a:ext cx="8526420" cy="5677297"/>
          </a:xfrm>
          <a:prstGeom prst="rect">
            <a:avLst/>
          </a:prstGeom>
        </p:spPr>
      </p:pic>
      <p:sp>
        <p:nvSpPr>
          <p:cNvPr id="3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Node32Pico Schematic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5" name="รูปภาพ 4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bcu.svg.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3923928" y="4151101"/>
            <a:ext cx="925508" cy="2590266"/>
          </a:xfrm>
          <a:prstGeom prst="rect">
            <a:avLst/>
          </a:prstGeom>
        </p:spPr>
      </p:pic>
      <p:pic>
        <p:nvPicPr>
          <p:cNvPr id="5" name="รูปภาพ 4" descr="bottom.svg.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611560" y="4223110"/>
            <a:ext cx="933429" cy="2590266"/>
          </a:xfrm>
          <a:prstGeom prst="rect">
            <a:avLst/>
          </a:prstGeom>
        </p:spPr>
      </p:pic>
      <p:pic>
        <p:nvPicPr>
          <p:cNvPr id="6" name="รูปภาพ 5" descr="bsm.svg.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5580112" y="4149080"/>
            <a:ext cx="930495" cy="2590266"/>
          </a:xfrm>
          <a:prstGeom prst="rect">
            <a:avLst/>
          </a:prstGeom>
        </p:spPr>
      </p:pic>
      <p:pic>
        <p:nvPicPr>
          <p:cNvPr id="7" name="รูปภาพ 6" descr="bss.svg.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2267744" y="4151102"/>
            <a:ext cx="921803" cy="2590266"/>
          </a:xfrm>
          <a:prstGeom prst="rect">
            <a:avLst/>
          </a:prstGeom>
        </p:spPr>
      </p:pic>
      <p:pic>
        <p:nvPicPr>
          <p:cNvPr id="8" name="รูปภาพ 7" descr="drl.svg.m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7380312" y="4149080"/>
            <a:ext cx="879921" cy="2590267"/>
          </a:xfrm>
          <a:prstGeom prst="rect">
            <a:avLst/>
          </a:prstGeom>
        </p:spPr>
      </p:pic>
      <p:pic>
        <p:nvPicPr>
          <p:cNvPr id="9" name="รูปภาพ 8" descr="out.svg.m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7380312" y="1340768"/>
            <a:ext cx="933429" cy="2590266"/>
          </a:xfrm>
          <a:prstGeom prst="rect">
            <a:avLst/>
          </a:prstGeom>
        </p:spPr>
      </p:pic>
      <p:pic>
        <p:nvPicPr>
          <p:cNvPr id="10" name="รูปภาพ 9" descr="tcu.svg.m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flipH="1">
            <a:off x="3995936" y="1342790"/>
            <a:ext cx="890126" cy="2590266"/>
          </a:xfrm>
          <a:prstGeom prst="rect">
            <a:avLst/>
          </a:prstGeom>
        </p:spPr>
      </p:pic>
      <p:pic>
        <p:nvPicPr>
          <p:cNvPr id="11" name="รูปภาพ 10" descr="top.svg.m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flipH="1">
            <a:off x="683568" y="1342790"/>
            <a:ext cx="933429" cy="2590266"/>
          </a:xfrm>
          <a:prstGeom prst="rect">
            <a:avLst/>
          </a:prstGeom>
        </p:spPr>
      </p:pic>
      <p:pic>
        <p:nvPicPr>
          <p:cNvPr id="12" name="รูปภาพ 11" descr="tsm.svg.m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flipH="1">
            <a:off x="5652120" y="1342790"/>
            <a:ext cx="877313" cy="2590267"/>
          </a:xfrm>
          <a:prstGeom prst="rect">
            <a:avLst/>
          </a:prstGeom>
        </p:spPr>
      </p:pic>
      <p:pic>
        <p:nvPicPr>
          <p:cNvPr id="13" name="รูปภาพ 12" descr="tss.svg.m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flipH="1">
            <a:off x="2267744" y="1342790"/>
            <a:ext cx="921803" cy="2590266"/>
          </a:xfrm>
          <a:prstGeom prst="rect">
            <a:avLst/>
          </a:prstGeom>
        </p:spPr>
      </p:pic>
      <p:sp>
        <p:nvSpPr>
          <p:cNvPr id="1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Node32Pico Gerber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15" name="รูปภาพ 14" descr="lamloei-logo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8-02-16_14255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928" y="2682227"/>
            <a:ext cx="8980576" cy="1466853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Node32Pico BOM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7752194_10160211283160294_5763269173205137473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196752"/>
            <a:ext cx="2472378" cy="1800200"/>
          </a:xfrm>
          <a:prstGeom prst="rect">
            <a:avLst/>
          </a:prstGeom>
        </p:spPr>
      </p:pic>
      <p:pic>
        <p:nvPicPr>
          <p:cNvPr id="5" name="รูปภาพ 4" descr="2018-03-09_21000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1196752"/>
            <a:ext cx="2736304" cy="1862562"/>
          </a:xfrm>
          <a:prstGeom prst="rect">
            <a:avLst/>
          </a:prstGeom>
        </p:spPr>
      </p:pic>
      <p:pic>
        <p:nvPicPr>
          <p:cNvPr id="6" name="รูปภาพ 5" descr="2018-03-09_21023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6016" y="4077072"/>
            <a:ext cx="2665002" cy="1800200"/>
          </a:xfrm>
          <a:prstGeom prst="rect">
            <a:avLst/>
          </a:prstGeom>
        </p:spPr>
      </p:pic>
      <p:sp>
        <p:nvSpPr>
          <p:cNvPr id="7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Products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8" name="รูปภาพ 7" descr="2018-03-09_21044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5617" y="4077072"/>
            <a:ext cx="2455060" cy="19376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76857" y="3430741"/>
            <a:ext cx="208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rdiaUPC" pitchFamily="34" charset="-34"/>
                <a:cs typeface="CordiaUPC" pitchFamily="34" charset="-34"/>
              </a:rPr>
              <a:t>Node32s Plus</a:t>
            </a:r>
            <a:endParaRPr lang="th-TH" sz="36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2032" y="3365376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rdiaUPC" pitchFamily="34" charset="-34"/>
                <a:cs typeface="CordiaUPC" pitchFamily="34" charset="-34"/>
              </a:rPr>
              <a:t>Node32Pico</a:t>
            </a:r>
            <a:endParaRPr lang="th-TH" sz="36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3648" y="5949280"/>
            <a:ext cx="1394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rdiaUPC" pitchFamily="34" charset="-34"/>
                <a:cs typeface="CordiaUPC" pitchFamily="34" charset="-34"/>
              </a:rPr>
              <a:t>Node32s</a:t>
            </a:r>
            <a:endParaRPr lang="th-TH" sz="36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8064" y="5949280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CordiaUPC" pitchFamily="34" charset="-34"/>
                <a:cs typeface="CordiaUPC" pitchFamily="34" charset="-34"/>
              </a:rPr>
              <a:t>NodeWiFi</a:t>
            </a:r>
            <a:endParaRPr lang="th-TH" sz="3600" b="1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https://</a:t>
            </a:r>
            <a:r>
              <a:rPr lang="en-US" sz="2400" dirty="0" smtClean="0"/>
              <a:t>www.gravitechthai.com/product_detail.php?d=2273</a:t>
            </a:r>
          </a:p>
          <a:p>
            <a:r>
              <a:rPr lang="en-US" sz="2400" dirty="0" smtClean="0"/>
              <a:t>https://www.gravitechthai.com/product_detail.php?d=1640</a:t>
            </a:r>
          </a:p>
          <a:p>
            <a:r>
              <a:rPr lang="en-US" sz="2400" dirty="0" smtClean="0"/>
              <a:t>https</a:t>
            </a:r>
            <a:r>
              <a:rPr lang="en-US" sz="2400" dirty="0" smtClean="0"/>
              <a:t>://</a:t>
            </a:r>
            <a:r>
              <a:rPr lang="en-US" sz="2400" dirty="0" smtClean="0"/>
              <a:t>www.gravitechthai.com/product_detail.php?d=1482</a:t>
            </a:r>
          </a:p>
          <a:p>
            <a:r>
              <a:rPr lang="en-US" sz="2400" dirty="0" smtClean="0"/>
              <a:t>https://</a:t>
            </a:r>
            <a:r>
              <a:rPr lang="en-US" sz="2400" dirty="0" smtClean="0"/>
              <a:t>www.gravitechthai.com/product_detail.php?d=1622</a:t>
            </a:r>
          </a:p>
          <a:p>
            <a:r>
              <a:rPr lang="en-US" sz="2400" dirty="0" smtClean="0"/>
              <a:t>https://www.gravitechthai.com/product_detail.php?d=1478</a:t>
            </a:r>
            <a:endParaRPr lang="th-TH" sz="2400" dirty="0"/>
          </a:p>
        </p:txBody>
      </p:sp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Products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Workshops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7710122_696539473873804_4688609191262653673_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628800"/>
            <a:ext cx="8748464" cy="36736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92080" y="5373216"/>
            <a:ext cx="3466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latin typeface="CordiaUPC" pitchFamily="34" charset="-34"/>
                <a:cs typeface="CordiaUPC" pitchFamily="34" charset="-34"/>
              </a:rPr>
              <a:t>วันเสาร์ที่ 31 มีนาคม 61</a:t>
            </a:r>
            <a:endParaRPr lang="th-TH" sz="3600" b="1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สำนักงา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สำนักงา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สำนักงา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60</Words>
  <Application>Microsoft Office PowerPoint</Application>
  <PresentationFormat>นำเสนอทางหน้าจอ (4:3)</PresentationFormat>
  <Paragraphs>32</Paragraphs>
  <Slides>14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14</vt:i4>
      </vt:variant>
    </vt:vector>
  </HeadingPairs>
  <TitlesOfParts>
    <vt:vector size="15" baseType="lpstr">
      <vt:lpstr>ชุดรูปแบบของ Office</vt:lpstr>
      <vt:lpstr>ภาพนิ่ง 1</vt:lpstr>
      <vt:lpstr>จุดเริ่มต้น แล่มเลย</vt:lpstr>
      <vt:lpstr>ภาพนิ่ง 3</vt:lpstr>
      <vt:lpstr>Node32Pico Schematic</vt:lpstr>
      <vt:lpstr>Node32Pico Gerber</vt:lpstr>
      <vt:lpstr>Node32Pico BOM</vt:lpstr>
      <vt:lpstr>Products</vt:lpstr>
      <vt:lpstr>Products</vt:lpstr>
      <vt:lpstr>Workshops</vt:lpstr>
      <vt:lpstr>Firmware</vt:lpstr>
      <vt:lpstr>Library</vt:lpstr>
      <vt:lpstr>Future</vt:lpstr>
      <vt:lpstr>Future</vt:lpstr>
      <vt:lpstr>ภาพนิ่ง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admin</dc:creator>
  <cp:lastModifiedBy>admin</cp:lastModifiedBy>
  <cp:revision>14</cp:revision>
  <dcterms:created xsi:type="dcterms:W3CDTF">2018-03-09T13:52:21Z</dcterms:created>
  <dcterms:modified xsi:type="dcterms:W3CDTF">2018-03-09T16:16:32Z</dcterms:modified>
</cp:coreProperties>
</file>