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6" r:id="rId9"/>
    <p:sldId id="263" r:id="rId10"/>
    <p:sldId id="264" r:id="rId11"/>
    <p:sldId id="267" r:id="rId12"/>
    <p:sldId id="268" r:id="rId13"/>
    <p:sldId id="271" r:id="rId14"/>
    <p:sldId id="265" r:id="rId15"/>
    <p:sldId id="273" r:id="rId16"/>
    <p:sldId id="272" r:id="rId17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600"/>
  </p:normalViewPr>
  <p:slideViewPr>
    <p:cSldViewPr>
      <p:cViewPr varScale="1">
        <p:scale>
          <a:sx n="97" d="100"/>
          <a:sy n="97" d="100"/>
        </p:scale>
        <p:origin x="-784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C8961-B348-4327-8F37-4A0F8321BBC0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D7AF5-48E9-4B83-B5EC-D3DE2DFE7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991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D7AF5-48E9-4B83-B5EC-D3DE2DFE7D3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80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5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>
              <a:gd name="T0" fmla="*/ 0 w 3625"/>
              <a:gd name="T1" fmla="*/ 1491 h 1492"/>
              <a:gd name="T2" fmla="*/ 0 w 3625"/>
              <a:gd name="T3" fmla="*/ 0 h 1492"/>
              <a:gd name="T4" fmla="*/ 171 w 3625"/>
              <a:gd name="T5" fmla="*/ 3 h 1492"/>
              <a:gd name="T6" fmla="*/ 355 w 3625"/>
              <a:gd name="T7" fmla="*/ 9 h 1492"/>
              <a:gd name="T8" fmla="*/ 499 w 3625"/>
              <a:gd name="T9" fmla="*/ 21 h 1492"/>
              <a:gd name="T10" fmla="*/ 650 w 3625"/>
              <a:gd name="T11" fmla="*/ 36 h 1492"/>
              <a:gd name="T12" fmla="*/ 809 w 3625"/>
              <a:gd name="T13" fmla="*/ 54 h 1492"/>
              <a:gd name="T14" fmla="*/ 957 w 3625"/>
              <a:gd name="T15" fmla="*/ 78 h 1492"/>
              <a:gd name="T16" fmla="*/ 1119 w 3625"/>
              <a:gd name="T17" fmla="*/ 105 h 1492"/>
              <a:gd name="T18" fmla="*/ 1261 w 3625"/>
              <a:gd name="T19" fmla="*/ 133 h 1492"/>
              <a:gd name="T20" fmla="*/ 1441 w 3625"/>
              <a:gd name="T21" fmla="*/ 175 h 1492"/>
              <a:gd name="T22" fmla="*/ 1598 w 3625"/>
              <a:gd name="T23" fmla="*/ 217 h 1492"/>
              <a:gd name="T24" fmla="*/ 1763 w 3625"/>
              <a:gd name="T25" fmla="*/ 269 h 1492"/>
              <a:gd name="T26" fmla="*/ 1887 w 3625"/>
              <a:gd name="T27" fmla="*/ 308 h 1492"/>
              <a:gd name="T28" fmla="*/ 2085 w 3625"/>
              <a:gd name="T29" fmla="*/ 384 h 1492"/>
              <a:gd name="T30" fmla="*/ 2230 w 3625"/>
              <a:gd name="T31" fmla="*/ 444 h 1492"/>
              <a:gd name="T32" fmla="*/ 2456 w 3625"/>
              <a:gd name="T33" fmla="*/ 547 h 1492"/>
              <a:gd name="T34" fmla="*/ 2666 w 3625"/>
              <a:gd name="T35" fmla="*/ 662 h 1492"/>
              <a:gd name="T36" fmla="*/ 2859 w 3625"/>
              <a:gd name="T37" fmla="*/ 786 h 1492"/>
              <a:gd name="T38" fmla="*/ 3046 w 3625"/>
              <a:gd name="T39" fmla="*/ 920 h 1492"/>
              <a:gd name="T40" fmla="*/ 3193 w 3625"/>
              <a:gd name="T41" fmla="*/ 1038 h 1492"/>
              <a:gd name="T42" fmla="*/ 3332 w 3625"/>
              <a:gd name="T43" fmla="*/ 1168 h 1492"/>
              <a:gd name="T44" fmla="*/ 3440 w 3625"/>
              <a:gd name="T45" fmla="*/ 1280 h 1492"/>
              <a:gd name="T46" fmla="*/ 3524 w 3625"/>
              <a:gd name="T47" fmla="*/ 1380 h 1492"/>
              <a:gd name="T48" fmla="*/ 3624 w 3625"/>
              <a:gd name="T49" fmla="*/ 1491 h 1492"/>
              <a:gd name="T50" fmla="*/ 3608 w 3625"/>
              <a:gd name="T51" fmla="*/ 1491 h 1492"/>
              <a:gd name="T52" fmla="*/ 0 w 3625"/>
              <a:gd name="T53" fmla="*/ 1491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>
              <a:gd name="T0" fmla="*/ 2718 w 5143"/>
              <a:gd name="T1" fmla="*/ 405 h 1902"/>
              <a:gd name="T2" fmla="*/ 2466 w 5143"/>
              <a:gd name="T3" fmla="*/ 333 h 1902"/>
              <a:gd name="T4" fmla="*/ 2202 w 5143"/>
              <a:gd name="T5" fmla="*/ 261 h 1902"/>
              <a:gd name="T6" fmla="*/ 1929 w 5143"/>
              <a:gd name="T7" fmla="*/ 198 h 1902"/>
              <a:gd name="T8" fmla="*/ 1695 w 5143"/>
              <a:gd name="T9" fmla="*/ 153 h 1902"/>
              <a:gd name="T10" fmla="*/ 1434 w 5143"/>
              <a:gd name="T11" fmla="*/ 111 h 1902"/>
              <a:gd name="T12" fmla="*/ 1188 w 5143"/>
              <a:gd name="T13" fmla="*/ 75 h 1902"/>
              <a:gd name="T14" fmla="*/ 957 w 5143"/>
              <a:gd name="T15" fmla="*/ 48 h 1902"/>
              <a:gd name="T16" fmla="*/ 747 w 5143"/>
              <a:gd name="T17" fmla="*/ 30 h 1902"/>
              <a:gd name="T18" fmla="*/ 501 w 5143"/>
              <a:gd name="T19" fmla="*/ 15 h 1902"/>
              <a:gd name="T20" fmla="*/ 246 w 5143"/>
              <a:gd name="T21" fmla="*/ 3 h 1902"/>
              <a:gd name="T22" fmla="*/ 0 w 5143"/>
              <a:gd name="T23" fmla="*/ 0 h 1902"/>
              <a:gd name="T24" fmla="*/ 0 w 5143"/>
              <a:gd name="T25" fmla="*/ 275 h 1902"/>
              <a:gd name="T26" fmla="*/ 0 w 5143"/>
              <a:gd name="T27" fmla="*/ 345 h 1902"/>
              <a:gd name="T28" fmla="*/ 0 w 5143"/>
              <a:gd name="T29" fmla="*/ 275 h 1902"/>
              <a:gd name="T30" fmla="*/ 0 w 5143"/>
              <a:gd name="T31" fmla="*/ 342 h 1902"/>
              <a:gd name="T32" fmla="*/ 339 w 5143"/>
              <a:gd name="T33" fmla="*/ 351 h 1902"/>
              <a:gd name="T34" fmla="*/ 606 w 5143"/>
              <a:gd name="T35" fmla="*/ 372 h 1902"/>
              <a:gd name="T36" fmla="*/ 852 w 5143"/>
              <a:gd name="T37" fmla="*/ 399 h 1902"/>
              <a:gd name="T38" fmla="*/ 1068 w 5143"/>
              <a:gd name="T39" fmla="*/ 435 h 1902"/>
              <a:gd name="T40" fmla="*/ 1275 w 5143"/>
              <a:gd name="T41" fmla="*/ 474 h 1902"/>
              <a:gd name="T42" fmla="*/ 1545 w 5143"/>
              <a:gd name="T43" fmla="*/ 540 h 1902"/>
              <a:gd name="T44" fmla="*/ 1761 w 5143"/>
              <a:gd name="T45" fmla="*/ 603 h 1902"/>
              <a:gd name="T46" fmla="*/ 1971 w 5143"/>
              <a:gd name="T47" fmla="*/ 678 h 1902"/>
              <a:gd name="T48" fmla="*/ 2166 w 5143"/>
              <a:gd name="T49" fmla="*/ 747 h 1902"/>
              <a:gd name="T50" fmla="*/ 2397 w 5143"/>
              <a:gd name="T51" fmla="*/ 852 h 1902"/>
              <a:gd name="T52" fmla="*/ 2613 w 5143"/>
              <a:gd name="T53" fmla="*/ 960 h 1902"/>
              <a:gd name="T54" fmla="*/ 2832 w 5143"/>
              <a:gd name="T55" fmla="*/ 1095 h 1902"/>
              <a:gd name="T56" fmla="*/ 3012 w 5143"/>
              <a:gd name="T57" fmla="*/ 1212 h 1902"/>
              <a:gd name="T58" fmla="*/ 3186 w 5143"/>
              <a:gd name="T59" fmla="*/ 1347 h 1902"/>
              <a:gd name="T60" fmla="*/ 3351 w 5143"/>
              <a:gd name="T61" fmla="*/ 1497 h 1902"/>
              <a:gd name="T62" fmla="*/ 3480 w 5143"/>
              <a:gd name="T63" fmla="*/ 1629 h 1902"/>
              <a:gd name="T64" fmla="*/ 3612 w 5143"/>
              <a:gd name="T65" fmla="*/ 1785 h 1902"/>
              <a:gd name="T66" fmla="*/ 3699 w 5143"/>
              <a:gd name="T67" fmla="*/ 1901 h 1902"/>
              <a:gd name="T68" fmla="*/ 5142 w 5143"/>
              <a:gd name="T69" fmla="*/ 1901 h 1902"/>
              <a:gd name="T70" fmla="*/ 5076 w 5143"/>
              <a:gd name="T71" fmla="*/ 1827 h 1902"/>
              <a:gd name="T72" fmla="*/ 4968 w 5143"/>
              <a:gd name="T73" fmla="*/ 1707 h 1902"/>
              <a:gd name="T74" fmla="*/ 4797 w 5143"/>
              <a:gd name="T75" fmla="*/ 1539 h 1902"/>
              <a:gd name="T76" fmla="*/ 4617 w 5143"/>
              <a:gd name="T77" fmla="*/ 1383 h 1902"/>
              <a:gd name="T78" fmla="*/ 4410 w 5143"/>
              <a:gd name="T79" fmla="*/ 1221 h 1902"/>
              <a:gd name="T80" fmla="*/ 4185 w 5143"/>
              <a:gd name="T81" fmla="*/ 1071 h 1902"/>
              <a:gd name="T82" fmla="*/ 3960 w 5143"/>
              <a:gd name="T83" fmla="*/ 939 h 1902"/>
              <a:gd name="T84" fmla="*/ 3708 w 5143"/>
              <a:gd name="T85" fmla="*/ 801 h 1902"/>
              <a:gd name="T86" fmla="*/ 3492 w 5143"/>
              <a:gd name="T87" fmla="*/ 702 h 1902"/>
              <a:gd name="T88" fmla="*/ 3231 w 5143"/>
              <a:gd name="T89" fmla="*/ 588 h 1902"/>
              <a:gd name="T90" fmla="*/ 2964 w 5143"/>
              <a:gd name="T91" fmla="*/ 489 h 1902"/>
              <a:gd name="T92" fmla="*/ 2718 w 5143"/>
              <a:gd name="T93" fmla="*/ 405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77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>
              <a:gd name="T0" fmla="*/ 0 w 5760"/>
              <a:gd name="T1" fmla="*/ 0 h 2325"/>
              <a:gd name="T2" fmla="*/ 0 w 5760"/>
              <a:gd name="T3" fmla="*/ 339 h 2325"/>
              <a:gd name="T4" fmla="*/ 558 w 5760"/>
              <a:gd name="T5" fmla="*/ 357 h 2325"/>
              <a:gd name="T6" fmla="*/ 807 w 5760"/>
              <a:gd name="T7" fmla="*/ 375 h 2325"/>
              <a:gd name="T8" fmla="*/ 1056 w 5760"/>
              <a:gd name="T9" fmla="*/ 399 h 2325"/>
              <a:gd name="T10" fmla="*/ 1272 w 5760"/>
              <a:gd name="T11" fmla="*/ 426 h 2325"/>
              <a:gd name="T12" fmla="*/ 1539 w 5760"/>
              <a:gd name="T13" fmla="*/ 465 h 2325"/>
              <a:gd name="T14" fmla="*/ 1791 w 5760"/>
              <a:gd name="T15" fmla="*/ 510 h 2325"/>
              <a:gd name="T16" fmla="*/ 2076 w 5760"/>
              <a:gd name="T17" fmla="*/ 570 h 2325"/>
              <a:gd name="T18" fmla="*/ 2334 w 5760"/>
              <a:gd name="T19" fmla="*/ 630 h 2325"/>
              <a:gd name="T20" fmla="*/ 2544 w 5760"/>
              <a:gd name="T21" fmla="*/ 687 h 2325"/>
              <a:gd name="T22" fmla="*/ 2775 w 5760"/>
              <a:gd name="T23" fmla="*/ 759 h 2325"/>
              <a:gd name="T24" fmla="*/ 3003 w 5760"/>
              <a:gd name="T25" fmla="*/ 837 h 2325"/>
              <a:gd name="T26" fmla="*/ 3231 w 5760"/>
              <a:gd name="T27" fmla="*/ 924 h 2325"/>
              <a:gd name="T28" fmla="*/ 3438 w 5760"/>
              <a:gd name="T29" fmla="*/ 1005 h 2325"/>
              <a:gd name="T30" fmla="*/ 3663 w 5760"/>
              <a:gd name="T31" fmla="*/ 1110 h 2325"/>
              <a:gd name="T32" fmla="*/ 3903 w 5760"/>
              <a:gd name="T33" fmla="*/ 1233 h 2325"/>
              <a:gd name="T34" fmla="*/ 4149 w 5760"/>
              <a:gd name="T35" fmla="*/ 1374 h 2325"/>
              <a:gd name="T36" fmla="*/ 4353 w 5760"/>
              <a:gd name="T37" fmla="*/ 1506 h 2325"/>
              <a:gd name="T38" fmla="*/ 4491 w 5760"/>
              <a:gd name="T39" fmla="*/ 1602 h 2325"/>
              <a:gd name="T40" fmla="*/ 4668 w 5760"/>
              <a:gd name="T41" fmla="*/ 1740 h 2325"/>
              <a:gd name="T42" fmla="*/ 4824 w 5760"/>
              <a:gd name="T43" fmla="*/ 1875 h 2325"/>
              <a:gd name="T44" fmla="*/ 4968 w 5760"/>
              <a:gd name="T45" fmla="*/ 2016 h 2325"/>
              <a:gd name="T46" fmla="*/ 5100 w 5760"/>
              <a:gd name="T47" fmla="*/ 2154 h 2325"/>
              <a:gd name="T48" fmla="*/ 5238 w 5760"/>
              <a:gd name="T49" fmla="*/ 2324 h 2325"/>
              <a:gd name="T50" fmla="*/ 5759 w 5760"/>
              <a:gd name="T51" fmla="*/ 2324 h 2325"/>
              <a:gd name="T52" fmla="*/ 5759 w 5760"/>
              <a:gd name="T53" fmla="*/ 1245 h 2325"/>
              <a:gd name="T54" fmla="*/ 5580 w 5760"/>
              <a:gd name="T55" fmla="*/ 1119 h 2325"/>
              <a:gd name="T56" fmla="*/ 5400 w 5760"/>
              <a:gd name="T57" fmla="*/ 1020 h 2325"/>
              <a:gd name="T58" fmla="*/ 5205 w 5760"/>
              <a:gd name="T59" fmla="*/ 918 h 2325"/>
              <a:gd name="T60" fmla="*/ 5031 w 5760"/>
              <a:gd name="T61" fmla="*/ 837 h 2325"/>
              <a:gd name="T62" fmla="*/ 4866 w 5760"/>
              <a:gd name="T63" fmla="*/ 771 h 2325"/>
              <a:gd name="T64" fmla="*/ 4710 w 5760"/>
              <a:gd name="T65" fmla="*/ 711 h 2325"/>
              <a:gd name="T66" fmla="*/ 4545 w 5760"/>
              <a:gd name="T67" fmla="*/ 651 h 2325"/>
              <a:gd name="T68" fmla="*/ 4386 w 5760"/>
              <a:gd name="T69" fmla="*/ 600 h 2325"/>
              <a:gd name="T70" fmla="*/ 4248 w 5760"/>
              <a:gd name="T71" fmla="*/ 552 h 2325"/>
              <a:gd name="T72" fmla="*/ 3993 w 5760"/>
              <a:gd name="T73" fmla="*/ 483 h 2325"/>
              <a:gd name="T74" fmla="*/ 3777 w 5760"/>
              <a:gd name="T75" fmla="*/ 423 h 2325"/>
              <a:gd name="T76" fmla="*/ 3564 w 5760"/>
              <a:gd name="T77" fmla="*/ 375 h 2325"/>
              <a:gd name="T78" fmla="*/ 3282 w 5760"/>
              <a:gd name="T79" fmla="*/ 312 h 2325"/>
              <a:gd name="T80" fmla="*/ 3003 w 5760"/>
              <a:gd name="T81" fmla="*/ 261 h 2325"/>
              <a:gd name="T82" fmla="*/ 2733 w 5760"/>
              <a:gd name="T83" fmla="*/ 213 h 2325"/>
              <a:gd name="T84" fmla="*/ 2451 w 5760"/>
              <a:gd name="T85" fmla="*/ 171 h 2325"/>
              <a:gd name="T86" fmla="*/ 2211 w 5760"/>
              <a:gd name="T87" fmla="*/ 138 h 2325"/>
              <a:gd name="T88" fmla="*/ 1974 w 5760"/>
              <a:gd name="T89" fmla="*/ 108 h 2325"/>
              <a:gd name="T90" fmla="*/ 1665 w 5760"/>
              <a:gd name="T91" fmla="*/ 81 h 2325"/>
              <a:gd name="T92" fmla="*/ 1437 w 5760"/>
              <a:gd name="T93" fmla="*/ 60 h 2325"/>
              <a:gd name="T94" fmla="*/ 1125 w 5760"/>
              <a:gd name="T95" fmla="*/ 36 h 2325"/>
              <a:gd name="T96" fmla="*/ 828 w 5760"/>
              <a:gd name="T97" fmla="*/ 21 h 2325"/>
              <a:gd name="T98" fmla="*/ 558 w 5760"/>
              <a:gd name="T99" fmla="*/ 12 h 2325"/>
              <a:gd name="T100" fmla="*/ 282 w 5760"/>
              <a:gd name="T101" fmla="*/ 3 h 2325"/>
              <a:gd name="T102" fmla="*/ 0 w 5760"/>
              <a:gd name="T103" fmla="*/ 0 h 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78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>
              <a:gd name="T0" fmla="*/ 0 w 5760"/>
              <a:gd name="T1" fmla="*/ 0 h 1573"/>
              <a:gd name="T2" fmla="*/ 0 w 5760"/>
              <a:gd name="T3" fmla="*/ 351 h 1573"/>
              <a:gd name="T4" fmla="*/ 282 w 5760"/>
              <a:gd name="T5" fmla="*/ 357 h 1573"/>
              <a:gd name="T6" fmla="*/ 627 w 5760"/>
              <a:gd name="T7" fmla="*/ 363 h 1573"/>
              <a:gd name="T8" fmla="*/ 960 w 5760"/>
              <a:gd name="T9" fmla="*/ 375 h 1573"/>
              <a:gd name="T10" fmla="*/ 1218 w 5760"/>
              <a:gd name="T11" fmla="*/ 393 h 1573"/>
              <a:gd name="T12" fmla="*/ 1470 w 5760"/>
              <a:gd name="T13" fmla="*/ 411 h 1573"/>
              <a:gd name="T14" fmla="*/ 1746 w 5760"/>
              <a:gd name="T15" fmla="*/ 435 h 1573"/>
              <a:gd name="T16" fmla="*/ 2022 w 5760"/>
              <a:gd name="T17" fmla="*/ 462 h 1573"/>
              <a:gd name="T18" fmla="*/ 2340 w 5760"/>
              <a:gd name="T19" fmla="*/ 504 h 1573"/>
              <a:gd name="T20" fmla="*/ 2664 w 5760"/>
              <a:gd name="T21" fmla="*/ 549 h 1573"/>
              <a:gd name="T22" fmla="*/ 2952 w 5760"/>
              <a:gd name="T23" fmla="*/ 597 h 1573"/>
              <a:gd name="T24" fmla="*/ 3225 w 5760"/>
              <a:gd name="T25" fmla="*/ 648 h 1573"/>
              <a:gd name="T26" fmla="*/ 3513 w 5760"/>
              <a:gd name="T27" fmla="*/ 708 h 1573"/>
              <a:gd name="T28" fmla="*/ 3693 w 5760"/>
              <a:gd name="T29" fmla="*/ 750 h 1573"/>
              <a:gd name="T30" fmla="*/ 3936 w 5760"/>
              <a:gd name="T31" fmla="*/ 810 h 1573"/>
              <a:gd name="T32" fmla="*/ 4095 w 5760"/>
              <a:gd name="T33" fmla="*/ 855 h 1573"/>
              <a:gd name="T34" fmla="*/ 4281 w 5760"/>
              <a:gd name="T35" fmla="*/ 909 h 1573"/>
              <a:gd name="T36" fmla="*/ 4503 w 5760"/>
              <a:gd name="T37" fmla="*/ 981 h 1573"/>
              <a:gd name="T38" fmla="*/ 4704 w 5760"/>
              <a:gd name="T39" fmla="*/ 1053 h 1573"/>
              <a:gd name="T40" fmla="*/ 4911 w 5760"/>
              <a:gd name="T41" fmla="*/ 1131 h 1573"/>
              <a:gd name="T42" fmla="*/ 5073 w 5760"/>
              <a:gd name="T43" fmla="*/ 1197 h 1573"/>
              <a:gd name="T44" fmla="*/ 5256 w 5760"/>
              <a:gd name="T45" fmla="*/ 1281 h 1573"/>
              <a:gd name="T46" fmla="*/ 5475 w 5760"/>
              <a:gd name="T47" fmla="*/ 1401 h 1573"/>
              <a:gd name="T48" fmla="*/ 5628 w 5760"/>
              <a:gd name="T49" fmla="*/ 1482 h 1573"/>
              <a:gd name="T50" fmla="*/ 5759 w 5760"/>
              <a:gd name="T51" fmla="*/ 1572 h 1573"/>
              <a:gd name="T52" fmla="*/ 5759 w 5760"/>
              <a:gd name="T53" fmla="*/ 633 h 1573"/>
              <a:gd name="T54" fmla="*/ 5493 w 5760"/>
              <a:gd name="T55" fmla="*/ 570 h 1573"/>
              <a:gd name="T56" fmla="*/ 5214 w 5760"/>
              <a:gd name="T57" fmla="*/ 501 h 1573"/>
              <a:gd name="T58" fmla="*/ 4950 w 5760"/>
              <a:gd name="T59" fmla="*/ 444 h 1573"/>
              <a:gd name="T60" fmla="*/ 4701 w 5760"/>
              <a:gd name="T61" fmla="*/ 396 h 1573"/>
              <a:gd name="T62" fmla="*/ 4425 w 5760"/>
              <a:gd name="T63" fmla="*/ 348 h 1573"/>
              <a:gd name="T64" fmla="*/ 4110 w 5760"/>
              <a:gd name="T65" fmla="*/ 294 h 1573"/>
              <a:gd name="T66" fmla="*/ 3813 w 5760"/>
              <a:gd name="T67" fmla="*/ 252 h 1573"/>
              <a:gd name="T68" fmla="*/ 3549 w 5760"/>
              <a:gd name="T69" fmla="*/ 213 h 1573"/>
              <a:gd name="T70" fmla="*/ 3261 w 5760"/>
              <a:gd name="T71" fmla="*/ 183 h 1573"/>
              <a:gd name="T72" fmla="*/ 3015 w 5760"/>
              <a:gd name="T73" fmla="*/ 153 h 1573"/>
              <a:gd name="T74" fmla="*/ 2757 w 5760"/>
              <a:gd name="T75" fmla="*/ 129 h 1573"/>
              <a:gd name="T76" fmla="*/ 2520 w 5760"/>
              <a:gd name="T77" fmla="*/ 105 h 1573"/>
              <a:gd name="T78" fmla="*/ 2301 w 5760"/>
              <a:gd name="T79" fmla="*/ 87 h 1573"/>
              <a:gd name="T80" fmla="*/ 2013 w 5760"/>
              <a:gd name="T81" fmla="*/ 66 h 1573"/>
              <a:gd name="T82" fmla="*/ 1731 w 5760"/>
              <a:gd name="T83" fmla="*/ 48 h 1573"/>
              <a:gd name="T84" fmla="*/ 1524 w 5760"/>
              <a:gd name="T85" fmla="*/ 39 h 1573"/>
              <a:gd name="T86" fmla="*/ 1260 w 5760"/>
              <a:gd name="T87" fmla="*/ 27 h 1573"/>
              <a:gd name="T88" fmla="*/ 966 w 5760"/>
              <a:gd name="T89" fmla="*/ 15 h 1573"/>
              <a:gd name="T90" fmla="*/ 714 w 5760"/>
              <a:gd name="T91" fmla="*/ 12 h 1573"/>
              <a:gd name="T92" fmla="*/ 510 w 5760"/>
              <a:gd name="T93" fmla="*/ 6 h 1573"/>
              <a:gd name="T94" fmla="*/ 243 w 5760"/>
              <a:gd name="T95" fmla="*/ 0 h 1573"/>
              <a:gd name="T96" fmla="*/ 0 w 5760"/>
              <a:gd name="T97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79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>
              <a:gd name="T0" fmla="*/ 0 w 5760"/>
              <a:gd name="T1" fmla="*/ 0 h 970"/>
              <a:gd name="T2" fmla="*/ 0 w 5760"/>
              <a:gd name="T3" fmla="*/ 339 h 970"/>
              <a:gd name="T4" fmla="*/ 318 w 5760"/>
              <a:gd name="T5" fmla="*/ 342 h 970"/>
              <a:gd name="T6" fmla="*/ 591 w 5760"/>
              <a:gd name="T7" fmla="*/ 348 h 970"/>
              <a:gd name="T8" fmla="*/ 846 w 5760"/>
              <a:gd name="T9" fmla="*/ 354 h 970"/>
              <a:gd name="T10" fmla="*/ 1074 w 5760"/>
              <a:gd name="T11" fmla="*/ 360 h 970"/>
              <a:gd name="T12" fmla="*/ 1314 w 5760"/>
              <a:gd name="T13" fmla="*/ 366 h 970"/>
              <a:gd name="T14" fmla="*/ 1599 w 5760"/>
              <a:gd name="T15" fmla="*/ 381 h 970"/>
              <a:gd name="T16" fmla="*/ 1911 w 5760"/>
              <a:gd name="T17" fmla="*/ 399 h 970"/>
              <a:gd name="T18" fmla="*/ 2241 w 5760"/>
              <a:gd name="T19" fmla="*/ 420 h 970"/>
              <a:gd name="T20" fmla="*/ 2619 w 5760"/>
              <a:gd name="T21" fmla="*/ 453 h 970"/>
              <a:gd name="T22" fmla="*/ 2889 w 5760"/>
              <a:gd name="T23" fmla="*/ 477 h 970"/>
              <a:gd name="T24" fmla="*/ 3177 w 5760"/>
              <a:gd name="T25" fmla="*/ 507 h 970"/>
              <a:gd name="T26" fmla="*/ 3498 w 5760"/>
              <a:gd name="T27" fmla="*/ 543 h 970"/>
              <a:gd name="T28" fmla="*/ 3813 w 5760"/>
              <a:gd name="T29" fmla="*/ 585 h 970"/>
              <a:gd name="T30" fmla="*/ 4044 w 5760"/>
              <a:gd name="T31" fmla="*/ 618 h 970"/>
              <a:gd name="T32" fmla="*/ 4365 w 5760"/>
              <a:gd name="T33" fmla="*/ 669 h 970"/>
              <a:gd name="T34" fmla="*/ 4683 w 5760"/>
              <a:gd name="T35" fmla="*/ 726 h 970"/>
              <a:gd name="T36" fmla="*/ 4980 w 5760"/>
              <a:gd name="T37" fmla="*/ 786 h 970"/>
              <a:gd name="T38" fmla="*/ 5268 w 5760"/>
              <a:gd name="T39" fmla="*/ 846 h 970"/>
              <a:gd name="T40" fmla="*/ 5646 w 5760"/>
              <a:gd name="T41" fmla="*/ 942 h 970"/>
              <a:gd name="T42" fmla="*/ 5759 w 5760"/>
              <a:gd name="T43" fmla="*/ 969 h 970"/>
              <a:gd name="T44" fmla="*/ 5759 w 5760"/>
              <a:gd name="T45" fmla="*/ 0 h 970"/>
              <a:gd name="T46" fmla="*/ 0 w 5760"/>
              <a:gd name="T47" fmla="*/ 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80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>
              <a:gd name="T0" fmla="*/ 0 w 5760"/>
              <a:gd name="T1" fmla="*/ 753 h 1060"/>
              <a:gd name="T2" fmla="*/ 0 w 5760"/>
              <a:gd name="T3" fmla="*/ 1059 h 1060"/>
              <a:gd name="T4" fmla="*/ 5759 w 5760"/>
              <a:gd name="T5" fmla="*/ 1059 h 1060"/>
              <a:gd name="T6" fmla="*/ 5759 w 5760"/>
              <a:gd name="T7" fmla="*/ 0 h 1060"/>
              <a:gd name="T8" fmla="*/ 5430 w 5760"/>
              <a:gd name="T9" fmla="*/ 0 h 1060"/>
              <a:gd name="T10" fmla="*/ 5298 w 5760"/>
              <a:gd name="T11" fmla="*/ 84 h 1060"/>
              <a:gd name="T12" fmla="*/ 5136 w 5760"/>
              <a:gd name="T13" fmla="*/ 159 h 1060"/>
              <a:gd name="T14" fmla="*/ 4968 w 5760"/>
              <a:gd name="T15" fmla="*/ 222 h 1060"/>
              <a:gd name="T16" fmla="*/ 4812 w 5760"/>
              <a:gd name="T17" fmla="*/ 267 h 1060"/>
              <a:gd name="T18" fmla="*/ 4626 w 5760"/>
              <a:gd name="T19" fmla="*/ 324 h 1060"/>
              <a:gd name="T20" fmla="*/ 4440 w 5760"/>
              <a:gd name="T21" fmla="*/ 366 h 1060"/>
              <a:gd name="T22" fmla="*/ 4230 w 5760"/>
              <a:gd name="T23" fmla="*/ 414 h 1060"/>
              <a:gd name="T24" fmla="*/ 3939 w 5760"/>
              <a:gd name="T25" fmla="*/ 468 h 1060"/>
              <a:gd name="T26" fmla="*/ 3711 w 5760"/>
              <a:gd name="T27" fmla="*/ 504 h 1060"/>
              <a:gd name="T28" fmla="*/ 3441 w 5760"/>
              <a:gd name="T29" fmla="*/ 543 h 1060"/>
              <a:gd name="T30" fmla="*/ 3189 w 5760"/>
              <a:gd name="T31" fmla="*/ 579 h 1060"/>
              <a:gd name="T32" fmla="*/ 2925 w 5760"/>
              <a:gd name="T33" fmla="*/ 606 h 1060"/>
              <a:gd name="T34" fmla="*/ 2679 w 5760"/>
              <a:gd name="T35" fmla="*/ 633 h 1060"/>
              <a:gd name="T36" fmla="*/ 2418 w 5760"/>
              <a:gd name="T37" fmla="*/ 654 h 1060"/>
              <a:gd name="T38" fmla="*/ 2142 w 5760"/>
              <a:gd name="T39" fmla="*/ 675 h 1060"/>
              <a:gd name="T40" fmla="*/ 1896 w 5760"/>
              <a:gd name="T41" fmla="*/ 693 h 1060"/>
              <a:gd name="T42" fmla="*/ 1647 w 5760"/>
              <a:gd name="T43" fmla="*/ 708 h 1060"/>
              <a:gd name="T44" fmla="*/ 1404 w 5760"/>
              <a:gd name="T45" fmla="*/ 720 h 1060"/>
              <a:gd name="T46" fmla="*/ 1170 w 5760"/>
              <a:gd name="T47" fmla="*/ 732 h 1060"/>
              <a:gd name="T48" fmla="*/ 906 w 5760"/>
              <a:gd name="T49" fmla="*/ 738 h 1060"/>
              <a:gd name="T50" fmla="*/ 534 w 5760"/>
              <a:gd name="T51" fmla="*/ 747 h 1060"/>
              <a:gd name="T52" fmla="*/ 201 w 5760"/>
              <a:gd name="T53" fmla="*/ 753 h 1060"/>
              <a:gd name="T54" fmla="*/ 0 w 5760"/>
              <a:gd name="T55" fmla="*/ 753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81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>
              <a:gd name="T0" fmla="*/ 0 w 5284"/>
              <a:gd name="T1" fmla="*/ 366 h 673"/>
              <a:gd name="T2" fmla="*/ 0 w 5284"/>
              <a:gd name="T3" fmla="*/ 672 h 673"/>
              <a:gd name="T4" fmla="*/ 303 w 5284"/>
              <a:gd name="T5" fmla="*/ 672 h 673"/>
              <a:gd name="T6" fmla="*/ 723 w 5284"/>
              <a:gd name="T7" fmla="*/ 663 h 673"/>
              <a:gd name="T8" fmla="*/ 1020 w 5284"/>
              <a:gd name="T9" fmla="*/ 654 h 673"/>
              <a:gd name="T10" fmla="*/ 1302 w 5284"/>
              <a:gd name="T11" fmla="*/ 642 h 673"/>
              <a:gd name="T12" fmla="*/ 1554 w 5284"/>
              <a:gd name="T13" fmla="*/ 630 h 673"/>
              <a:gd name="T14" fmla="*/ 1779 w 5284"/>
              <a:gd name="T15" fmla="*/ 615 h 673"/>
              <a:gd name="T16" fmla="*/ 1962 w 5284"/>
              <a:gd name="T17" fmla="*/ 606 h 673"/>
              <a:gd name="T18" fmla="*/ 2193 w 5284"/>
              <a:gd name="T19" fmla="*/ 588 h 673"/>
              <a:gd name="T20" fmla="*/ 2448 w 5284"/>
              <a:gd name="T21" fmla="*/ 570 h 673"/>
              <a:gd name="T22" fmla="*/ 2700 w 5284"/>
              <a:gd name="T23" fmla="*/ 546 h 673"/>
              <a:gd name="T24" fmla="*/ 2904 w 5284"/>
              <a:gd name="T25" fmla="*/ 528 h 673"/>
              <a:gd name="T26" fmla="*/ 3138 w 5284"/>
              <a:gd name="T27" fmla="*/ 498 h 673"/>
              <a:gd name="T28" fmla="*/ 3324 w 5284"/>
              <a:gd name="T29" fmla="*/ 474 h 673"/>
              <a:gd name="T30" fmla="*/ 3534 w 5284"/>
              <a:gd name="T31" fmla="*/ 447 h 673"/>
              <a:gd name="T32" fmla="*/ 3735 w 5284"/>
              <a:gd name="T33" fmla="*/ 420 h 673"/>
              <a:gd name="T34" fmla="*/ 3933 w 5284"/>
              <a:gd name="T35" fmla="*/ 384 h 673"/>
              <a:gd name="T36" fmla="*/ 4116 w 5284"/>
              <a:gd name="T37" fmla="*/ 351 h 673"/>
              <a:gd name="T38" fmla="*/ 4266 w 5284"/>
              <a:gd name="T39" fmla="*/ 318 h 673"/>
              <a:gd name="T40" fmla="*/ 4446 w 5284"/>
              <a:gd name="T41" fmla="*/ 279 h 673"/>
              <a:gd name="T42" fmla="*/ 4620 w 5284"/>
              <a:gd name="T43" fmla="*/ 237 h 673"/>
              <a:gd name="T44" fmla="*/ 4779 w 5284"/>
              <a:gd name="T45" fmla="*/ 192 h 673"/>
              <a:gd name="T46" fmla="*/ 4920 w 5284"/>
              <a:gd name="T47" fmla="*/ 147 h 673"/>
              <a:gd name="T48" fmla="*/ 5085 w 5284"/>
              <a:gd name="T49" fmla="*/ 90 h 673"/>
              <a:gd name="T50" fmla="*/ 5193 w 5284"/>
              <a:gd name="T51" fmla="*/ 42 h 673"/>
              <a:gd name="T52" fmla="*/ 5283 w 5284"/>
              <a:gd name="T53" fmla="*/ 0 h 673"/>
              <a:gd name="T54" fmla="*/ 3201 w 5284"/>
              <a:gd name="T55" fmla="*/ 0 h 673"/>
              <a:gd name="T56" fmla="*/ 2982 w 5284"/>
              <a:gd name="T57" fmla="*/ 57 h 673"/>
              <a:gd name="T58" fmla="*/ 2775 w 5284"/>
              <a:gd name="T59" fmla="*/ 108 h 673"/>
              <a:gd name="T60" fmla="*/ 2562 w 5284"/>
              <a:gd name="T61" fmla="*/ 150 h 673"/>
              <a:gd name="T62" fmla="*/ 2397 w 5284"/>
              <a:gd name="T63" fmla="*/ 183 h 673"/>
              <a:gd name="T64" fmla="*/ 2205 w 5284"/>
              <a:gd name="T65" fmla="*/ 213 h 673"/>
              <a:gd name="T66" fmla="*/ 2001 w 5284"/>
              <a:gd name="T67" fmla="*/ 243 h 673"/>
              <a:gd name="T68" fmla="*/ 1776 w 5284"/>
              <a:gd name="T69" fmla="*/ 273 h 673"/>
              <a:gd name="T70" fmla="*/ 1536 w 5284"/>
              <a:gd name="T71" fmla="*/ 297 h 673"/>
              <a:gd name="T72" fmla="*/ 1344 w 5284"/>
              <a:gd name="T73" fmla="*/ 312 h 673"/>
              <a:gd name="T74" fmla="*/ 1134 w 5284"/>
              <a:gd name="T75" fmla="*/ 330 h 673"/>
              <a:gd name="T76" fmla="*/ 921 w 5284"/>
              <a:gd name="T77" fmla="*/ 342 h 673"/>
              <a:gd name="T78" fmla="*/ 696 w 5284"/>
              <a:gd name="T79" fmla="*/ 354 h 673"/>
              <a:gd name="T80" fmla="*/ 501 w 5284"/>
              <a:gd name="T81" fmla="*/ 360 h 673"/>
              <a:gd name="T82" fmla="*/ 279 w 5284"/>
              <a:gd name="T83" fmla="*/ 366 h 673"/>
              <a:gd name="T84" fmla="*/ 99 w 5284"/>
              <a:gd name="T85" fmla="*/ 369 h 673"/>
              <a:gd name="T86" fmla="*/ 0 w 5284"/>
              <a:gd name="T87" fmla="*/ 366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82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>
              <a:gd name="T0" fmla="*/ 0 w 2884"/>
              <a:gd name="T1" fmla="*/ 0 h 286"/>
              <a:gd name="T2" fmla="*/ 0 w 2884"/>
              <a:gd name="T3" fmla="*/ 285 h 286"/>
              <a:gd name="T4" fmla="*/ 192 w 2884"/>
              <a:gd name="T5" fmla="*/ 285 h 286"/>
              <a:gd name="T6" fmla="*/ 384 w 2884"/>
              <a:gd name="T7" fmla="*/ 282 h 286"/>
              <a:gd name="T8" fmla="*/ 579 w 2884"/>
              <a:gd name="T9" fmla="*/ 276 h 286"/>
              <a:gd name="T10" fmla="*/ 789 w 2884"/>
              <a:gd name="T11" fmla="*/ 267 h 286"/>
              <a:gd name="T12" fmla="*/ 999 w 2884"/>
              <a:gd name="T13" fmla="*/ 258 h 286"/>
              <a:gd name="T14" fmla="*/ 1161 w 2884"/>
              <a:gd name="T15" fmla="*/ 246 h 286"/>
              <a:gd name="T16" fmla="*/ 1302 w 2884"/>
              <a:gd name="T17" fmla="*/ 234 h 286"/>
              <a:gd name="T18" fmla="*/ 1458 w 2884"/>
              <a:gd name="T19" fmla="*/ 222 h 286"/>
              <a:gd name="T20" fmla="*/ 1665 w 2884"/>
              <a:gd name="T21" fmla="*/ 201 h 286"/>
              <a:gd name="T22" fmla="*/ 1992 w 2884"/>
              <a:gd name="T23" fmla="*/ 159 h 286"/>
              <a:gd name="T24" fmla="*/ 2301 w 2884"/>
              <a:gd name="T25" fmla="*/ 117 h 286"/>
              <a:gd name="T26" fmla="*/ 2604 w 2884"/>
              <a:gd name="T27" fmla="*/ 60 h 286"/>
              <a:gd name="T28" fmla="*/ 2883 w 2884"/>
              <a:gd name="T29" fmla="*/ 0 h 286"/>
              <a:gd name="T30" fmla="*/ 0 w 2884"/>
              <a:gd name="T31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altLang="fr-FR" noProof="0" smtClean="0"/>
              <a:t>Modifiez le style du titre</a:t>
            </a:r>
            <a:endParaRPr lang="en-GB" altLang="fr-FR" noProof="0" smtClean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fr-FR" altLang="fr-FR" noProof="0" smtClean="0"/>
              <a:t>Modifiez le style des sous-titres du masque</a:t>
            </a:r>
            <a:endParaRPr lang="en-GB" altLang="fr-FR" noProof="0" smtClean="0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4C62675-AACA-40C5-9864-C2C62773CADB}" type="slidenum">
              <a:rPr lang="en-GB" altLang="fr-FR"/>
              <a:pPr/>
              <a:t>‹N°›</a:t>
            </a:fld>
            <a:endParaRPr lang="en-GB" alt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 nodeType="withEffect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8BC93-E930-4EC7-8432-70AC92747398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76134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88962-15BD-4757-8C77-221524A3CE2D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352392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22900-F80B-41E7-B03B-7FC07308ABFE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31953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8B70F6-A2D6-4FAF-9B73-C93441E6B893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331028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6C82B-C973-4575-81C3-729C0F153F37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03659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30330-D476-4D10-A1DB-197E9EF07923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9971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070D-2B26-4284-9A45-D8E6FAF50976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09652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B14F8-9F92-4462-87B9-8D131F176B8A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73028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3C21C1-4884-4545-804C-F97EFB24E104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376188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14FBB8-A14F-42A4-B30D-ECD431BDCE4D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48834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51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>
              <a:gd name="T0" fmla="*/ 0 w 3625"/>
              <a:gd name="T1" fmla="*/ 1491 h 1492"/>
              <a:gd name="T2" fmla="*/ 0 w 3625"/>
              <a:gd name="T3" fmla="*/ 0 h 1492"/>
              <a:gd name="T4" fmla="*/ 171 w 3625"/>
              <a:gd name="T5" fmla="*/ 3 h 1492"/>
              <a:gd name="T6" fmla="*/ 355 w 3625"/>
              <a:gd name="T7" fmla="*/ 9 h 1492"/>
              <a:gd name="T8" fmla="*/ 499 w 3625"/>
              <a:gd name="T9" fmla="*/ 21 h 1492"/>
              <a:gd name="T10" fmla="*/ 650 w 3625"/>
              <a:gd name="T11" fmla="*/ 36 h 1492"/>
              <a:gd name="T12" fmla="*/ 809 w 3625"/>
              <a:gd name="T13" fmla="*/ 54 h 1492"/>
              <a:gd name="T14" fmla="*/ 957 w 3625"/>
              <a:gd name="T15" fmla="*/ 78 h 1492"/>
              <a:gd name="T16" fmla="*/ 1119 w 3625"/>
              <a:gd name="T17" fmla="*/ 105 h 1492"/>
              <a:gd name="T18" fmla="*/ 1261 w 3625"/>
              <a:gd name="T19" fmla="*/ 133 h 1492"/>
              <a:gd name="T20" fmla="*/ 1441 w 3625"/>
              <a:gd name="T21" fmla="*/ 175 h 1492"/>
              <a:gd name="T22" fmla="*/ 1598 w 3625"/>
              <a:gd name="T23" fmla="*/ 217 h 1492"/>
              <a:gd name="T24" fmla="*/ 1763 w 3625"/>
              <a:gd name="T25" fmla="*/ 269 h 1492"/>
              <a:gd name="T26" fmla="*/ 1887 w 3625"/>
              <a:gd name="T27" fmla="*/ 308 h 1492"/>
              <a:gd name="T28" fmla="*/ 2085 w 3625"/>
              <a:gd name="T29" fmla="*/ 384 h 1492"/>
              <a:gd name="T30" fmla="*/ 2230 w 3625"/>
              <a:gd name="T31" fmla="*/ 444 h 1492"/>
              <a:gd name="T32" fmla="*/ 2456 w 3625"/>
              <a:gd name="T33" fmla="*/ 547 h 1492"/>
              <a:gd name="T34" fmla="*/ 2666 w 3625"/>
              <a:gd name="T35" fmla="*/ 662 h 1492"/>
              <a:gd name="T36" fmla="*/ 2859 w 3625"/>
              <a:gd name="T37" fmla="*/ 786 h 1492"/>
              <a:gd name="T38" fmla="*/ 3046 w 3625"/>
              <a:gd name="T39" fmla="*/ 920 h 1492"/>
              <a:gd name="T40" fmla="*/ 3193 w 3625"/>
              <a:gd name="T41" fmla="*/ 1038 h 1492"/>
              <a:gd name="T42" fmla="*/ 3332 w 3625"/>
              <a:gd name="T43" fmla="*/ 1168 h 1492"/>
              <a:gd name="T44" fmla="*/ 3440 w 3625"/>
              <a:gd name="T45" fmla="*/ 1280 h 1492"/>
              <a:gd name="T46" fmla="*/ 3524 w 3625"/>
              <a:gd name="T47" fmla="*/ 1380 h 1492"/>
              <a:gd name="T48" fmla="*/ 3624 w 3625"/>
              <a:gd name="T49" fmla="*/ 1491 h 1492"/>
              <a:gd name="T50" fmla="*/ 3608 w 3625"/>
              <a:gd name="T51" fmla="*/ 1491 h 1492"/>
              <a:gd name="T52" fmla="*/ 0 w 3625"/>
              <a:gd name="T53" fmla="*/ 1491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52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>
              <a:gd name="T0" fmla="*/ 2718 w 5143"/>
              <a:gd name="T1" fmla="*/ 405 h 1902"/>
              <a:gd name="T2" fmla="*/ 2466 w 5143"/>
              <a:gd name="T3" fmla="*/ 333 h 1902"/>
              <a:gd name="T4" fmla="*/ 2202 w 5143"/>
              <a:gd name="T5" fmla="*/ 261 h 1902"/>
              <a:gd name="T6" fmla="*/ 1929 w 5143"/>
              <a:gd name="T7" fmla="*/ 198 h 1902"/>
              <a:gd name="T8" fmla="*/ 1695 w 5143"/>
              <a:gd name="T9" fmla="*/ 153 h 1902"/>
              <a:gd name="T10" fmla="*/ 1434 w 5143"/>
              <a:gd name="T11" fmla="*/ 111 h 1902"/>
              <a:gd name="T12" fmla="*/ 1188 w 5143"/>
              <a:gd name="T13" fmla="*/ 75 h 1902"/>
              <a:gd name="T14" fmla="*/ 957 w 5143"/>
              <a:gd name="T15" fmla="*/ 48 h 1902"/>
              <a:gd name="T16" fmla="*/ 747 w 5143"/>
              <a:gd name="T17" fmla="*/ 30 h 1902"/>
              <a:gd name="T18" fmla="*/ 501 w 5143"/>
              <a:gd name="T19" fmla="*/ 15 h 1902"/>
              <a:gd name="T20" fmla="*/ 246 w 5143"/>
              <a:gd name="T21" fmla="*/ 3 h 1902"/>
              <a:gd name="T22" fmla="*/ 0 w 5143"/>
              <a:gd name="T23" fmla="*/ 0 h 1902"/>
              <a:gd name="T24" fmla="*/ 0 w 5143"/>
              <a:gd name="T25" fmla="*/ 275 h 1902"/>
              <a:gd name="T26" fmla="*/ 0 w 5143"/>
              <a:gd name="T27" fmla="*/ 345 h 1902"/>
              <a:gd name="T28" fmla="*/ 0 w 5143"/>
              <a:gd name="T29" fmla="*/ 275 h 1902"/>
              <a:gd name="T30" fmla="*/ 0 w 5143"/>
              <a:gd name="T31" fmla="*/ 342 h 1902"/>
              <a:gd name="T32" fmla="*/ 339 w 5143"/>
              <a:gd name="T33" fmla="*/ 351 h 1902"/>
              <a:gd name="T34" fmla="*/ 606 w 5143"/>
              <a:gd name="T35" fmla="*/ 372 h 1902"/>
              <a:gd name="T36" fmla="*/ 852 w 5143"/>
              <a:gd name="T37" fmla="*/ 399 h 1902"/>
              <a:gd name="T38" fmla="*/ 1068 w 5143"/>
              <a:gd name="T39" fmla="*/ 435 h 1902"/>
              <a:gd name="T40" fmla="*/ 1275 w 5143"/>
              <a:gd name="T41" fmla="*/ 474 h 1902"/>
              <a:gd name="T42" fmla="*/ 1545 w 5143"/>
              <a:gd name="T43" fmla="*/ 540 h 1902"/>
              <a:gd name="T44" fmla="*/ 1761 w 5143"/>
              <a:gd name="T45" fmla="*/ 603 h 1902"/>
              <a:gd name="T46" fmla="*/ 1971 w 5143"/>
              <a:gd name="T47" fmla="*/ 678 h 1902"/>
              <a:gd name="T48" fmla="*/ 2166 w 5143"/>
              <a:gd name="T49" fmla="*/ 747 h 1902"/>
              <a:gd name="T50" fmla="*/ 2397 w 5143"/>
              <a:gd name="T51" fmla="*/ 852 h 1902"/>
              <a:gd name="T52" fmla="*/ 2613 w 5143"/>
              <a:gd name="T53" fmla="*/ 960 h 1902"/>
              <a:gd name="T54" fmla="*/ 2832 w 5143"/>
              <a:gd name="T55" fmla="*/ 1095 h 1902"/>
              <a:gd name="T56" fmla="*/ 3012 w 5143"/>
              <a:gd name="T57" fmla="*/ 1212 h 1902"/>
              <a:gd name="T58" fmla="*/ 3186 w 5143"/>
              <a:gd name="T59" fmla="*/ 1347 h 1902"/>
              <a:gd name="T60" fmla="*/ 3351 w 5143"/>
              <a:gd name="T61" fmla="*/ 1497 h 1902"/>
              <a:gd name="T62" fmla="*/ 3480 w 5143"/>
              <a:gd name="T63" fmla="*/ 1629 h 1902"/>
              <a:gd name="T64" fmla="*/ 3612 w 5143"/>
              <a:gd name="T65" fmla="*/ 1785 h 1902"/>
              <a:gd name="T66" fmla="*/ 3699 w 5143"/>
              <a:gd name="T67" fmla="*/ 1901 h 1902"/>
              <a:gd name="T68" fmla="*/ 5142 w 5143"/>
              <a:gd name="T69" fmla="*/ 1901 h 1902"/>
              <a:gd name="T70" fmla="*/ 5076 w 5143"/>
              <a:gd name="T71" fmla="*/ 1827 h 1902"/>
              <a:gd name="T72" fmla="*/ 4968 w 5143"/>
              <a:gd name="T73" fmla="*/ 1707 h 1902"/>
              <a:gd name="T74" fmla="*/ 4797 w 5143"/>
              <a:gd name="T75" fmla="*/ 1539 h 1902"/>
              <a:gd name="T76" fmla="*/ 4617 w 5143"/>
              <a:gd name="T77" fmla="*/ 1383 h 1902"/>
              <a:gd name="T78" fmla="*/ 4410 w 5143"/>
              <a:gd name="T79" fmla="*/ 1221 h 1902"/>
              <a:gd name="T80" fmla="*/ 4185 w 5143"/>
              <a:gd name="T81" fmla="*/ 1071 h 1902"/>
              <a:gd name="T82" fmla="*/ 3960 w 5143"/>
              <a:gd name="T83" fmla="*/ 939 h 1902"/>
              <a:gd name="T84" fmla="*/ 3708 w 5143"/>
              <a:gd name="T85" fmla="*/ 801 h 1902"/>
              <a:gd name="T86" fmla="*/ 3492 w 5143"/>
              <a:gd name="T87" fmla="*/ 702 h 1902"/>
              <a:gd name="T88" fmla="*/ 3231 w 5143"/>
              <a:gd name="T89" fmla="*/ 588 h 1902"/>
              <a:gd name="T90" fmla="*/ 2964 w 5143"/>
              <a:gd name="T91" fmla="*/ 489 h 1902"/>
              <a:gd name="T92" fmla="*/ 2718 w 5143"/>
              <a:gd name="T93" fmla="*/ 405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3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>
              <a:gd name="T0" fmla="*/ 0 w 5760"/>
              <a:gd name="T1" fmla="*/ 0 h 2325"/>
              <a:gd name="T2" fmla="*/ 0 w 5760"/>
              <a:gd name="T3" fmla="*/ 339 h 2325"/>
              <a:gd name="T4" fmla="*/ 558 w 5760"/>
              <a:gd name="T5" fmla="*/ 357 h 2325"/>
              <a:gd name="T6" fmla="*/ 807 w 5760"/>
              <a:gd name="T7" fmla="*/ 375 h 2325"/>
              <a:gd name="T8" fmla="*/ 1056 w 5760"/>
              <a:gd name="T9" fmla="*/ 399 h 2325"/>
              <a:gd name="T10" fmla="*/ 1272 w 5760"/>
              <a:gd name="T11" fmla="*/ 426 h 2325"/>
              <a:gd name="T12" fmla="*/ 1539 w 5760"/>
              <a:gd name="T13" fmla="*/ 465 h 2325"/>
              <a:gd name="T14" fmla="*/ 1791 w 5760"/>
              <a:gd name="T15" fmla="*/ 510 h 2325"/>
              <a:gd name="T16" fmla="*/ 2076 w 5760"/>
              <a:gd name="T17" fmla="*/ 570 h 2325"/>
              <a:gd name="T18" fmla="*/ 2334 w 5760"/>
              <a:gd name="T19" fmla="*/ 630 h 2325"/>
              <a:gd name="T20" fmla="*/ 2544 w 5760"/>
              <a:gd name="T21" fmla="*/ 687 h 2325"/>
              <a:gd name="T22" fmla="*/ 2775 w 5760"/>
              <a:gd name="T23" fmla="*/ 759 h 2325"/>
              <a:gd name="T24" fmla="*/ 3003 w 5760"/>
              <a:gd name="T25" fmla="*/ 837 h 2325"/>
              <a:gd name="T26" fmla="*/ 3231 w 5760"/>
              <a:gd name="T27" fmla="*/ 924 h 2325"/>
              <a:gd name="T28" fmla="*/ 3438 w 5760"/>
              <a:gd name="T29" fmla="*/ 1005 h 2325"/>
              <a:gd name="T30" fmla="*/ 3663 w 5760"/>
              <a:gd name="T31" fmla="*/ 1110 h 2325"/>
              <a:gd name="T32" fmla="*/ 3903 w 5760"/>
              <a:gd name="T33" fmla="*/ 1233 h 2325"/>
              <a:gd name="T34" fmla="*/ 4149 w 5760"/>
              <a:gd name="T35" fmla="*/ 1374 h 2325"/>
              <a:gd name="T36" fmla="*/ 4353 w 5760"/>
              <a:gd name="T37" fmla="*/ 1506 h 2325"/>
              <a:gd name="T38" fmla="*/ 4491 w 5760"/>
              <a:gd name="T39" fmla="*/ 1602 h 2325"/>
              <a:gd name="T40" fmla="*/ 4668 w 5760"/>
              <a:gd name="T41" fmla="*/ 1740 h 2325"/>
              <a:gd name="T42" fmla="*/ 4824 w 5760"/>
              <a:gd name="T43" fmla="*/ 1875 h 2325"/>
              <a:gd name="T44" fmla="*/ 4968 w 5760"/>
              <a:gd name="T45" fmla="*/ 2016 h 2325"/>
              <a:gd name="T46" fmla="*/ 5100 w 5760"/>
              <a:gd name="T47" fmla="*/ 2154 h 2325"/>
              <a:gd name="T48" fmla="*/ 5238 w 5760"/>
              <a:gd name="T49" fmla="*/ 2324 h 2325"/>
              <a:gd name="T50" fmla="*/ 5759 w 5760"/>
              <a:gd name="T51" fmla="*/ 2324 h 2325"/>
              <a:gd name="T52" fmla="*/ 5759 w 5760"/>
              <a:gd name="T53" fmla="*/ 1245 h 2325"/>
              <a:gd name="T54" fmla="*/ 5580 w 5760"/>
              <a:gd name="T55" fmla="*/ 1119 h 2325"/>
              <a:gd name="T56" fmla="*/ 5400 w 5760"/>
              <a:gd name="T57" fmla="*/ 1020 h 2325"/>
              <a:gd name="T58" fmla="*/ 5205 w 5760"/>
              <a:gd name="T59" fmla="*/ 918 h 2325"/>
              <a:gd name="T60" fmla="*/ 5031 w 5760"/>
              <a:gd name="T61" fmla="*/ 837 h 2325"/>
              <a:gd name="T62" fmla="*/ 4866 w 5760"/>
              <a:gd name="T63" fmla="*/ 771 h 2325"/>
              <a:gd name="T64" fmla="*/ 4710 w 5760"/>
              <a:gd name="T65" fmla="*/ 711 h 2325"/>
              <a:gd name="T66" fmla="*/ 4545 w 5760"/>
              <a:gd name="T67" fmla="*/ 651 h 2325"/>
              <a:gd name="T68" fmla="*/ 4386 w 5760"/>
              <a:gd name="T69" fmla="*/ 600 h 2325"/>
              <a:gd name="T70" fmla="*/ 4248 w 5760"/>
              <a:gd name="T71" fmla="*/ 552 h 2325"/>
              <a:gd name="T72" fmla="*/ 3993 w 5760"/>
              <a:gd name="T73" fmla="*/ 483 h 2325"/>
              <a:gd name="T74" fmla="*/ 3777 w 5760"/>
              <a:gd name="T75" fmla="*/ 423 h 2325"/>
              <a:gd name="T76" fmla="*/ 3564 w 5760"/>
              <a:gd name="T77" fmla="*/ 375 h 2325"/>
              <a:gd name="T78" fmla="*/ 3282 w 5760"/>
              <a:gd name="T79" fmla="*/ 312 h 2325"/>
              <a:gd name="T80" fmla="*/ 3003 w 5760"/>
              <a:gd name="T81" fmla="*/ 261 h 2325"/>
              <a:gd name="T82" fmla="*/ 2733 w 5760"/>
              <a:gd name="T83" fmla="*/ 213 h 2325"/>
              <a:gd name="T84" fmla="*/ 2451 w 5760"/>
              <a:gd name="T85" fmla="*/ 171 h 2325"/>
              <a:gd name="T86" fmla="*/ 2211 w 5760"/>
              <a:gd name="T87" fmla="*/ 138 h 2325"/>
              <a:gd name="T88" fmla="*/ 1974 w 5760"/>
              <a:gd name="T89" fmla="*/ 108 h 2325"/>
              <a:gd name="T90" fmla="*/ 1665 w 5760"/>
              <a:gd name="T91" fmla="*/ 81 h 2325"/>
              <a:gd name="T92" fmla="*/ 1437 w 5760"/>
              <a:gd name="T93" fmla="*/ 60 h 2325"/>
              <a:gd name="T94" fmla="*/ 1125 w 5760"/>
              <a:gd name="T95" fmla="*/ 36 h 2325"/>
              <a:gd name="T96" fmla="*/ 828 w 5760"/>
              <a:gd name="T97" fmla="*/ 21 h 2325"/>
              <a:gd name="T98" fmla="*/ 558 w 5760"/>
              <a:gd name="T99" fmla="*/ 12 h 2325"/>
              <a:gd name="T100" fmla="*/ 282 w 5760"/>
              <a:gd name="T101" fmla="*/ 3 h 2325"/>
              <a:gd name="T102" fmla="*/ 0 w 5760"/>
              <a:gd name="T103" fmla="*/ 0 h 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4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>
              <a:gd name="T0" fmla="*/ 0 w 5760"/>
              <a:gd name="T1" fmla="*/ 0 h 1573"/>
              <a:gd name="T2" fmla="*/ 0 w 5760"/>
              <a:gd name="T3" fmla="*/ 351 h 1573"/>
              <a:gd name="T4" fmla="*/ 282 w 5760"/>
              <a:gd name="T5" fmla="*/ 357 h 1573"/>
              <a:gd name="T6" fmla="*/ 627 w 5760"/>
              <a:gd name="T7" fmla="*/ 363 h 1573"/>
              <a:gd name="T8" fmla="*/ 960 w 5760"/>
              <a:gd name="T9" fmla="*/ 375 h 1573"/>
              <a:gd name="T10" fmla="*/ 1218 w 5760"/>
              <a:gd name="T11" fmla="*/ 393 h 1573"/>
              <a:gd name="T12" fmla="*/ 1470 w 5760"/>
              <a:gd name="T13" fmla="*/ 411 h 1573"/>
              <a:gd name="T14" fmla="*/ 1746 w 5760"/>
              <a:gd name="T15" fmla="*/ 435 h 1573"/>
              <a:gd name="T16" fmla="*/ 2022 w 5760"/>
              <a:gd name="T17" fmla="*/ 462 h 1573"/>
              <a:gd name="T18" fmla="*/ 2340 w 5760"/>
              <a:gd name="T19" fmla="*/ 504 h 1573"/>
              <a:gd name="T20" fmla="*/ 2664 w 5760"/>
              <a:gd name="T21" fmla="*/ 549 h 1573"/>
              <a:gd name="T22" fmla="*/ 2952 w 5760"/>
              <a:gd name="T23" fmla="*/ 597 h 1573"/>
              <a:gd name="T24" fmla="*/ 3225 w 5760"/>
              <a:gd name="T25" fmla="*/ 648 h 1573"/>
              <a:gd name="T26" fmla="*/ 3513 w 5760"/>
              <a:gd name="T27" fmla="*/ 708 h 1573"/>
              <a:gd name="T28" fmla="*/ 3693 w 5760"/>
              <a:gd name="T29" fmla="*/ 750 h 1573"/>
              <a:gd name="T30" fmla="*/ 3936 w 5760"/>
              <a:gd name="T31" fmla="*/ 810 h 1573"/>
              <a:gd name="T32" fmla="*/ 4095 w 5760"/>
              <a:gd name="T33" fmla="*/ 855 h 1573"/>
              <a:gd name="T34" fmla="*/ 4281 w 5760"/>
              <a:gd name="T35" fmla="*/ 909 h 1573"/>
              <a:gd name="T36" fmla="*/ 4503 w 5760"/>
              <a:gd name="T37" fmla="*/ 981 h 1573"/>
              <a:gd name="T38" fmla="*/ 4704 w 5760"/>
              <a:gd name="T39" fmla="*/ 1053 h 1573"/>
              <a:gd name="T40" fmla="*/ 4911 w 5760"/>
              <a:gd name="T41" fmla="*/ 1131 h 1573"/>
              <a:gd name="T42" fmla="*/ 5073 w 5760"/>
              <a:gd name="T43" fmla="*/ 1197 h 1573"/>
              <a:gd name="T44" fmla="*/ 5256 w 5760"/>
              <a:gd name="T45" fmla="*/ 1281 h 1573"/>
              <a:gd name="T46" fmla="*/ 5475 w 5760"/>
              <a:gd name="T47" fmla="*/ 1401 h 1573"/>
              <a:gd name="T48" fmla="*/ 5628 w 5760"/>
              <a:gd name="T49" fmla="*/ 1482 h 1573"/>
              <a:gd name="T50" fmla="*/ 5759 w 5760"/>
              <a:gd name="T51" fmla="*/ 1572 h 1573"/>
              <a:gd name="T52" fmla="*/ 5759 w 5760"/>
              <a:gd name="T53" fmla="*/ 633 h 1573"/>
              <a:gd name="T54" fmla="*/ 5493 w 5760"/>
              <a:gd name="T55" fmla="*/ 570 h 1573"/>
              <a:gd name="T56" fmla="*/ 5214 w 5760"/>
              <a:gd name="T57" fmla="*/ 501 h 1573"/>
              <a:gd name="T58" fmla="*/ 4950 w 5760"/>
              <a:gd name="T59" fmla="*/ 444 h 1573"/>
              <a:gd name="T60" fmla="*/ 4701 w 5760"/>
              <a:gd name="T61" fmla="*/ 396 h 1573"/>
              <a:gd name="T62" fmla="*/ 4425 w 5760"/>
              <a:gd name="T63" fmla="*/ 348 h 1573"/>
              <a:gd name="T64" fmla="*/ 4110 w 5760"/>
              <a:gd name="T65" fmla="*/ 294 h 1573"/>
              <a:gd name="T66" fmla="*/ 3813 w 5760"/>
              <a:gd name="T67" fmla="*/ 252 h 1573"/>
              <a:gd name="T68" fmla="*/ 3549 w 5760"/>
              <a:gd name="T69" fmla="*/ 213 h 1573"/>
              <a:gd name="T70" fmla="*/ 3261 w 5760"/>
              <a:gd name="T71" fmla="*/ 183 h 1573"/>
              <a:gd name="T72" fmla="*/ 3015 w 5760"/>
              <a:gd name="T73" fmla="*/ 153 h 1573"/>
              <a:gd name="T74" fmla="*/ 2757 w 5760"/>
              <a:gd name="T75" fmla="*/ 129 h 1573"/>
              <a:gd name="T76" fmla="*/ 2520 w 5760"/>
              <a:gd name="T77" fmla="*/ 105 h 1573"/>
              <a:gd name="T78" fmla="*/ 2301 w 5760"/>
              <a:gd name="T79" fmla="*/ 87 h 1573"/>
              <a:gd name="T80" fmla="*/ 2013 w 5760"/>
              <a:gd name="T81" fmla="*/ 66 h 1573"/>
              <a:gd name="T82" fmla="*/ 1731 w 5760"/>
              <a:gd name="T83" fmla="*/ 48 h 1573"/>
              <a:gd name="T84" fmla="*/ 1524 w 5760"/>
              <a:gd name="T85" fmla="*/ 39 h 1573"/>
              <a:gd name="T86" fmla="*/ 1260 w 5760"/>
              <a:gd name="T87" fmla="*/ 27 h 1573"/>
              <a:gd name="T88" fmla="*/ 966 w 5760"/>
              <a:gd name="T89" fmla="*/ 15 h 1573"/>
              <a:gd name="T90" fmla="*/ 714 w 5760"/>
              <a:gd name="T91" fmla="*/ 12 h 1573"/>
              <a:gd name="T92" fmla="*/ 510 w 5760"/>
              <a:gd name="T93" fmla="*/ 6 h 1573"/>
              <a:gd name="T94" fmla="*/ 243 w 5760"/>
              <a:gd name="T95" fmla="*/ 0 h 1573"/>
              <a:gd name="T96" fmla="*/ 0 w 5760"/>
              <a:gd name="T97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5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>
              <a:gd name="T0" fmla="*/ 0 w 5760"/>
              <a:gd name="T1" fmla="*/ 0 h 970"/>
              <a:gd name="T2" fmla="*/ 0 w 5760"/>
              <a:gd name="T3" fmla="*/ 339 h 970"/>
              <a:gd name="T4" fmla="*/ 318 w 5760"/>
              <a:gd name="T5" fmla="*/ 342 h 970"/>
              <a:gd name="T6" fmla="*/ 591 w 5760"/>
              <a:gd name="T7" fmla="*/ 348 h 970"/>
              <a:gd name="T8" fmla="*/ 846 w 5760"/>
              <a:gd name="T9" fmla="*/ 354 h 970"/>
              <a:gd name="T10" fmla="*/ 1074 w 5760"/>
              <a:gd name="T11" fmla="*/ 360 h 970"/>
              <a:gd name="T12" fmla="*/ 1314 w 5760"/>
              <a:gd name="T13" fmla="*/ 366 h 970"/>
              <a:gd name="T14" fmla="*/ 1599 w 5760"/>
              <a:gd name="T15" fmla="*/ 381 h 970"/>
              <a:gd name="T16" fmla="*/ 1911 w 5760"/>
              <a:gd name="T17" fmla="*/ 399 h 970"/>
              <a:gd name="T18" fmla="*/ 2241 w 5760"/>
              <a:gd name="T19" fmla="*/ 420 h 970"/>
              <a:gd name="T20" fmla="*/ 2619 w 5760"/>
              <a:gd name="T21" fmla="*/ 453 h 970"/>
              <a:gd name="T22" fmla="*/ 2889 w 5760"/>
              <a:gd name="T23" fmla="*/ 477 h 970"/>
              <a:gd name="T24" fmla="*/ 3177 w 5760"/>
              <a:gd name="T25" fmla="*/ 507 h 970"/>
              <a:gd name="T26" fmla="*/ 3498 w 5760"/>
              <a:gd name="T27" fmla="*/ 543 h 970"/>
              <a:gd name="T28" fmla="*/ 3813 w 5760"/>
              <a:gd name="T29" fmla="*/ 585 h 970"/>
              <a:gd name="T30" fmla="*/ 4044 w 5760"/>
              <a:gd name="T31" fmla="*/ 618 h 970"/>
              <a:gd name="T32" fmla="*/ 4365 w 5760"/>
              <a:gd name="T33" fmla="*/ 669 h 970"/>
              <a:gd name="T34" fmla="*/ 4683 w 5760"/>
              <a:gd name="T35" fmla="*/ 726 h 970"/>
              <a:gd name="T36" fmla="*/ 4980 w 5760"/>
              <a:gd name="T37" fmla="*/ 786 h 970"/>
              <a:gd name="T38" fmla="*/ 5268 w 5760"/>
              <a:gd name="T39" fmla="*/ 846 h 970"/>
              <a:gd name="T40" fmla="*/ 5646 w 5760"/>
              <a:gd name="T41" fmla="*/ 942 h 970"/>
              <a:gd name="T42" fmla="*/ 5759 w 5760"/>
              <a:gd name="T43" fmla="*/ 969 h 970"/>
              <a:gd name="T44" fmla="*/ 5759 w 5760"/>
              <a:gd name="T45" fmla="*/ 0 h 970"/>
              <a:gd name="T46" fmla="*/ 0 w 5760"/>
              <a:gd name="T47" fmla="*/ 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6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>
              <a:gd name="T0" fmla="*/ 0 w 5760"/>
              <a:gd name="T1" fmla="*/ 753 h 1060"/>
              <a:gd name="T2" fmla="*/ 0 w 5760"/>
              <a:gd name="T3" fmla="*/ 1059 h 1060"/>
              <a:gd name="T4" fmla="*/ 5759 w 5760"/>
              <a:gd name="T5" fmla="*/ 1059 h 1060"/>
              <a:gd name="T6" fmla="*/ 5759 w 5760"/>
              <a:gd name="T7" fmla="*/ 0 h 1060"/>
              <a:gd name="T8" fmla="*/ 5430 w 5760"/>
              <a:gd name="T9" fmla="*/ 0 h 1060"/>
              <a:gd name="T10" fmla="*/ 5298 w 5760"/>
              <a:gd name="T11" fmla="*/ 84 h 1060"/>
              <a:gd name="T12" fmla="*/ 5136 w 5760"/>
              <a:gd name="T13" fmla="*/ 159 h 1060"/>
              <a:gd name="T14" fmla="*/ 4968 w 5760"/>
              <a:gd name="T15" fmla="*/ 222 h 1060"/>
              <a:gd name="T16" fmla="*/ 4812 w 5760"/>
              <a:gd name="T17" fmla="*/ 267 h 1060"/>
              <a:gd name="T18" fmla="*/ 4626 w 5760"/>
              <a:gd name="T19" fmla="*/ 324 h 1060"/>
              <a:gd name="T20" fmla="*/ 4440 w 5760"/>
              <a:gd name="T21" fmla="*/ 366 h 1060"/>
              <a:gd name="T22" fmla="*/ 4230 w 5760"/>
              <a:gd name="T23" fmla="*/ 414 h 1060"/>
              <a:gd name="T24" fmla="*/ 3939 w 5760"/>
              <a:gd name="T25" fmla="*/ 468 h 1060"/>
              <a:gd name="T26" fmla="*/ 3711 w 5760"/>
              <a:gd name="T27" fmla="*/ 504 h 1060"/>
              <a:gd name="T28" fmla="*/ 3441 w 5760"/>
              <a:gd name="T29" fmla="*/ 543 h 1060"/>
              <a:gd name="T30" fmla="*/ 3189 w 5760"/>
              <a:gd name="T31" fmla="*/ 579 h 1060"/>
              <a:gd name="T32" fmla="*/ 2925 w 5760"/>
              <a:gd name="T33" fmla="*/ 606 h 1060"/>
              <a:gd name="T34" fmla="*/ 2679 w 5760"/>
              <a:gd name="T35" fmla="*/ 633 h 1060"/>
              <a:gd name="T36" fmla="*/ 2418 w 5760"/>
              <a:gd name="T37" fmla="*/ 654 h 1060"/>
              <a:gd name="T38" fmla="*/ 2142 w 5760"/>
              <a:gd name="T39" fmla="*/ 675 h 1060"/>
              <a:gd name="T40" fmla="*/ 1896 w 5760"/>
              <a:gd name="T41" fmla="*/ 693 h 1060"/>
              <a:gd name="T42" fmla="*/ 1647 w 5760"/>
              <a:gd name="T43" fmla="*/ 708 h 1060"/>
              <a:gd name="T44" fmla="*/ 1404 w 5760"/>
              <a:gd name="T45" fmla="*/ 720 h 1060"/>
              <a:gd name="T46" fmla="*/ 1170 w 5760"/>
              <a:gd name="T47" fmla="*/ 732 h 1060"/>
              <a:gd name="T48" fmla="*/ 906 w 5760"/>
              <a:gd name="T49" fmla="*/ 738 h 1060"/>
              <a:gd name="T50" fmla="*/ 534 w 5760"/>
              <a:gd name="T51" fmla="*/ 747 h 1060"/>
              <a:gd name="T52" fmla="*/ 201 w 5760"/>
              <a:gd name="T53" fmla="*/ 753 h 1060"/>
              <a:gd name="T54" fmla="*/ 0 w 5760"/>
              <a:gd name="T55" fmla="*/ 753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7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>
              <a:gd name="T0" fmla="*/ 0 w 5284"/>
              <a:gd name="T1" fmla="*/ 366 h 673"/>
              <a:gd name="T2" fmla="*/ 0 w 5284"/>
              <a:gd name="T3" fmla="*/ 672 h 673"/>
              <a:gd name="T4" fmla="*/ 303 w 5284"/>
              <a:gd name="T5" fmla="*/ 672 h 673"/>
              <a:gd name="T6" fmla="*/ 723 w 5284"/>
              <a:gd name="T7" fmla="*/ 663 h 673"/>
              <a:gd name="T8" fmla="*/ 1020 w 5284"/>
              <a:gd name="T9" fmla="*/ 654 h 673"/>
              <a:gd name="T10" fmla="*/ 1302 w 5284"/>
              <a:gd name="T11" fmla="*/ 642 h 673"/>
              <a:gd name="T12" fmla="*/ 1554 w 5284"/>
              <a:gd name="T13" fmla="*/ 630 h 673"/>
              <a:gd name="T14" fmla="*/ 1779 w 5284"/>
              <a:gd name="T15" fmla="*/ 615 h 673"/>
              <a:gd name="T16" fmla="*/ 1962 w 5284"/>
              <a:gd name="T17" fmla="*/ 606 h 673"/>
              <a:gd name="T18" fmla="*/ 2193 w 5284"/>
              <a:gd name="T19" fmla="*/ 588 h 673"/>
              <a:gd name="T20" fmla="*/ 2448 w 5284"/>
              <a:gd name="T21" fmla="*/ 570 h 673"/>
              <a:gd name="T22" fmla="*/ 2700 w 5284"/>
              <a:gd name="T23" fmla="*/ 546 h 673"/>
              <a:gd name="T24" fmla="*/ 2904 w 5284"/>
              <a:gd name="T25" fmla="*/ 528 h 673"/>
              <a:gd name="T26" fmla="*/ 3138 w 5284"/>
              <a:gd name="T27" fmla="*/ 498 h 673"/>
              <a:gd name="T28" fmla="*/ 3324 w 5284"/>
              <a:gd name="T29" fmla="*/ 474 h 673"/>
              <a:gd name="T30" fmla="*/ 3534 w 5284"/>
              <a:gd name="T31" fmla="*/ 447 h 673"/>
              <a:gd name="T32" fmla="*/ 3735 w 5284"/>
              <a:gd name="T33" fmla="*/ 420 h 673"/>
              <a:gd name="T34" fmla="*/ 3933 w 5284"/>
              <a:gd name="T35" fmla="*/ 384 h 673"/>
              <a:gd name="T36" fmla="*/ 4116 w 5284"/>
              <a:gd name="T37" fmla="*/ 351 h 673"/>
              <a:gd name="T38" fmla="*/ 4266 w 5284"/>
              <a:gd name="T39" fmla="*/ 318 h 673"/>
              <a:gd name="T40" fmla="*/ 4446 w 5284"/>
              <a:gd name="T41" fmla="*/ 279 h 673"/>
              <a:gd name="T42" fmla="*/ 4620 w 5284"/>
              <a:gd name="T43" fmla="*/ 237 h 673"/>
              <a:gd name="T44" fmla="*/ 4779 w 5284"/>
              <a:gd name="T45" fmla="*/ 192 h 673"/>
              <a:gd name="T46" fmla="*/ 4920 w 5284"/>
              <a:gd name="T47" fmla="*/ 147 h 673"/>
              <a:gd name="T48" fmla="*/ 5085 w 5284"/>
              <a:gd name="T49" fmla="*/ 90 h 673"/>
              <a:gd name="T50" fmla="*/ 5193 w 5284"/>
              <a:gd name="T51" fmla="*/ 42 h 673"/>
              <a:gd name="T52" fmla="*/ 5283 w 5284"/>
              <a:gd name="T53" fmla="*/ 0 h 673"/>
              <a:gd name="T54" fmla="*/ 3201 w 5284"/>
              <a:gd name="T55" fmla="*/ 0 h 673"/>
              <a:gd name="T56" fmla="*/ 2982 w 5284"/>
              <a:gd name="T57" fmla="*/ 57 h 673"/>
              <a:gd name="T58" fmla="*/ 2775 w 5284"/>
              <a:gd name="T59" fmla="*/ 108 h 673"/>
              <a:gd name="T60" fmla="*/ 2562 w 5284"/>
              <a:gd name="T61" fmla="*/ 150 h 673"/>
              <a:gd name="T62" fmla="*/ 2397 w 5284"/>
              <a:gd name="T63" fmla="*/ 183 h 673"/>
              <a:gd name="T64" fmla="*/ 2205 w 5284"/>
              <a:gd name="T65" fmla="*/ 213 h 673"/>
              <a:gd name="T66" fmla="*/ 2001 w 5284"/>
              <a:gd name="T67" fmla="*/ 243 h 673"/>
              <a:gd name="T68" fmla="*/ 1776 w 5284"/>
              <a:gd name="T69" fmla="*/ 273 h 673"/>
              <a:gd name="T70" fmla="*/ 1536 w 5284"/>
              <a:gd name="T71" fmla="*/ 297 h 673"/>
              <a:gd name="T72" fmla="*/ 1344 w 5284"/>
              <a:gd name="T73" fmla="*/ 312 h 673"/>
              <a:gd name="T74" fmla="*/ 1134 w 5284"/>
              <a:gd name="T75" fmla="*/ 330 h 673"/>
              <a:gd name="T76" fmla="*/ 921 w 5284"/>
              <a:gd name="T77" fmla="*/ 342 h 673"/>
              <a:gd name="T78" fmla="*/ 696 w 5284"/>
              <a:gd name="T79" fmla="*/ 354 h 673"/>
              <a:gd name="T80" fmla="*/ 501 w 5284"/>
              <a:gd name="T81" fmla="*/ 360 h 673"/>
              <a:gd name="T82" fmla="*/ 279 w 5284"/>
              <a:gd name="T83" fmla="*/ 366 h 673"/>
              <a:gd name="T84" fmla="*/ 99 w 5284"/>
              <a:gd name="T85" fmla="*/ 369 h 673"/>
              <a:gd name="T86" fmla="*/ 0 w 5284"/>
              <a:gd name="T87" fmla="*/ 366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8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>
              <a:gd name="T0" fmla="*/ 0 w 2884"/>
              <a:gd name="T1" fmla="*/ 0 h 286"/>
              <a:gd name="T2" fmla="*/ 0 w 2884"/>
              <a:gd name="T3" fmla="*/ 285 h 286"/>
              <a:gd name="T4" fmla="*/ 192 w 2884"/>
              <a:gd name="T5" fmla="*/ 285 h 286"/>
              <a:gd name="T6" fmla="*/ 384 w 2884"/>
              <a:gd name="T7" fmla="*/ 282 h 286"/>
              <a:gd name="T8" fmla="*/ 579 w 2884"/>
              <a:gd name="T9" fmla="*/ 276 h 286"/>
              <a:gd name="T10" fmla="*/ 789 w 2884"/>
              <a:gd name="T11" fmla="*/ 267 h 286"/>
              <a:gd name="T12" fmla="*/ 999 w 2884"/>
              <a:gd name="T13" fmla="*/ 258 h 286"/>
              <a:gd name="T14" fmla="*/ 1161 w 2884"/>
              <a:gd name="T15" fmla="*/ 246 h 286"/>
              <a:gd name="T16" fmla="*/ 1302 w 2884"/>
              <a:gd name="T17" fmla="*/ 234 h 286"/>
              <a:gd name="T18" fmla="*/ 1458 w 2884"/>
              <a:gd name="T19" fmla="*/ 222 h 286"/>
              <a:gd name="T20" fmla="*/ 1665 w 2884"/>
              <a:gd name="T21" fmla="*/ 201 h 286"/>
              <a:gd name="T22" fmla="*/ 1992 w 2884"/>
              <a:gd name="T23" fmla="*/ 159 h 286"/>
              <a:gd name="T24" fmla="*/ 2301 w 2884"/>
              <a:gd name="T25" fmla="*/ 117 h 286"/>
              <a:gd name="T26" fmla="*/ 2604 w 2884"/>
              <a:gd name="T27" fmla="*/ 60 h 286"/>
              <a:gd name="T28" fmla="*/ 2883 w 2884"/>
              <a:gd name="T29" fmla="*/ 0 h 286"/>
              <a:gd name="T30" fmla="*/ 0 w 2884"/>
              <a:gd name="T31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smtClean="0"/>
              <a:t>Cliquer ici pour modifier le style du titre du masque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smtClean="0"/>
              <a:t>Cliquer pour modifier les styles du texte du masque</a:t>
            </a:r>
          </a:p>
          <a:p>
            <a:pPr lvl="1"/>
            <a:r>
              <a:rPr lang="en-GB" altLang="fr-FR" smtClean="0"/>
              <a:t>Deuxième niveau</a:t>
            </a:r>
          </a:p>
          <a:p>
            <a:pPr lvl="2"/>
            <a:r>
              <a:rPr lang="en-GB" altLang="fr-FR" smtClean="0"/>
              <a:t>Troisième niveau</a:t>
            </a:r>
          </a:p>
          <a:p>
            <a:pPr lvl="3"/>
            <a:r>
              <a:rPr lang="en-GB" altLang="fr-FR" smtClean="0"/>
              <a:t>Quatrième niveau</a:t>
            </a:r>
          </a:p>
          <a:p>
            <a:pPr lvl="4"/>
            <a:r>
              <a:rPr lang="en-GB" altLang="fr-FR" smtClean="0"/>
              <a:t>Cinquième niveau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altLang="fr-FR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altLang="fr-FR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B48EF3-D561-4DD4-B728-FA35E0373DA4}" type="slidenum">
              <a:rPr lang="en-GB" altLang="fr-FR"/>
              <a:pPr/>
              <a:t>‹N°›</a:t>
            </a:fld>
            <a:endParaRPr lang="en-GB" altLang="fr-F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 nodeType="withEffect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PowerPoint_Presentation1.pptx"/><Relationship Id="rId4" Type="http://schemas.openxmlformats.org/officeDocument/2006/relationships/hyperlink" Target="https://pyrros.fr/coup-de-gueule/predateurs-sexuels-cachent-photographe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9936"/>
            <a:ext cx="7772400" cy="1143000"/>
          </a:xfrm>
        </p:spPr>
        <p:txBody>
          <a:bodyPr/>
          <a:lstStyle/>
          <a:p>
            <a:r>
              <a:rPr lang="fr-FR" altLang="fr-FR" dirty="0" err="1" smtClean="0"/>
              <a:t>Dapp</a:t>
            </a:r>
            <a:r>
              <a:rPr lang="fr-FR" altLang="fr-FR" dirty="0" smtClean="0"/>
              <a:t> Photo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840" y="3212976"/>
            <a:ext cx="2286319" cy="22863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wamp\server\www\alyra\exo\S10\defiperso-vue\dapp\src\assets\img\img-ppt\connex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430993" cy="515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05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wamp\server\www\alyra\exo\S10\defiperso-vue\dapp\src\assets\img\img-ppt\impo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6" y="1124744"/>
            <a:ext cx="8602435" cy="440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94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wamp\server\www\alyra\exo\S10\defiperso-vue\dapp\src\assets\img\img-ppt\verifi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48" y="980728"/>
            <a:ext cx="8742238" cy="480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43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Analyse du code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VueJS</a:t>
            </a:r>
            <a:r>
              <a:rPr lang="fr-FR" dirty="0" smtClean="0"/>
              <a:t> (</a:t>
            </a:r>
            <a:r>
              <a:rPr lang="fr-FR" dirty="0" err="1" smtClean="0"/>
              <a:t>Frontend</a:t>
            </a:r>
            <a:r>
              <a:rPr lang="fr-FR" dirty="0" smtClean="0"/>
              <a:t>)</a:t>
            </a:r>
          </a:p>
          <a:p>
            <a:r>
              <a:rPr lang="fr-FR" dirty="0" smtClean="0"/>
              <a:t>Smart </a:t>
            </a:r>
            <a:r>
              <a:rPr lang="fr-FR" dirty="0" err="1" smtClean="0"/>
              <a:t>Contract</a:t>
            </a:r>
            <a:r>
              <a:rPr lang="fr-FR" dirty="0" smtClean="0"/>
              <a:t> (</a:t>
            </a:r>
            <a:r>
              <a:rPr lang="fr-FR" dirty="0" err="1" smtClean="0"/>
              <a:t>Backend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424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Avenir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Mise en place d’un système de réputation</a:t>
            </a:r>
          </a:p>
          <a:p>
            <a:r>
              <a:rPr lang="fr-FR" dirty="0" smtClean="0"/>
              <a:t>Ajout d’une base de données décentralisée</a:t>
            </a:r>
          </a:p>
          <a:p>
            <a:r>
              <a:rPr lang="fr-FR" dirty="0" smtClean="0"/>
              <a:t>Création d’un </a:t>
            </a:r>
            <a:r>
              <a:rPr lang="fr-FR" dirty="0" err="1" smtClean="0"/>
              <a:t>marketplace</a:t>
            </a:r>
            <a:endParaRPr lang="fr-FR" dirty="0" smtClean="0"/>
          </a:p>
          <a:p>
            <a:r>
              <a:rPr lang="fr-FR" dirty="0" smtClean="0"/>
              <a:t>Ajout d’une api</a:t>
            </a:r>
          </a:p>
          <a:p>
            <a:r>
              <a:rPr lang="fr-FR" dirty="0" smtClean="0"/>
              <a:t>Amélioration de l’intégration d’un </a:t>
            </a:r>
            <a:r>
              <a:rPr lang="fr-FR" dirty="0" err="1" smtClean="0"/>
              <a:t>wallet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105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158591"/>
            <a:ext cx="4176464" cy="2232248"/>
          </a:xfrm>
        </p:spPr>
        <p:txBody>
          <a:bodyPr/>
          <a:lstStyle/>
          <a:p>
            <a:r>
              <a:rPr lang="fr-FR" dirty="0" smtClean="0"/>
              <a:t>Dominique NITOUMBI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1500" b="0" dirty="0" smtClean="0"/>
              <a:t>dominique.n@live.fr</a:t>
            </a:r>
            <a:br>
              <a:rPr lang="fr-FR" sz="1500" b="0" dirty="0" smtClean="0"/>
            </a:br>
            <a:r>
              <a:rPr lang="fr-FR" sz="1500" b="0" dirty="0" smtClean="0"/>
              <a:t>github.com/</a:t>
            </a:r>
            <a:r>
              <a:rPr lang="fr-FR" sz="1500" b="0" dirty="0" err="1" smtClean="0"/>
              <a:t>artdomix</a:t>
            </a:r>
            <a:r>
              <a:rPr lang="fr-FR" sz="1500" b="0" dirty="0" smtClean="0"/>
              <a:t/>
            </a:r>
            <a:br>
              <a:rPr lang="fr-FR" sz="1500" b="0" dirty="0" smtClean="0"/>
            </a:br>
            <a:r>
              <a:rPr lang="fr-FR" sz="1500" b="0" dirty="0" smtClean="0"/>
              <a:t>linkedin.com/in/dominique-nitoumbi-a74b4035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11266" name="Picture 2" descr="C:\wamp\server\www\alyra\exo\S10\defiperso-vue\dapp\src\assets\img\prof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16832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28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123656"/>
          </a:xfrm>
        </p:spPr>
        <p:txBody>
          <a:bodyPr/>
          <a:lstStyle/>
          <a:p>
            <a:r>
              <a:rPr lang="fr-FR" dirty="0" smtClean="0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85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55576" y="2060848"/>
            <a:ext cx="77048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3200" dirty="0" smtClean="0"/>
              <a:t>Photographie</a:t>
            </a:r>
          </a:p>
          <a:p>
            <a:pPr marL="285750" indent="-285750">
              <a:buFontTx/>
              <a:buChar char="-"/>
            </a:pPr>
            <a:r>
              <a:rPr lang="fr-FR" sz="3200" dirty="0" smtClean="0"/>
              <a:t>Internet</a:t>
            </a:r>
          </a:p>
          <a:p>
            <a:pPr marL="285750" indent="-285750">
              <a:buFontTx/>
              <a:buChar char="-"/>
            </a:pPr>
            <a:r>
              <a:rPr lang="fr-FR" sz="3200" dirty="0" smtClean="0"/>
              <a:t>Preuve</a:t>
            </a:r>
          </a:p>
          <a:p>
            <a:pPr marL="285750" indent="-285750">
              <a:buFontTx/>
              <a:buChar char="-"/>
            </a:pPr>
            <a:r>
              <a:rPr lang="fr-FR" sz="3200" dirty="0" smtClean="0"/>
              <a:t>Authenticité</a:t>
            </a:r>
          </a:p>
          <a:p>
            <a:pPr marL="285750" indent="-285750">
              <a:buFontTx/>
              <a:buChar char="-"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6061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photographes</a:t>
            </a:r>
          </a:p>
          <a:p>
            <a:r>
              <a:rPr lang="fr-FR" dirty="0" smtClean="0"/>
              <a:t>Les modèles</a:t>
            </a:r>
          </a:p>
          <a:p>
            <a:r>
              <a:rPr lang="fr-FR" dirty="0" smtClean="0"/>
              <a:t>Les agences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105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Faux profils Facebook</a:t>
            </a:r>
          </a:p>
          <a:p>
            <a:r>
              <a:rPr lang="fr-FR" dirty="0" smtClean="0"/>
              <a:t>Faux-</a:t>
            </a:r>
            <a:r>
              <a:rPr lang="fr-FR" dirty="0" err="1" smtClean="0"/>
              <a:t>tographe</a:t>
            </a:r>
            <a:endParaRPr lang="fr-FR" dirty="0" smtClean="0"/>
          </a:p>
          <a:p>
            <a:r>
              <a:rPr lang="fr-FR" dirty="0" smtClean="0"/>
              <a:t>Piège pour les modèles</a:t>
            </a:r>
          </a:p>
          <a:p>
            <a:r>
              <a:rPr lang="fr-FR" dirty="0" smtClean="0"/>
              <a:t>Tentatives d’agressions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32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71600" y="6372036"/>
            <a:ext cx="707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hlinkClick r:id="rId4"/>
              </a:rPr>
              <a:t>https://pyrros.fr/coup-de-gueule/predateurs-sexuels-cachent-photographes/</a:t>
            </a:r>
            <a:endParaRPr lang="fr-FR" dirty="0"/>
          </a:p>
        </p:txBody>
      </p:sp>
      <p:graphicFrame>
        <p:nvGraphicFramePr>
          <p:cNvPr id="10" name="Espace réservé du contenu 9">
            <a:hlinkClick r:id="" action="ppaction://ole?verb=0"/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099203"/>
              </p:ext>
            </p:extLst>
          </p:nvPr>
        </p:nvGraphicFramePr>
        <p:xfrm>
          <a:off x="685800" y="404813"/>
          <a:ext cx="7988300" cy="599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Présentation" r:id="rId5" imgW="2831715" imgH="2124288" progId="PowerPoint.Show.12">
                  <p:embed/>
                </p:oleObj>
              </mc:Choice>
              <mc:Fallback>
                <p:oleObj name="Présentation" r:id="rId5" imgW="2831715" imgH="2124288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404813"/>
                        <a:ext cx="7988300" cy="599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105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Siteweb</a:t>
            </a:r>
            <a:endParaRPr lang="fr-FR" dirty="0" smtClean="0"/>
          </a:p>
          <a:p>
            <a:r>
              <a:rPr lang="fr-FR" dirty="0" err="1" smtClean="0"/>
              <a:t>Dapp</a:t>
            </a:r>
            <a:endParaRPr lang="fr-FR" dirty="0" smtClean="0"/>
          </a:p>
          <a:p>
            <a:r>
              <a:rPr lang="fr-FR" dirty="0" err="1" smtClean="0"/>
              <a:t>Blockchain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105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Technologies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16832"/>
            <a:ext cx="2188659" cy="145819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74" y="2122054"/>
            <a:ext cx="2540000" cy="1047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2" y="4365605"/>
            <a:ext cx="1732783" cy="173278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129" y="2069840"/>
            <a:ext cx="2355050" cy="11521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01" y="4365604"/>
            <a:ext cx="1576712" cy="173278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243" y="4358264"/>
            <a:ext cx="1747461" cy="17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5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72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wamp\server\www\alyra\exo\S10\defiperso-vue\dapp\src\assets\img\img-ppt\inscrip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578697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05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lse design template">
  <a:themeElements>
    <a:clrScheme name="Thème Offic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Thème Offic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Pulse design template</Template>
  <TotalTime>354</TotalTime>
  <Words>80</Words>
  <Application>Microsoft Office PowerPoint</Application>
  <PresentationFormat>Affichage à l'écran (4:3)</PresentationFormat>
  <Paragraphs>34</Paragraphs>
  <Slides>16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8" baseType="lpstr">
      <vt:lpstr>Pulse design template</vt:lpstr>
      <vt:lpstr>Présentation</vt:lpstr>
      <vt:lpstr>Dapp Photo</vt:lpstr>
      <vt:lpstr>Context</vt:lpstr>
      <vt:lpstr>Les acteurs</vt:lpstr>
      <vt:lpstr>Problème</vt:lpstr>
      <vt:lpstr>Présentation PowerPoint</vt:lpstr>
      <vt:lpstr>Solution</vt:lpstr>
      <vt:lpstr>Les Technologies</vt:lpstr>
      <vt:lpstr>Démonstration</vt:lpstr>
      <vt:lpstr>Présentation PowerPoint</vt:lpstr>
      <vt:lpstr>Présentation PowerPoint</vt:lpstr>
      <vt:lpstr>Présentation PowerPoint</vt:lpstr>
      <vt:lpstr>Présentation PowerPoint</vt:lpstr>
      <vt:lpstr>Analyse du code</vt:lpstr>
      <vt:lpstr>Avenir du projet</vt:lpstr>
      <vt:lpstr>Dominique NITOUMBI   dominique.n@live.fr github.com/artdomix linkedin.com/in/dominique-nitoumbi-a74b4035 </vt:lpstr>
      <vt:lpstr>Merci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Dapp Photo</dc:title>
  <dc:creator>dominique .N</dc:creator>
  <cp:lastModifiedBy>dominique .N</cp:lastModifiedBy>
  <cp:revision>21</cp:revision>
  <dcterms:created xsi:type="dcterms:W3CDTF">2019-05-28T03:12:31Z</dcterms:created>
  <dcterms:modified xsi:type="dcterms:W3CDTF">2019-05-28T09:11:54Z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TC010690581036</vt:lpwstr>
  </property>
</Properties>
</file>