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1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2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4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8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75CF-5DE2-443A-8DB9-86FDDE937826}" type="datetimeFigureOut">
              <a:rPr lang="zh-CN" altLang="en-US" smtClean="0"/>
              <a:t>2015-11-1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8227-155D-449F-8F8B-294744141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499960" y="204974"/>
            <a:ext cx="10712593" cy="6301078"/>
            <a:chOff x="499960" y="204974"/>
            <a:chExt cx="10712593" cy="630107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92058" y="4894341"/>
              <a:ext cx="10604408" cy="52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99960" y="4894341"/>
              <a:ext cx="2237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Society/Industry View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943024" y="6150817"/>
              <a:ext cx="2789248" cy="355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Basic Social Structure</a:t>
              </a:r>
              <a:endParaRPr lang="zh-CN" altLang="en-US" sz="1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579434" y="6150816"/>
              <a:ext cx="2789248" cy="355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Industry Structure</a:t>
              </a:r>
              <a:endParaRPr lang="zh-CN" altLang="en-US" sz="14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92058" y="5388663"/>
              <a:ext cx="1350966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Population distribution</a:t>
              </a:r>
              <a:endParaRPr lang="zh-CN" altLang="en-US" sz="1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286574" y="5388663"/>
              <a:ext cx="1377524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Class/Career distribution</a:t>
              </a:r>
              <a:endParaRPr lang="zh-CN" altLang="en-US" sz="1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943024" y="5388663"/>
              <a:ext cx="1343549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Age/Gender</a:t>
              </a:r>
            </a:p>
            <a:p>
              <a:r>
                <a:rPr lang="en-US" altLang="zh-CN" sz="1200" dirty="0"/>
                <a:t>s</a:t>
              </a:r>
              <a:r>
                <a:rPr lang="en-US" altLang="zh-CN" sz="1200" dirty="0" smtClean="0"/>
                <a:t>tructure</a:t>
              </a:r>
              <a:endParaRPr lang="zh-CN" altLang="en-US" sz="1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664098" y="5388663"/>
              <a:ext cx="1377524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Life</a:t>
              </a:r>
            </a:p>
            <a:p>
              <a:r>
                <a:rPr lang="en-US" altLang="zh-CN" sz="1200" dirty="0" smtClean="0"/>
                <a:t>Model</a:t>
              </a:r>
              <a:endParaRPr lang="zh-CN" altLang="en-US" sz="1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15010" y="5388663"/>
              <a:ext cx="1350966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Telecom</a:t>
              </a:r>
              <a:endParaRPr lang="zh-CN" altLang="en-US" sz="1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609526" y="5388663"/>
              <a:ext cx="1377524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…</a:t>
              </a:r>
              <a:endParaRPr lang="zh-CN" altLang="en-US" sz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265976" y="5388663"/>
              <a:ext cx="1343549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E-Commerce</a:t>
              </a:r>
              <a:endParaRPr lang="zh-CN" altLang="en-US" sz="12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92058" y="2668020"/>
              <a:ext cx="10604408" cy="52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99960" y="2668020"/>
              <a:ext cx="2220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Single Customer View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118555" y="4432322"/>
              <a:ext cx="5736305" cy="3552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Single Customer Behavior &amp; Attribute</a:t>
              </a:r>
              <a:endParaRPr lang="zh-CN" altLang="en-US" sz="1400" dirty="0"/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5738763" y="-1079575"/>
              <a:ext cx="313309" cy="1063427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左大括号 31"/>
            <p:cNvSpPr/>
            <p:nvPr/>
          </p:nvSpPr>
          <p:spPr>
            <a:xfrm rot="16200000">
              <a:off x="3207190" y="3228047"/>
              <a:ext cx="169637" cy="54992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1820" y="281151"/>
              <a:ext cx="812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Insight</a:t>
              </a:r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4302285" y="204974"/>
              <a:ext cx="2981159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Total </a:t>
              </a:r>
              <a:r>
                <a:rPr lang="en-US" altLang="zh-CN" sz="1400" dirty="0" smtClean="0"/>
                <a:t>Evaluation(Variety+-)</a:t>
              </a:r>
              <a:endParaRPr lang="zh-CN" altLang="en-US" sz="1400" dirty="0"/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8878550" y="3941642"/>
              <a:ext cx="144961" cy="40720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/>
            <p:cNvSpPr/>
            <p:nvPr/>
          </p:nvSpPr>
          <p:spPr>
            <a:xfrm>
              <a:off x="700633" y="2307153"/>
              <a:ext cx="10349574" cy="240241"/>
            </a:xfrm>
            <a:prstGeom prst="hexagon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Multi-Dimensional(Time/Regional/Department Range) Clustering Analysis Engine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8045" y="1161174"/>
              <a:ext cx="1587185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Business View</a:t>
              </a:r>
              <a:endParaRPr lang="zh-CN" altLang="en-US" sz="1200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2848640" y="1158963"/>
              <a:ext cx="1587185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Customer View</a:t>
              </a:r>
              <a:endParaRPr lang="zh-CN" altLang="en-US" sz="12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7062435" y="1166845"/>
              <a:ext cx="1587185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Loss</a:t>
              </a:r>
              <a:endParaRPr lang="zh-CN" altLang="en-US" sz="1200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8202" y="1608808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Composing</a:t>
              </a:r>
              <a:endParaRPr lang="zh-CN" altLang="en-US" sz="105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738797" y="1626594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Composing</a:t>
              </a:r>
              <a:endParaRPr lang="zh-CN" altLang="en-US" sz="105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52592" y="1614479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Composing</a:t>
              </a:r>
              <a:endParaRPr lang="zh-CN" altLang="en-US" sz="1050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1463113" y="1623481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+-</a:t>
              </a:r>
              <a:endParaRPr lang="zh-CN" altLang="en-US" sz="1050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3643709" y="1621270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+-</a:t>
              </a:r>
              <a:endParaRPr lang="zh-CN" altLang="en-US" sz="1050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7857503" y="1629152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Key</a:t>
              </a:r>
            </a:p>
            <a:p>
              <a:r>
                <a:rPr lang="en-US" altLang="zh-CN" sz="1050" dirty="0" smtClean="0"/>
                <a:t>Factor</a:t>
              </a:r>
              <a:endParaRPr lang="zh-CN" altLang="en-US" sz="1050" dirty="0"/>
            </a:p>
          </p:txBody>
        </p:sp>
        <p:sp>
          <p:nvSpPr>
            <p:cNvPr id="57" name="左大括号 56"/>
            <p:cNvSpPr/>
            <p:nvPr/>
          </p:nvSpPr>
          <p:spPr>
            <a:xfrm rot="5400000">
              <a:off x="5712485" y="-4265060"/>
              <a:ext cx="325872" cy="10349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286842" y="1173336"/>
              <a:ext cx="1587185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Maintain(Variety)</a:t>
              </a:r>
              <a:endParaRPr lang="zh-CN" altLang="en-US" sz="1200" dirty="0"/>
            </a:p>
          </p:txBody>
        </p:sp>
        <p:sp>
          <p:nvSpPr>
            <p:cNvPr id="59" name="椭圆 58"/>
            <p:cNvSpPr/>
            <p:nvPr/>
          </p:nvSpPr>
          <p:spPr>
            <a:xfrm>
              <a:off x="9176999" y="1620970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Composing</a:t>
              </a:r>
              <a:endParaRPr lang="zh-CN" altLang="en-US" sz="1050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081910" y="1635643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Key Factor</a:t>
              </a:r>
              <a:endParaRPr lang="zh-CN" altLang="en-US" sz="1050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92059" y="3118702"/>
              <a:ext cx="10604407" cy="1016118"/>
              <a:chOff x="592059" y="3118702"/>
              <a:chExt cx="10849628" cy="1016118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66389" y="3118702"/>
                <a:ext cx="2886112" cy="994282"/>
                <a:chOff x="538991" y="3107832"/>
                <a:chExt cx="5665970" cy="994282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548974" y="3107832"/>
                  <a:ext cx="2778367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Consuming Attribute</a:t>
                  </a:r>
                  <a:endParaRPr lang="zh-CN" altLang="en-US" sz="1200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538991" y="3604037"/>
                  <a:ext cx="2832985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Life Stage</a:t>
                  </a:r>
                </a:p>
                <a:p>
                  <a:r>
                    <a:rPr lang="en-US" altLang="zh-CN" sz="1200" dirty="0" smtClean="0"/>
                    <a:t>Attribute</a:t>
                  </a:r>
                  <a:endParaRPr lang="zh-CN" altLang="en-US" sz="1200" dirty="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3327340" y="3107832"/>
                  <a:ext cx="2832985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Class/Career attribute</a:t>
                  </a:r>
                  <a:endParaRPr lang="zh-CN" altLang="en-US" sz="1200" dirty="0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3371976" y="3604037"/>
                  <a:ext cx="2832985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…</a:t>
                  </a:r>
                  <a:endParaRPr lang="zh-CN" altLang="en-US" sz="1200" dirty="0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592059" y="3119639"/>
                <a:ext cx="2694514" cy="1004783"/>
                <a:chOff x="7778599" y="3105960"/>
                <a:chExt cx="3466249" cy="1004783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7778599" y="3105960"/>
                  <a:ext cx="1687743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Basic </a:t>
                  </a:r>
                  <a:r>
                    <a:rPr lang="en-US" altLang="zh-CN" sz="1200" dirty="0" err="1" smtClean="0"/>
                    <a:t>Attibute</a:t>
                  </a:r>
                  <a:endParaRPr lang="zh-CN" altLang="en-US" sz="1200" dirty="0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810894" y="3607331"/>
                  <a:ext cx="1687743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Transaction Log</a:t>
                  </a:r>
                  <a:endParaRPr lang="zh-CN" altLang="en-US" sz="1200" dirty="0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9524810" y="3111295"/>
                  <a:ext cx="1687743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Consuming Log</a:t>
                  </a:r>
                  <a:endParaRPr lang="zh-CN" altLang="en-US" sz="1200" dirty="0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9557105" y="3612666"/>
                  <a:ext cx="1687743" cy="498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200" dirty="0" smtClean="0"/>
                    <a:t>…</a:t>
                  </a:r>
                  <a:endParaRPr lang="zh-CN" altLang="en-US" sz="1200" dirty="0"/>
                </a:p>
              </p:txBody>
            </p:sp>
          </p:grpSp>
          <p:sp>
            <p:nvSpPr>
              <p:cNvPr id="61" name="五边形 60"/>
              <p:cNvSpPr/>
              <p:nvPr/>
            </p:nvSpPr>
            <p:spPr>
              <a:xfrm>
                <a:off x="3400232" y="3315555"/>
                <a:ext cx="1138124" cy="600577"/>
              </a:xfrm>
              <a:prstGeom prst="homePlate">
                <a:avLst/>
              </a:prstGeom>
              <a:solidFill>
                <a:schemeClr val="bg1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>
                    <a:solidFill>
                      <a:schemeClr val="tx1"/>
                    </a:solidFill>
                  </a:rPr>
                  <a:t>Discription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Engine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643197" y="3119171"/>
                <a:ext cx="1399245" cy="498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Value</a:t>
                </a:r>
                <a:endParaRPr lang="zh-CN" altLang="en-US" sz="12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8664553" y="3622053"/>
                <a:ext cx="1426752" cy="498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Service</a:t>
                </a:r>
              </a:p>
              <a:p>
                <a:r>
                  <a:rPr lang="en-US" altLang="zh-CN" sz="1200" dirty="0" smtClean="0"/>
                  <a:t>Action</a:t>
                </a:r>
                <a:endParaRPr lang="zh-CN" altLang="en-US" sz="1200" dirty="0"/>
              </a:p>
            </p:txBody>
          </p:sp>
          <p:sp>
            <p:nvSpPr>
              <p:cNvPr id="69" name="五边形 68"/>
              <p:cNvSpPr/>
              <p:nvPr/>
            </p:nvSpPr>
            <p:spPr>
              <a:xfrm>
                <a:off x="7538757" y="3314618"/>
                <a:ext cx="1138124" cy="600577"/>
              </a:xfrm>
              <a:prstGeom prst="homePlate">
                <a:avLst/>
              </a:prstGeom>
              <a:solidFill>
                <a:schemeClr val="bg1"/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Prediction</a:t>
                </a:r>
              </a:p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Engine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0042442" y="3636743"/>
                <a:ext cx="1399245" cy="498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…</a:t>
                </a:r>
                <a:endParaRPr lang="zh-CN" altLang="en-US" sz="1200" dirty="0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10040966" y="3134332"/>
                <a:ext cx="1399245" cy="498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smtClean="0"/>
                  <a:t>Requirement</a:t>
                </a:r>
                <a:endParaRPr lang="zh-CN" altLang="en-US" sz="1200" dirty="0"/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999026" y="1158963"/>
              <a:ext cx="1587185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Gain</a:t>
              </a:r>
              <a:endParaRPr lang="zh-CN" altLang="en-US" sz="1200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4889183" y="1606597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Composing</a:t>
              </a:r>
              <a:endParaRPr lang="zh-CN" altLang="en-US" sz="1050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5794094" y="1621270"/>
              <a:ext cx="904911" cy="4980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Key Factor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9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81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haizhou liu</dc:creator>
  <cp:lastModifiedBy>haizhou liu</cp:lastModifiedBy>
  <cp:revision>14</cp:revision>
  <dcterms:created xsi:type="dcterms:W3CDTF">2015-11-01T02:31:15Z</dcterms:created>
  <dcterms:modified xsi:type="dcterms:W3CDTF">2015-11-01T12:58:17Z</dcterms:modified>
</cp:coreProperties>
</file>