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E7F-2B7E-4C70-AF93-861FAFBFBFF2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6D9B-6276-4F68-896E-AD4F16BD4A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443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E7F-2B7E-4C70-AF93-861FAFBFBFF2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6D9B-6276-4F68-896E-AD4F16BD4A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97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E7F-2B7E-4C70-AF93-861FAFBFBFF2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6D9B-6276-4F68-896E-AD4F16BD4A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73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E7F-2B7E-4C70-AF93-861FAFBFBFF2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6D9B-6276-4F68-896E-AD4F16BD4A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003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E7F-2B7E-4C70-AF93-861FAFBFBFF2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6D9B-6276-4F68-896E-AD4F16BD4A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330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E7F-2B7E-4C70-AF93-861FAFBFBFF2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6D9B-6276-4F68-896E-AD4F16BD4A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706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E7F-2B7E-4C70-AF93-861FAFBFBFF2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6D9B-6276-4F68-896E-AD4F16BD4A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641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E7F-2B7E-4C70-AF93-861FAFBFBFF2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6D9B-6276-4F68-896E-AD4F16BD4A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631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E7F-2B7E-4C70-AF93-861FAFBFBFF2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6D9B-6276-4F68-896E-AD4F16BD4A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35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E7F-2B7E-4C70-AF93-861FAFBFBFF2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6D9B-6276-4F68-896E-AD4F16BD4A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68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4E7F-2B7E-4C70-AF93-861FAFBFBFF2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6D9B-6276-4F68-896E-AD4F16BD4A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928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04E7F-2B7E-4C70-AF93-861FAFBFBFF2}" type="datetimeFigureOut">
              <a:rPr lang="hu-HU" smtClean="0"/>
              <a:t>2024. 01. 07.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6D9B-6276-4F68-896E-AD4F16BD4A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864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cdn.discordapp.com/attachments/1159199261771182270/1193360226196390089/logo_grey_50.png?ex=65ac6e51&amp;is=6599f951&amp;hm=c05b5bba831a816292d24dbbb5b174e87225deec6b46a0510396124a0e303f1a&amp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234" y="33653"/>
            <a:ext cx="5979720" cy="597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62219" y="3622358"/>
            <a:ext cx="8109751" cy="365663"/>
          </a:xfrm>
        </p:spPr>
        <p:txBody>
          <a:bodyPr>
            <a:normAutofit lnSpcReduction="10000"/>
          </a:bodyPr>
          <a:lstStyle/>
          <a:p>
            <a:r>
              <a:rPr lang="hu-HU" sz="2000" b="1" i="1" dirty="0" smtClean="0">
                <a:solidFill>
                  <a:srgbClr val="EDDE9D"/>
                </a:solidFill>
                <a:latin typeface="Bell MT" panose="02020503060305020303" pitchFamily="18" charset="0"/>
              </a:rPr>
              <a:t>"Te formálod a tested, mi formáljuk a fehérjédet!"</a:t>
            </a:r>
          </a:p>
          <a:p>
            <a:endParaRPr lang="hu-HU" sz="2000" dirty="0">
              <a:solidFill>
                <a:srgbClr val="EDDE9D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9613127" y="6042992"/>
            <a:ext cx="1812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i="1" dirty="0" err="1" smtClean="0">
                <a:solidFill>
                  <a:srgbClr val="EDDE9D"/>
                </a:solidFill>
                <a:latin typeface="Berlin Sans FB Demi" panose="020E0802020502020306" pitchFamily="34" charset="0"/>
              </a:rPr>
              <a:t>Arteglaive</a:t>
            </a:r>
            <a:endParaRPr lang="hu-HU" sz="2000" b="1" i="1" dirty="0">
              <a:solidFill>
                <a:srgbClr val="EDDE9D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0519576" y="6289213"/>
            <a:ext cx="980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 dirty="0" err="1" smtClean="0">
                <a:solidFill>
                  <a:schemeClr val="bg1"/>
                </a:solidFill>
              </a:rPr>
              <a:t>By</a:t>
            </a:r>
            <a:r>
              <a:rPr lang="hu-HU" sz="1400" i="1" dirty="0" smtClean="0">
                <a:solidFill>
                  <a:schemeClr val="bg1"/>
                </a:solidFill>
              </a:rPr>
              <a:t>: </a:t>
            </a:r>
            <a:r>
              <a:rPr lang="hu-HU" sz="1400" i="1" dirty="0" err="1" smtClean="0">
                <a:solidFill>
                  <a:schemeClr val="bg1"/>
                </a:solidFill>
              </a:rPr>
              <a:t>Figyma</a:t>
            </a:r>
            <a:endParaRPr lang="hu-HU" sz="1400" i="1" dirty="0">
              <a:solidFill>
                <a:schemeClr val="bg1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4" y="2658663"/>
            <a:ext cx="338137" cy="36485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45095" y="2361837"/>
            <a:ext cx="9144000" cy="1323354"/>
          </a:xfrm>
        </p:spPr>
        <p:txBody>
          <a:bodyPr/>
          <a:lstStyle/>
          <a:p>
            <a:r>
              <a:rPr lang="hu-HU" b="1" i="1" dirty="0" err="1" smtClean="0">
                <a:solidFill>
                  <a:schemeClr val="bg1"/>
                </a:solidFill>
                <a:latin typeface="Anton" panose="00000500000000000000" pitchFamily="2" charset="-18"/>
              </a:rPr>
              <a:t>Arteglaive</a:t>
            </a:r>
            <a:r>
              <a:rPr lang="hu-HU" b="1" i="1" dirty="0" smtClean="0">
                <a:solidFill>
                  <a:schemeClr val="bg1"/>
                </a:solidFill>
                <a:latin typeface="Anton" panose="00000500000000000000" pitchFamily="2" charset="-18"/>
              </a:rPr>
              <a:t>  dokumentáció</a:t>
            </a:r>
            <a:endParaRPr lang="hu-HU" b="1" i="1" dirty="0">
              <a:solidFill>
                <a:schemeClr val="bg1"/>
              </a:solidFill>
              <a:latin typeface="Anton" panose="00000500000000000000" pitchFamily="2" charset="-18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5229224" y="383804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err="1" smtClean="0">
                <a:solidFill>
                  <a:srgbClr val="EDDE9D"/>
                </a:solidFill>
                <a:latin typeface="Bell MT" panose="02020503060305020303" pitchFamily="18" charset="0"/>
              </a:rPr>
              <a:t>Since</a:t>
            </a:r>
            <a:r>
              <a:rPr lang="hu-HU" i="1" dirty="0" smtClean="0">
                <a:solidFill>
                  <a:srgbClr val="EDDE9D"/>
                </a:solidFill>
                <a:latin typeface="Bell MT" panose="02020503060305020303" pitchFamily="18" charset="0"/>
              </a:rPr>
              <a:t>: 2024</a:t>
            </a:r>
            <a:endParaRPr lang="hu-HU" i="1" dirty="0">
              <a:solidFill>
                <a:srgbClr val="EDDE9D"/>
              </a:solidFill>
              <a:latin typeface="Bell MT" panose="02020503060305020303" pitchFamily="18" charset="0"/>
            </a:endParaRPr>
          </a:p>
        </p:txBody>
      </p:sp>
      <p:pic>
        <p:nvPicPr>
          <p:cNvPr id="16" name="Picture 4" descr="https://cdn.discordapp.com/attachments/1159199261771182270/1193358259130732724/logo_yellow.png?ex=65ac6c7c&amp;is=6599f77c&amp;hm=ce98b79dcd2098cc0e675bc3ce3ba5d1d9853465a17f2bd72219379c4e1f9d25&amp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7" y="5934074"/>
            <a:ext cx="852280" cy="85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533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53625" y="9887"/>
            <a:ext cx="2169414" cy="1325563"/>
          </a:xfrm>
        </p:spPr>
        <p:txBody>
          <a:bodyPr/>
          <a:lstStyle/>
          <a:p>
            <a:r>
              <a:rPr lang="hu-HU" i="1" dirty="0" smtClean="0">
                <a:solidFill>
                  <a:srgbClr val="EDDE9D"/>
                </a:solidFill>
                <a:latin typeface="Anton" panose="00000500000000000000" pitchFamily="2" charset="-18"/>
              </a:rPr>
              <a:t>Idővonal</a:t>
            </a:r>
            <a:endParaRPr lang="hu-HU" i="1" dirty="0">
              <a:solidFill>
                <a:srgbClr val="EDDE9D"/>
              </a:solidFill>
              <a:latin typeface="Anton" panose="00000500000000000000" pitchFamily="2" charset="-18"/>
            </a:endParaRPr>
          </a:p>
        </p:txBody>
      </p:sp>
      <p:cxnSp>
        <p:nvCxnSpPr>
          <p:cNvPr id="5" name="Egyenes összekötő nyíllal 4"/>
          <p:cNvCxnSpPr/>
          <p:nvPr/>
        </p:nvCxnSpPr>
        <p:spPr>
          <a:xfrm>
            <a:off x="338137" y="3991660"/>
            <a:ext cx="11515725" cy="19050"/>
          </a:xfrm>
          <a:prstGeom prst="straightConnector1">
            <a:avLst/>
          </a:prstGeom>
          <a:ln w="254000" cap="flat" cmpd="sng">
            <a:solidFill>
              <a:schemeClr val="bg1"/>
            </a:solidFill>
            <a:headEnd type="none" w="lg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églalap 5"/>
          <p:cNvSpPr/>
          <p:nvPr/>
        </p:nvSpPr>
        <p:spPr>
          <a:xfrm>
            <a:off x="604838" y="3648760"/>
            <a:ext cx="114300" cy="704850"/>
          </a:xfrm>
          <a:prstGeom prst="rect">
            <a:avLst/>
          </a:prstGeom>
          <a:solidFill>
            <a:srgbClr val="EDD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300038" y="4353610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2023. 11. 6.</a:t>
            </a:r>
            <a:endParaRPr lang="hu-HU" dirty="0">
              <a:solidFill>
                <a:schemeClr val="bg1"/>
              </a:solidFill>
              <a:latin typeface="Anton" panose="00000500000000000000" pitchFamily="2" charset="-18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9526" y="2982694"/>
            <a:ext cx="141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Megszületett az ötlet</a:t>
            </a:r>
            <a:endParaRPr lang="hu-HU" dirty="0">
              <a:solidFill>
                <a:schemeClr val="bg1"/>
              </a:solidFill>
              <a:latin typeface="Anton" panose="00000500000000000000" pitchFamily="2" charset="-18"/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6243">
            <a:off x="114776" y="1440701"/>
            <a:ext cx="1265293" cy="1265293"/>
          </a:xfrm>
          <a:prstGeom prst="rect">
            <a:avLst/>
          </a:prstGeom>
        </p:spPr>
      </p:pic>
      <p:sp>
        <p:nvSpPr>
          <p:cNvPr id="11" name="Téglalap 10"/>
          <p:cNvSpPr/>
          <p:nvPr/>
        </p:nvSpPr>
        <p:spPr>
          <a:xfrm>
            <a:off x="3721357" y="3648759"/>
            <a:ext cx="114300" cy="704850"/>
          </a:xfrm>
          <a:prstGeom prst="rect">
            <a:avLst/>
          </a:prstGeom>
          <a:solidFill>
            <a:srgbClr val="EDD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3377520" y="4353609"/>
            <a:ext cx="801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2023. 11. 15.</a:t>
            </a:r>
            <a:endParaRPr lang="hu-HU" dirty="0">
              <a:solidFill>
                <a:schemeClr val="bg1"/>
              </a:solidFill>
              <a:latin typeface="Anton" panose="00000500000000000000" pitchFamily="2" charset="-18"/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3242628" y="2982692"/>
            <a:ext cx="1071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Az első meeting</a:t>
            </a:r>
            <a:endParaRPr lang="hu-HU" dirty="0">
              <a:solidFill>
                <a:schemeClr val="bg1"/>
              </a:solidFill>
              <a:latin typeface="Anton" panose="00000500000000000000" pitchFamily="2" charset="-18"/>
            </a:endParaRPr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3096">
            <a:off x="2753100" y="1188643"/>
            <a:ext cx="1865475" cy="2012852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6605588" y="3648758"/>
            <a:ext cx="114300" cy="704850"/>
          </a:xfrm>
          <a:prstGeom prst="rect">
            <a:avLst/>
          </a:prstGeom>
          <a:solidFill>
            <a:srgbClr val="EDD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6314392" y="4353610"/>
            <a:ext cx="757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2023. 12. 10.</a:t>
            </a:r>
            <a:endParaRPr lang="hu-HU" dirty="0">
              <a:solidFill>
                <a:schemeClr val="bg1"/>
              </a:solidFill>
              <a:latin typeface="Anton" panose="00000500000000000000" pitchFamily="2" charset="-18"/>
            </a:endParaRPr>
          </a:p>
        </p:txBody>
      </p:sp>
      <p:sp>
        <p:nvSpPr>
          <p:cNvPr id="18" name="Téglalap 17"/>
          <p:cNvSpPr/>
          <p:nvPr/>
        </p:nvSpPr>
        <p:spPr>
          <a:xfrm>
            <a:off x="5942928" y="2982695"/>
            <a:ext cx="15001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Tárgyalás a gyártó céggel</a:t>
            </a:r>
            <a:endParaRPr lang="hu-HU" dirty="0"/>
          </a:p>
        </p:txBody>
      </p:sp>
      <p:pic>
        <p:nvPicPr>
          <p:cNvPr id="20" name="Kép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357" y="1712185"/>
            <a:ext cx="1099062" cy="1099062"/>
          </a:xfrm>
          <a:prstGeom prst="rect">
            <a:avLst/>
          </a:prstGeom>
        </p:spPr>
      </p:pic>
      <p:sp>
        <p:nvSpPr>
          <p:cNvPr id="21" name="Szövegdoboz 20"/>
          <p:cNvSpPr txBox="1"/>
          <p:nvPr/>
        </p:nvSpPr>
        <p:spPr>
          <a:xfrm>
            <a:off x="9613127" y="6042992"/>
            <a:ext cx="1812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i="1" dirty="0" err="1" smtClean="0">
                <a:solidFill>
                  <a:srgbClr val="EDDE9D"/>
                </a:solidFill>
                <a:latin typeface="Berlin Sans FB Demi" panose="020E0802020502020306" pitchFamily="34" charset="0"/>
              </a:rPr>
              <a:t>Arteglaive</a:t>
            </a:r>
            <a:endParaRPr lang="hu-HU" sz="2000" b="1" i="1" dirty="0">
              <a:solidFill>
                <a:srgbClr val="EDDE9D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10519576" y="6289213"/>
            <a:ext cx="980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 dirty="0" err="1" smtClean="0">
                <a:solidFill>
                  <a:schemeClr val="bg1"/>
                </a:solidFill>
              </a:rPr>
              <a:t>By</a:t>
            </a:r>
            <a:r>
              <a:rPr lang="hu-HU" sz="1400" i="1" dirty="0" smtClean="0">
                <a:solidFill>
                  <a:schemeClr val="bg1"/>
                </a:solidFill>
              </a:rPr>
              <a:t>: </a:t>
            </a:r>
            <a:r>
              <a:rPr lang="hu-HU" sz="1400" i="1" dirty="0" err="1" smtClean="0">
                <a:solidFill>
                  <a:schemeClr val="bg1"/>
                </a:solidFill>
              </a:rPr>
              <a:t>Figyma</a:t>
            </a:r>
            <a:endParaRPr lang="hu-HU" sz="1400" i="1" dirty="0">
              <a:solidFill>
                <a:schemeClr val="bg1"/>
              </a:solidFill>
            </a:endParaRPr>
          </a:p>
        </p:txBody>
      </p:sp>
      <p:sp>
        <p:nvSpPr>
          <p:cNvPr id="23" name="Téglalap 22"/>
          <p:cNvSpPr/>
          <p:nvPr/>
        </p:nvSpPr>
        <p:spPr>
          <a:xfrm>
            <a:off x="9489819" y="3639235"/>
            <a:ext cx="114300" cy="704850"/>
          </a:xfrm>
          <a:prstGeom prst="rect">
            <a:avLst/>
          </a:prstGeom>
          <a:solidFill>
            <a:srgbClr val="EDD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 24"/>
          <p:cNvSpPr/>
          <p:nvPr/>
        </p:nvSpPr>
        <p:spPr>
          <a:xfrm>
            <a:off x="8803015" y="2973169"/>
            <a:ext cx="14879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Weblapdesign</a:t>
            </a:r>
            <a:b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</a:br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létrehozása</a:t>
            </a:r>
            <a:endParaRPr lang="hu-HU" dirty="0"/>
          </a:p>
        </p:txBody>
      </p:sp>
      <p:sp>
        <p:nvSpPr>
          <p:cNvPr id="28" name="Téglalap 27"/>
          <p:cNvSpPr/>
          <p:nvPr/>
        </p:nvSpPr>
        <p:spPr>
          <a:xfrm>
            <a:off x="9107082" y="4363819"/>
            <a:ext cx="879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2023. 12. 11.</a:t>
            </a:r>
            <a:endParaRPr lang="hu-HU" dirty="0">
              <a:solidFill>
                <a:schemeClr val="bg1"/>
              </a:solidFill>
              <a:latin typeface="Anton" panose="00000500000000000000" pitchFamily="2" charset="-18"/>
            </a:endParaRPr>
          </a:p>
        </p:txBody>
      </p:sp>
      <p:pic>
        <p:nvPicPr>
          <p:cNvPr id="29" name="Kép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47" y="1706653"/>
            <a:ext cx="1183841" cy="1183841"/>
          </a:xfrm>
          <a:prstGeom prst="rect">
            <a:avLst/>
          </a:prstGeom>
        </p:spPr>
      </p:pic>
      <p:pic>
        <p:nvPicPr>
          <p:cNvPr id="32" name="Picture 4" descr="https://cdn.discordapp.com/attachments/1159199261771182270/1193358259130732724/logo_yellow.png?ex=65ac6c7c&amp;is=6599f77c&amp;hm=ce98b79dcd2098cc0e675bc3ce3ba5d1d9853465a17f2bd72219379c4e1f9d25&amp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7" y="5934074"/>
            <a:ext cx="852280" cy="85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9006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65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1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1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9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4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150"/>
                            </p:stCondLst>
                            <p:childTnLst>
                              <p:par>
                                <p:cTn id="4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6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6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1550"/>
                            </p:stCondLst>
                            <p:childTnLst>
                              <p:par>
                                <p:cTn id="6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1" grpId="0" animBg="1"/>
      <p:bldP spid="13" grpId="0"/>
      <p:bldP spid="14" grpId="0"/>
      <p:bldP spid="16" grpId="0" animBg="1"/>
      <p:bldP spid="17" grpId="0"/>
      <p:bldP spid="18" grpId="0"/>
      <p:bldP spid="23" grpId="0" animBg="1"/>
      <p:bldP spid="25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gyenes összekötő nyíllal 3"/>
          <p:cNvCxnSpPr/>
          <p:nvPr/>
        </p:nvCxnSpPr>
        <p:spPr>
          <a:xfrm>
            <a:off x="376237" y="4182160"/>
            <a:ext cx="11515725" cy="19050"/>
          </a:xfrm>
          <a:prstGeom prst="straightConnector1">
            <a:avLst/>
          </a:prstGeom>
          <a:ln w="254000" cap="flat" cmpd="sng">
            <a:solidFill>
              <a:schemeClr val="bg1"/>
            </a:solidFill>
            <a:headEnd type="none" w="lg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églalap 4"/>
          <p:cNvSpPr/>
          <p:nvPr/>
        </p:nvSpPr>
        <p:spPr>
          <a:xfrm>
            <a:off x="642938" y="3839260"/>
            <a:ext cx="114300" cy="704850"/>
          </a:xfrm>
          <a:prstGeom prst="rect">
            <a:avLst/>
          </a:prstGeom>
          <a:solidFill>
            <a:srgbClr val="EDD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10139362" y="95250"/>
            <a:ext cx="205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000" i="1" dirty="0" smtClean="0">
                <a:solidFill>
                  <a:srgbClr val="EDDE9D"/>
                </a:solidFill>
                <a:latin typeface="Anton" panose="00000500000000000000" pitchFamily="2" charset="-18"/>
              </a:rPr>
              <a:t>Idővonal</a:t>
            </a:r>
            <a:endParaRPr lang="hu-HU" sz="4000" dirty="0">
              <a:solidFill>
                <a:srgbClr val="EDDE9D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40240" y="3155514"/>
            <a:ext cx="1319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Terméklista megírása</a:t>
            </a:r>
            <a:endParaRPr lang="hu-HU" dirty="0">
              <a:solidFill>
                <a:schemeClr val="bg1"/>
              </a:solidFill>
              <a:latin typeface="Anton" panose="00000500000000000000" pitchFamily="2" charset="-18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376237" y="4581525"/>
            <a:ext cx="723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2023. 12. 15.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" y="1403211"/>
            <a:ext cx="1464081" cy="1894300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9613127" y="6042992"/>
            <a:ext cx="1812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i="1" dirty="0" err="1" smtClean="0">
                <a:solidFill>
                  <a:srgbClr val="EDDE9D"/>
                </a:solidFill>
                <a:latin typeface="Berlin Sans FB Demi" panose="020E0802020502020306" pitchFamily="34" charset="0"/>
              </a:rPr>
              <a:t>Arteglaive</a:t>
            </a:r>
            <a:endParaRPr lang="hu-HU" sz="2000" b="1" i="1" dirty="0">
              <a:solidFill>
                <a:srgbClr val="EDDE9D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10519576" y="6289213"/>
            <a:ext cx="980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 dirty="0" err="1" smtClean="0">
                <a:solidFill>
                  <a:schemeClr val="bg1"/>
                </a:solidFill>
              </a:rPr>
              <a:t>By</a:t>
            </a:r>
            <a:r>
              <a:rPr lang="hu-HU" sz="1400" i="1" dirty="0" smtClean="0">
                <a:solidFill>
                  <a:schemeClr val="bg1"/>
                </a:solidFill>
              </a:rPr>
              <a:t>: </a:t>
            </a:r>
            <a:r>
              <a:rPr lang="hu-HU" sz="1400" i="1" dirty="0" err="1" smtClean="0">
                <a:solidFill>
                  <a:schemeClr val="bg1"/>
                </a:solidFill>
              </a:rPr>
              <a:t>Figyma</a:t>
            </a:r>
            <a:endParaRPr lang="hu-HU" sz="1400" i="1" dirty="0">
              <a:solidFill>
                <a:schemeClr val="bg1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3383219" y="3839260"/>
            <a:ext cx="114300" cy="704850"/>
          </a:xfrm>
          <a:prstGeom prst="rect">
            <a:avLst/>
          </a:prstGeom>
          <a:solidFill>
            <a:srgbClr val="EDD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2784502" y="2987665"/>
            <a:ext cx="1311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Alapanyag Árajánlat kérése</a:t>
            </a:r>
            <a:endParaRPr lang="hu-HU" dirty="0">
              <a:solidFill>
                <a:schemeClr val="bg1"/>
              </a:solidFill>
              <a:latin typeface="Anton" panose="00000500000000000000" pitchFamily="2" charset="-18"/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3078922" y="4563844"/>
            <a:ext cx="722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2023. 12. 16.</a:t>
            </a:r>
            <a:endParaRPr lang="hu-HU" dirty="0"/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88" y="1606215"/>
            <a:ext cx="1643062" cy="1772867"/>
          </a:xfrm>
          <a:prstGeom prst="rect">
            <a:avLst/>
          </a:prstGeom>
        </p:spPr>
      </p:pic>
      <p:sp>
        <p:nvSpPr>
          <p:cNvPr id="19" name="Téglalap 18"/>
          <p:cNvSpPr/>
          <p:nvPr/>
        </p:nvSpPr>
        <p:spPr>
          <a:xfrm>
            <a:off x="6607917" y="3839260"/>
            <a:ext cx="114300" cy="704850"/>
          </a:xfrm>
          <a:prstGeom prst="rect">
            <a:avLst/>
          </a:prstGeom>
          <a:solidFill>
            <a:srgbClr val="EDD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/>
          <p:cNvSpPr/>
          <p:nvPr/>
        </p:nvSpPr>
        <p:spPr>
          <a:xfrm>
            <a:off x="5842009" y="3155514"/>
            <a:ext cx="1646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Termékcsalád</a:t>
            </a:r>
            <a:r>
              <a:rPr lang="hu-HU" dirty="0">
                <a:solidFill>
                  <a:schemeClr val="bg1"/>
                </a:solidFill>
                <a:latin typeface="Anton" panose="00000500000000000000" pitchFamily="2" charset="-18"/>
              </a:rPr>
              <a:t> </a:t>
            </a:r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kialakítása</a:t>
            </a:r>
          </a:p>
        </p:txBody>
      </p:sp>
      <p:sp>
        <p:nvSpPr>
          <p:cNvPr id="21" name="Téglalap 20"/>
          <p:cNvSpPr/>
          <p:nvPr/>
        </p:nvSpPr>
        <p:spPr>
          <a:xfrm>
            <a:off x="6333283" y="4563843"/>
            <a:ext cx="777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2023. 12. 18.</a:t>
            </a:r>
            <a:endParaRPr lang="hu-HU" dirty="0"/>
          </a:p>
        </p:txBody>
      </p:sp>
      <p:pic>
        <p:nvPicPr>
          <p:cNvPr id="22" name="Kép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743" y="1549260"/>
            <a:ext cx="1830648" cy="1748251"/>
          </a:xfrm>
          <a:prstGeom prst="rect">
            <a:avLst/>
          </a:prstGeom>
        </p:spPr>
      </p:pic>
      <p:sp>
        <p:nvSpPr>
          <p:cNvPr id="23" name="Téglalap 22"/>
          <p:cNvSpPr/>
          <p:nvPr/>
        </p:nvSpPr>
        <p:spPr>
          <a:xfrm>
            <a:off x="9498827" y="3839260"/>
            <a:ext cx="114300" cy="704850"/>
          </a:xfrm>
          <a:prstGeom prst="rect">
            <a:avLst/>
          </a:prstGeom>
          <a:solidFill>
            <a:srgbClr val="EDD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 24"/>
          <p:cNvSpPr/>
          <p:nvPr/>
        </p:nvSpPr>
        <p:spPr>
          <a:xfrm>
            <a:off x="8911410" y="3192929"/>
            <a:ext cx="1289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Első weblap</a:t>
            </a:r>
          </a:p>
          <a:p>
            <a:pPr algn="ctr"/>
            <a:r>
              <a:rPr lang="hu-HU" dirty="0" err="1" smtClean="0">
                <a:solidFill>
                  <a:schemeClr val="bg1"/>
                </a:solidFill>
                <a:latin typeface="Anton" panose="00000500000000000000" pitchFamily="2" charset="-18"/>
              </a:rPr>
              <a:t>demo</a:t>
            </a:r>
            <a:endParaRPr lang="hu-HU" dirty="0" smtClean="0">
              <a:solidFill>
                <a:schemeClr val="bg1"/>
              </a:solidFill>
              <a:latin typeface="Anton" panose="00000500000000000000" pitchFamily="2" charset="-18"/>
            </a:endParaRPr>
          </a:p>
        </p:txBody>
      </p:sp>
      <p:sp>
        <p:nvSpPr>
          <p:cNvPr id="26" name="Téglalap 25"/>
          <p:cNvSpPr/>
          <p:nvPr/>
        </p:nvSpPr>
        <p:spPr>
          <a:xfrm>
            <a:off x="9192736" y="4560096"/>
            <a:ext cx="779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2023.</a:t>
            </a:r>
          </a:p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12. 20.</a:t>
            </a:r>
            <a:endParaRPr lang="hu-HU" dirty="0"/>
          </a:p>
        </p:txBody>
      </p:sp>
      <p:pic>
        <p:nvPicPr>
          <p:cNvPr id="29" name="Kép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399" y="1582747"/>
            <a:ext cx="2699156" cy="1796335"/>
          </a:xfrm>
          <a:prstGeom prst="rect">
            <a:avLst/>
          </a:prstGeom>
        </p:spPr>
      </p:pic>
      <p:pic>
        <p:nvPicPr>
          <p:cNvPr id="31" name="Picture 4" descr="https://cdn.discordapp.com/attachments/1159199261771182270/1193358259130732724/logo_yellow.png?ex=65ac6c7c&amp;is=6599f77c&amp;hm=ce98b79dcd2098cc0e675bc3ce3ba5d1d9853465a17f2bd72219379c4e1f9d25&amp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7" y="5934074"/>
            <a:ext cx="852280" cy="85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995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4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900"/>
                            </p:stCondLst>
                            <p:childTnLst>
                              <p:par>
                                <p:cTn id="4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1400"/>
                            </p:stCondLst>
                            <p:childTnLst>
                              <p:par>
                                <p:cTn id="6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3" grpId="0" animBg="1"/>
      <p:bldP spid="16" grpId="0"/>
      <p:bldP spid="17" grpId="0"/>
      <p:bldP spid="19" grpId="0" animBg="1"/>
      <p:bldP spid="20" grpId="0"/>
      <p:bldP spid="21" grpId="0"/>
      <p:bldP spid="23" grpId="0" animBg="1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gyenes összekötő nyíllal 1"/>
          <p:cNvCxnSpPr/>
          <p:nvPr/>
        </p:nvCxnSpPr>
        <p:spPr>
          <a:xfrm>
            <a:off x="376237" y="4182160"/>
            <a:ext cx="11515725" cy="19050"/>
          </a:xfrm>
          <a:prstGeom prst="straightConnector1">
            <a:avLst/>
          </a:prstGeom>
          <a:ln w="254000" cap="flat" cmpd="sng">
            <a:solidFill>
              <a:schemeClr val="bg1"/>
            </a:solidFill>
            <a:headEnd type="none" w="lg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/>
          <p:cNvSpPr/>
          <p:nvPr/>
        </p:nvSpPr>
        <p:spPr>
          <a:xfrm>
            <a:off x="10139362" y="95250"/>
            <a:ext cx="205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000" i="1" dirty="0" smtClean="0">
                <a:solidFill>
                  <a:srgbClr val="EDDE9D"/>
                </a:solidFill>
                <a:latin typeface="Anton" panose="00000500000000000000" pitchFamily="2" charset="-18"/>
              </a:rPr>
              <a:t>Idővonal</a:t>
            </a:r>
            <a:endParaRPr lang="hu-HU" sz="4000" dirty="0">
              <a:solidFill>
                <a:srgbClr val="EDDE9D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9613127" y="6042992"/>
            <a:ext cx="1812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i="1" dirty="0" err="1" smtClean="0">
                <a:solidFill>
                  <a:srgbClr val="EDDE9D"/>
                </a:solidFill>
                <a:latin typeface="Berlin Sans FB Demi" panose="020E0802020502020306" pitchFamily="34" charset="0"/>
              </a:rPr>
              <a:t>Arteglaive</a:t>
            </a:r>
            <a:endParaRPr lang="hu-HU" sz="2000" b="1" i="1" dirty="0">
              <a:solidFill>
                <a:srgbClr val="EDDE9D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0519576" y="6289213"/>
            <a:ext cx="980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 dirty="0" err="1" smtClean="0">
                <a:solidFill>
                  <a:schemeClr val="bg1"/>
                </a:solidFill>
              </a:rPr>
              <a:t>By</a:t>
            </a:r>
            <a:r>
              <a:rPr lang="hu-HU" sz="1400" i="1" dirty="0" smtClean="0">
                <a:solidFill>
                  <a:schemeClr val="bg1"/>
                </a:solidFill>
              </a:rPr>
              <a:t>: </a:t>
            </a:r>
            <a:r>
              <a:rPr lang="hu-HU" sz="1400" i="1" dirty="0" err="1" smtClean="0">
                <a:solidFill>
                  <a:schemeClr val="bg1"/>
                </a:solidFill>
              </a:rPr>
              <a:t>Figyma</a:t>
            </a:r>
            <a:endParaRPr lang="hu-HU" sz="1400" i="1" dirty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642938" y="3839260"/>
            <a:ext cx="114300" cy="704850"/>
          </a:xfrm>
          <a:prstGeom prst="rect">
            <a:avLst/>
          </a:prstGeom>
          <a:solidFill>
            <a:srgbClr val="EDD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211813" y="3173194"/>
            <a:ext cx="976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Iroda</a:t>
            </a:r>
          </a:p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tervezés</a:t>
            </a:r>
            <a:endParaRPr lang="hu-HU" dirty="0">
              <a:solidFill>
                <a:schemeClr val="bg1"/>
              </a:solidFill>
              <a:latin typeface="Anton" panose="00000500000000000000" pitchFamily="2" charset="-18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339704" y="4583579"/>
            <a:ext cx="720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2024. 1. 2.</a:t>
            </a:r>
            <a:endParaRPr lang="hu-HU" dirty="0"/>
          </a:p>
        </p:txBody>
      </p:sp>
      <p:pic>
        <p:nvPicPr>
          <p:cNvPr id="6146" name="Picture 2" descr="construction-white-icon - Faithdean Pl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29" y="2095517"/>
            <a:ext cx="994334" cy="102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églalap 9"/>
          <p:cNvSpPr/>
          <p:nvPr/>
        </p:nvSpPr>
        <p:spPr>
          <a:xfrm>
            <a:off x="3383219" y="3839260"/>
            <a:ext cx="114300" cy="704850"/>
          </a:xfrm>
          <a:prstGeom prst="rect">
            <a:avLst/>
          </a:prstGeom>
          <a:solidFill>
            <a:srgbClr val="EDD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2886457" y="3118424"/>
            <a:ext cx="1107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Bemutató</a:t>
            </a:r>
          </a:p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készítés</a:t>
            </a:r>
            <a:endParaRPr lang="hu-HU" dirty="0">
              <a:solidFill>
                <a:schemeClr val="bg1"/>
              </a:solidFill>
              <a:latin typeface="Anton" panose="00000500000000000000" pitchFamily="2" charset="-18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3080969" y="4598880"/>
            <a:ext cx="7187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2024. 1. 3.</a:t>
            </a:r>
            <a:endParaRPr lang="hu-HU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02" y="1858757"/>
            <a:ext cx="1351327" cy="1458085"/>
          </a:xfrm>
          <a:prstGeom prst="rect">
            <a:avLst/>
          </a:prstGeom>
        </p:spPr>
      </p:pic>
      <p:sp>
        <p:nvSpPr>
          <p:cNvPr id="14" name="Téglalap 13"/>
          <p:cNvSpPr/>
          <p:nvPr/>
        </p:nvSpPr>
        <p:spPr>
          <a:xfrm>
            <a:off x="6607917" y="3839260"/>
            <a:ext cx="114300" cy="704850"/>
          </a:xfrm>
          <a:prstGeom prst="rect">
            <a:avLst/>
          </a:prstGeom>
          <a:solidFill>
            <a:srgbClr val="EDD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5936402" y="3119794"/>
            <a:ext cx="1457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Arculat, </a:t>
            </a:r>
            <a:r>
              <a:rPr lang="hu-HU" dirty="0" err="1" smtClean="0">
                <a:solidFill>
                  <a:schemeClr val="bg1"/>
                </a:solidFill>
                <a:latin typeface="Anton" panose="00000500000000000000" pitchFamily="2" charset="-18"/>
              </a:rPr>
              <a:t>logo</a:t>
            </a:r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,</a:t>
            </a:r>
          </a:p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Szlogen terv</a:t>
            </a:r>
          </a:p>
        </p:txBody>
      </p:sp>
      <p:sp>
        <p:nvSpPr>
          <p:cNvPr id="15" name="Téglalap 14"/>
          <p:cNvSpPr/>
          <p:nvPr/>
        </p:nvSpPr>
        <p:spPr>
          <a:xfrm>
            <a:off x="6257905" y="4583579"/>
            <a:ext cx="814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2024. 1. 4.</a:t>
            </a:r>
            <a:endParaRPr lang="hu-HU" dirty="0"/>
          </a:p>
        </p:txBody>
      </p:sp>
      <p:pic>
        <p:nvPicPr>
          <p:cNvPr id="6148" name="Picture 4" descr="Brand Icon Png #329262 - Free Icons Libra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61" y="1834578"/>
            <a:ext cx="1386609" cy="138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églalap 17"/>
          <p:cNvSpPr/>
          <p:nvPr/>
        </p:nvSpPr>
        <p:spPr>
          <a:xfrm>
            <a:off x="9498827" y="3839260"/>
            <a:ext cx="114300" cy="704850"/>
          </a:xfrm>
          <a:prstGeom prst="rect">
            <a:avLst/>
          </a:prstGeom>
          <a:solidFill>
            <a:srgbClr val="EDD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8584427" y="3118423"/>
            <a:ext cx="1943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Költségvetési terv</a:t>
            </a:r>
          </a:p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kidolgozása</a:t>
            </a:r>
          </a:p>
        </p:txBody>
      </p:sp>
      <p:sp>
        <p:nvSpPr>
          <p:cNvPr id="17" name="Téglalap 16"/>
          <p:cNvSpPr/>
          <p:nvPr/>
        </p:nvSpPr>
        <p:spPr>
          <a:xfrm>
            <a:off x="9187333" y="4647219"/>
            <a:ext cx="737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2024. 1. </a:t>
            </a:r>
            <a:r>
              <a:rPr lang="hu-HU" dirty="0">
                <a:solidFill>
                  <a:schemeClr val="bg1"/>
                </a:solidFill>
                <a:latin typeface="Anton" panose="00000500000000000000" pitchFamily="2" charset="-18"/>
              </a:rPr>
              <a:t>7</a:t>
            </a:r>
            <a:r>
              <a:rPr lang="hu-HU" dirty="0" smtClean="0">
                <a:solidFill>
                  <a:schemeClr val="bg1"/>
                </a:solidFill>
                <a:latin typeface="Anton" panose="00000500000000000000" pitchFamily="2" charset="-18"/>
              </a:rPr>
              <a:t>.</a:t>
            </a:r>
            <a:endParaRPr lang="hu-HU" dirty="0"/>
          </a:p>
        </p:txBody>
      </p:sp>
      <p:pic>
        <p:nvPicPr>
          <p:cNvPr id="20" name="Kép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263" y="1879436"/>
            <a:ext cx="1455068" cy="1455068"/>
          </a:xfrm>
          <a:prstGeom prst="rect">
            <a:avLst/>
          </a:prstGeom>
        </p:spPr>
      </p:pic>
      <p:pic>
        <p:nvPicPr>
          <p:cNvPr id="25" name="Picture 4" descr="https://cdn.discordapp.com/attachments/1159199261771182270/1193358259130732724/logo_yellow.png?ex=65ac6c7c&amp;is=6599f77c&amp;hm=ce98b79dcd2098cc0e675bc3ce3ba5d1d9853465a17f2bd72219379c4e1f9d25&amp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7" y="5934074"/>
            <a:ext cx="852280" cy="85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7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6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6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4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900"/>
                            </p:stCondLst>
                            <p:childTnLst>
                              <p:par>
                                <p:cTn id="4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6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6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1400"/>
                            </p:stCondLst>
                            <p:childTnLst>
                              <p:par>
                                <p:cTn id="6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 animBg="1"/>
      <p:bldP spid="9" grpId="0"/>
      <p:bldP spid="11" grpId="0"/>
      <p:bldP spid="14" grpId="0" animBg="1"/>
      <p:bldP spid="13" grpId="0"/>
      <p:bldP spid="15" grpId="0"/>
      <p:bldP spid="18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cdn.discordapp.com/attachments/1159199261771182270/1193358259130732724/logo_yellow.png?ex=65ac6c7c&amp;is=6599f77c&amp;hm=ce98b79dcd2098cc0e675bc3ce3ba5d1d9853465a17f2bd72219379c4e1f9d25&amp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7" y="5934074"/>
            <a:ext cx="852280" cy="85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73276" y="1890896"/>
            <a:ext cx="7949401" cy="2882900"/>
          </a:xfrm>
        </p:spPr>
        <p:txBody>
          <a:bodyPr>
            <a:normAutofit/>
          </a:bodyPr>
          <a:lstStyle/>
          <a:p>
            <a:r>
              <a:rPr lang="hu-HU" sz="6600" i="1" dirty="0" smtClean="0">
                <a:solidFill>
                  <a:schemeClr val="bg1">
                    <a:lumMod val="95000"/>
                  </a:schemeClr>
                </a:solidFill>
                <a:latin typeface="Anton" panose="00000500000000000000" pitchFamily="2" charset="-18"/>
              </a:rPr>
              <a:t>Köszönjük a Figyelmet!</a:t>
            </a:r>
            <a:endParaRPr lang="hu-HU" sz="6600" i="1" dirty="0">
              <a:solidFill>
                <a:schemeClr val="bg1">
                  <a:lumMod val="95000"/>
                </a:schemeClr>
              </a:solidFill>
              <a:latin typeface="Anton" panose="00000500000000000000" pitchFamily="2" charset="-18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9613127" y="6042992"/>
            <a:ext cx="1812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i="1" dirty="0" err="1" smtClean="0">
                <a:solidFill>
                  <a:srgbClr val="EDDE9D"/>
                </a:solidFill>
                <a:latin typeface="Berlin Sans FB Demi" panose="020E0802020502020306" pitchFamily="34" charset="0"/>
              </a:rPr>
              <a:t>Arteglaive</a:t>
            </a:r>
            <a:endParaRPr lang="hu-HU" sz="2000" b="1" i="1" dirty="0">
              <a:solidFill>
                <a:srgbClr val="EDDE9D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10519576" y="6289213"/>
            <a:ext cx="980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 dirty="0" err="1" smtClean="0">
                <a:solidFill>
                  <a:schemeClr val="bg1"/>
                </a:solidFill>
              </a:rPr>
              <a:t>By</a:t>
            </a:r>
            <a:r>
              <a:rPr lang="hu-HU" sz="1400" i="1" dirty="0" smtClean="0">
                <a:solidFill>
                  <a:schemeClr val="bg1"/>
                </a:solidFill>
              </a:rPr>
              <a:t>: </a:t>
            </a:r>
            <a:r>
              <a:rPr lang="hu-HU" sz="1400" i="1" dirty="0" err="1" smtClean="0">
                <a:solidFill>
                  <a:schemeClr val="bg1"/>
                </a:solidFill>
              </a:rPr>
              <a:t>Figyma</a:t>
            </a:r>
            <a:endParaRPr lang="hu-HU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5668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149</Words>
  <Application>Microsoft Office PowerPoint</Application>
  <PresentationFormat>Szélesvásznú</PresentationFormat>
  <Paragraphs>47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2" baseType="lpstr">
      <vt:lpstr>Anton</vt:lpstr>
      <vt:lpstr>Arial</vt:lpstr>
      <vt:lpstr>Bell MT</vt:lpstr>
      <vt:lpstr>Berlin Sans FB Demi</vt:lpstr>
      <vt:lpstr>Calibri</vt:lpstr>
      <vt:lpstr>Calibri Light</vt:lpstr>
      <vt:lpstr>Office-téma</vt:lpstr>
      <vt:lpstr>Arteglaive  dokumentáció</vt:lpstr>
      <vt:lpstr>Idővonal</vt:lpstr>
      <vt:lpstr>PowerPoint-bemutató</vt:lpstr>
      <vt:lpstr>PowerPoint-bemutató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Arteglaive dokumentáció</dc:title>
  <dc:creator>arato andris</dc:creator>
  <cp:lastModifiedBy>arato andris</cp:lastModifiedBy>
  <cp:revision>15</cp:revision>
  <dcterms:created xsi:type="dcterms:W3CDTF">2024-01-07T00:06:24Z</dcterms:created>
  <dcterms:modified xsi:type="dcterms:W3CDTF">2024-01-07T02:09:18Z</dcterms:modified>
</cp:coreProperties>
</file>