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holar.harvard.edu/binxuw/classes/machine-learning-scratch/materials/transformers" TargetMode="External"/><Relationship Id="rId3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karpathy.ai/zero-to-hero.html" TargetMode="External"/><Relationship Id="rId3" Type="http://schemas.openxmlformats.org/officeDocument/2006/relationships/hyperlink" Target="https://github.com/karpathy/nn-zero-to-hero" TargetMode="External"/><Relationship Id="rId4" Type="http://schemas.openxmlformats.org/officeDocument/2006/relationships/hyperlink" Target="https://github.com/artem-aliev/ng-video-lecture" TargetMode="External"/><Relationship Id="rId5" Type="http://schemas.openxmlformats.org/officeDocument/2006/relationships/hyperlink" Target="https://github.com/Raven-SL/ru-pnames-list/tree/master/lists" TargetMode="External"/><Relationship Id="rId6" Type="http://schemas.openxmlformats.org/officeDocument/2006/relationships/hyperlink" Target="https://raw.githubusercontent.com/dominictarr/random-name/master/names.txt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Пишем </a:t>
            </a:r>
            <a:r>
              <a:t>ChatGPT </a:t>
            </a:r>
            <a:r>
              <a:t>с нуля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From Zero to Hero</a:t>
            </a:r>
          </a:p>
        </p:txBody>
      </p:sp>
      <p:pic>
        <p:nvPicPr>
          <p:cNvPr id="9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86686" y="3633820"/>
            <a:ext cx="3503808" cy="28366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Погнали</a:t>
            </a:r>
          </a:p>
        </p:txBody>
      </p:sp>
      <p:sp>
        <p:nvSpPr>
          <p:cNvPr id="126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89893" y="681037"/>
            <a:ext cx="7088475" cy="59357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https://scholar.harvard.edu/binxuw/classes/machine-learning-scratch/materials/transformers</a:t>
            </a:r>
          </a:p>
        </p:txBody>
      </p:sp>
      <p:pic>
        <p:nvPicPr>
          <p:cNvPr id="131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91258" y="1825625"/>
            <a:ext cx="7545068" cy="50323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Ссылки</a:t>
            </a:r>
          </a:p>
        </p:txBody>
      </p:sp>
      <p:sp>
        <p:nvSpPr>
          <p:cNvPr id="99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https://karpathy.ai/zero-to-hero.html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https://github.com/karpathy/nn-zero-to-hero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https://github.com/artem-aliev/ng-video-lecture</a:t>
            </a:r>
          </a:p>
          <a:p>
            <a:pPr/>
            <a:r>
              <a:t>Datasets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 invalidUrl="" action="" tgtFrame="" tooltip="" history="1" highlightClick="0" endSnd="0"/>
              </a:rPr>
              <a:t>https://github.com/Raven-SL/ru-pnames-list/tree/master/lists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6" invalidUrl="" action="" tgtFrame="" tooltip="" history="1" highlightClick="0" endSnd="0"/>
              </a:rPr>
              <a:t>https://raw.githubusercontent.com/dominictarr/random-name/master/names.txt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Наука</a:t>
            </a:r>
            <a:r>
              <a:t>: </a:t>
            </a:r>
            <a:r>
              <a:t>предсказание</a:t>
            </a:r>
            <a:r>
              <a:t> </a:t>
            </a:r>
            <a:r>
              <a:t>будущего</a:t>
            </a:r>
          </a:p>
        </p:txBody>
      </p:sp>
      <p:sp>
        <p:nvSpPr>
          <p:cNvPr id="102" name="Content Placeholder 4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Как быстро шар долетит до земли</a:t>
            </a:r>
          </a:p>
        </p:txBody>
      </p:sp>
      <p:pic>
        <p:nvPicPr>
          <p:cNvPr id="10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33812" y="1825625"/>
            <a:ext cx="2724623" cy="4351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Линейная регрессия</a:t>
            </a:r>
          </a:p>
        </p:txBody>
      </p:sp>
      <p:sp>
        <p:nvSpPr>
          <p:cNvPr id="106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Производные и </a:t>
            </a:r>
            <a:r>
              <a:t>Backpropogation</a:t>
            </a:r>
          </a:p>
        </p:txBody>
      </p:sp>
      <p:sp>
        <p:nvSpPr>
          <p:cNvPr id="109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Классификация текстов</a:t>
            </a:r>
          </a:p>
        </p:txBody>
      </p:sp>
      <p:sp>
        <p:nvSpPr>
          <p:cNvPr id="112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Паустовский или Пришвин</a:t>
            </a:r>
            <a:r>
              <a:t>?</a:t>
            </a:r>
          </a:p>
        </p:txBody>
      </p:sp>
      <p:pic>
        <p:nvPicPr>
          <p:cNvPr id="11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90086" y="1940927"/>
            <a:ext cx="3267076" cy="1638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Ембединги </a:t>
            </a:r>
          </a:p>
        </p:txBody>
      </p:sp>
      <p:sp>
        <p:nvSpPr>
          <p:cNvPr id="116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Функция правдоподобия</a:t>
            </a:r>
          </a:p>
        </p:txBody>
      </p:sp>
      <p:sp>
        <p:nvSpPr>
          <p:cNvPr id="119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5083" y="1551702"/>
            <a:ext cx="8649874" cy="50547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Нормализуй это</a:t>
            </a:r>
          </a:p>
        </p:txBody>
      </p:sp>
      <p:sp>
        <p:nvSpPr>
          <p:cNvPr id="123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