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harvard.edu/binxuw/classes/machine-learning-scratch/materials/transformers" TargetMode="External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tem-aliev/nlp-notes" TargetMode="External"/><Relationship Id="rId3" Type="http://schemas.openxmlformats.org/officeDocument/2006/relationships/hyperlink" Target="https://github.com/artem-aliev/nn-zero-to-hero" TargetMode="External"/><Relationship Id="rId4" Type="http://schemas.openxmlformats.org/officeDocument/2006/relationships/hyperlink" Target="https://github.com/artem-aliev/ng-video-lecture" TargetMode="External"/><Relationship Id="rId5" Type="http://schemas.openxmlformats.org/officeDocument/2006/relationships/hyperlink" Target="https://web.stanford.edu/class/archive/cs/cs224n/cs224n.1234/" TargetMode="External"/><Relationship Id="rId6" Type="http://schemas.openxmlformats.org/officeDocument/2006/relationships/hyperlink" Target="https://karpathy.ai/zero-to-hero.html" TargetMode="External"/><Relationship Id="rId7" Type="http://schemas.openxmlformats.org/officeDocument/2006/relationships/hyperlink" Target="https://github.com/karpathy/nn-zero-to-hero" TargetMode="External"/><Relationship Id="rId8" Type="http://schemas.openxmlformats.org/officeDocument/2006/relationships/hyperlink" Target="https://github.com/karpathy/ng-video-lecture" TargetMode="External"/><Relationship Id="rId9" Type="http://schemas.openxmlformats.org/officeDocument/2006/relationships/hyperlink" Target="https://github.com/Raven-SL/ru-pnames-list/tree/master/lists" TargetMode="External"/><Relationship Id="rId10" Type="http://schemas.openxmlformats.org/officeDocument/2006/relationships/hyperlink" Target="https://raw.githubusercontent.com/dominictarr/random-name/master/names.tx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Пишем </a:t>
            </a:r>
            <a:r>
              <a:t>ChatGPT </a:t>
            </a:r>
            <a:r>
              <a:t>с нуля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From Zero to Hero</a:t>
            </a:r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6686" y="3633820"/>
            <a:ext cx="3503808" cy="283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Функция правдоподобия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083" y="1551702"/>
            <a:ext cx="8649874" cy="5054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Нормализуй это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Погнали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9893" y="681037"/>
            <a:ext cx="7088475" cy="5935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https://scholar.harvard.edu/binxuw/classes/machine-learning-scratch/materials/transformers</a:t>
            </a: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1258" y="1825625"/>
            <a:ext cx="7545068" cy="5032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Ссылки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941194" y="1619635"/>
            <a:ext cx="10515601" cy="4351339"/>
          </a:xfrm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sz="2324"/>
            </a:pP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https://github.com/artem-aliev/nlp-notes</a:t>
            </a:r>
          </a:p>
          <a:p>
            <a:pPr lvl="1" marL="569213" indent="-189737" defTabSz="758951">
              <a:spcBef>
                <a:spcPts val="800"/>
              </a:spcBef>
              <a:defRPr sz="232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https://github.com/artem-aliev/nn-zero-to-hero</a:t>
            </a:r>
          </a:p>
          <a:p>
            <a:pPr lvl="1" marL="569213" indent="-189737" defTabSz="758951">
              <a:spcBef>
                <a:spcPts val="800"/>
              </a:spcBef>
              <a:defRPr sz="232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https://github.com/artem-aliev/ng-video-lecture</a:t>
            </a:r>
            <a:endParaRPr>
              <a:solidFill>
                <a:srgbClr val="1F2328"/>
              </a:solidFill>
            </a:endParaRP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>
                <a:solidFill>
                  <a:srgbClr val="1F2328"/>
                </a:solidFill>
              </a:rP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https://web.stanford.edu/class/archive/cs/cs224n/cs224n.1234/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https://karpathy.ai/zero-to-hero.html</a:t>
            </a:r>
          </a:p>
          <a:p>
            <a:pPr lvl="1" marL="569213" indent="-189737" defTabSz="758951">
              <a:spcBef>
                <a:spcPts val="400"/>
              </a:spcBef>
              <a:defRPr sz="199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https://github.com/karpathy/nn-zero-to-hero</a:t>
            </a:r>
          </a:p>
          <a:p>
            <a:pPr lvl="1" marL="569213" indent="-189737" defTabSz="758951">
              <a:spcBef>
                <a:spcPts val="400"/>
              </a:spcBef>
              <a:defRPr sz="199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https://github.com/karpathy/ng-video-lecture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Datasets</a:t>
            </a:r>
          </a:p>
          <a:p>
            <a:pPr lvl="1" marL="569213" indent="-189737" defTabSz="758951">
              <a:spcBef>
                <a:spcPts val="400"/>
              </a:spcBef>
              <a:defRPr sz="199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https://github.com/Raven-SL/ru-pnames-list/tree/master/lists</a:t>
            </a:r>
          </a:p>
          <a:p>
            <a:pPr lvl="1" marL="569213" indent="-189737" defTabSz="758951">
              <a:spcBef>
                <a:spcPts val="400"/>
              </a:spcBef>
              <a:defRPr sz="199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0" invalidUrl="" action="" tgtFrame="" tooltip="" history="1" highlightClick="0" endSnd="0"/>
              </a:rPr>
              <a:t>https://raw.githubusercontent.com/dominictarr/random-name/master/names.txt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Telegram:"/>
          <p:cNvSpPr txBox="1"/>
          <p:nvPr>
            <p:ph type="body" sz="half" idx="1"/>
          </p:nvPr>
        </p:nvSpPr>
        <p:spPr>
          <a:xfrm>
            <a:off x="838200" y="1799876"/>
            <a:ext cx="5228018" cy="446936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Telegram:</a:t>
            </a:r>
          </a:p>
        </p:txBody>
      </p:sp>
      <p:sp>
        <p:nvSpPr>
          <p:cNvPr id="103" name="Github"/>
          <p:cNvSpPr txBox="1"/>
          <p:nvPr/>
        </p:nvSpPr>
        <p:spPr>
          <a:xfrm>
            <a:off x="6008508" y="1957704"/>
            <a:ext cx="4971202" cy="415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Github</a:t>
            </a:r>
          </a:p>
        </p:txBody>
      </p:sp>
      <p:pic>
        <p:nvPicPr>
          <p:cNvPr id="1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2302140"/>
            <a:ext cx="4269679" cy="4269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200" y="2302140"/>
            <a:ext cx="4269679" cy="4269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Наука</a:t>
            </a:r>
            <a:r>
              <a:t>: </a:t>
            </a:r>
            <a:r>
              <a:t>предсказание</a:t>
            </a:r>
            <a:r>
              <a:t> </a:t>
            </a:r>
            <a:r>
              <a:t>будущего</a:t>
            </a:r>
          </a:p>
        </p:txBody>
      </p:sp>
      <p:sp>
        <p:nvSpPr>
          <p:cNvPr id="108" name="Content Placeholder 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Как быстро шар долетит до земли</a:t>
            </a:r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3812" y="1825625"/>
            <a:ext cx="2724623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Производные и </a:t>
            </a:r>
            <a:r>
              <a:t>Backpropogation</a:t>
            </a:r>
          </a:p>
        </p:txBody>
      </p:sp>
      <p:pic>
        <p:nvPicPr>
          <p:cNvPr id="1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3309" y="1713775"/>
            <a:ext cx="5552337" cy="416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1.svg" descr="1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277" y="1928893"/>
            <a:ext cx="2674845" cy="961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Перцептро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Перцептрон</a:t>
            </a:r>
          </a:p>
        </p:txBody>
      </p:sp>
      <p:sp>
        <p:nvSpPr>
          <p:cNvPr id="119" name="1949 год"/>
          <p:cNvSpPr txBox="1"/>
          <p:nvPr>
            <p:ph type="body" idx="1"/>
          </p:nvPr>
        </p:nvSpPr>
        <p:spPr>
          <a:xfrm>
            <a:off x="588403" y="2065814"/>
            <a:ext cx="10515601" cy="4351339"/>
          </a:xfrm>
          <a:prstGeom prst="rect">
            <a:avLst/>
          </a:prstGeom>
        </p:spPr>
        <p:txBody>
          <a:bodyPr/>
          <a:lstStyle/>
          <a:p>
            <a:pPr/>
            <a:r>
              <a:t>1949 год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012" y="1015204"/>
            <a:ext cx="8263845" cy="5842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ейрон и Нейронная се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Нейрон и Нейронная сеть</a:t>
            </a:r>
          </a:p>
        </p:txBody>
      </p:sp>
      <p:sp>
        <p:nvSpPr>
          <p:cNvPr id="12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Ембединги 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