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A96-FFF0-CFC4-8C43-3D9CEE5E1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738B1-4E5E-51DA-CBBE-B456808A9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03656-5189-8D1F-56E5-F38170C6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182-F18E-44B8-AFFF-CE77C5E2271F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6F3A6-BE27-7649-FE8D-0148D449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CC7E-465C-E467-851D-0FE75275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4582-5290-4BDF-98F9-3C9619F464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58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2143-3683-D00D-7B92-79E0F61F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40147-4968-7EAF-3D64-362A485CF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37C7-1B0D-4C7F-DEF0-98BF26AF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182-F18E-44B8-AFFF-CE77C5E2271F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FD464-A928-A9BA-0B8F-9C5D92EF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4CA85-8D8C-1991-5719-3BC5B0F0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4582-5290-4BDF-98F9-3C9619F464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068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3DF9D-3CC2-D042-F7C6-E6A8A8BC0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7DB80-74EC-E25B-AC31-A932C339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E3054-9B13-7089-24EF-3A6DA81A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182-F18E-44B8-AFFF-CE77C5E2271F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0BD5-6738-EF09-01BF-AF62D371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B159-BD46-9292-D90F-DBF0AB54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4582-5290-4BDF-98F9-3C9619F464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10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6CB8-89C6-CDEC-215E-16844ACC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C56D5-DBDF-03C8-64A4-49F5AEE5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B371-4934-8DFB-0BD9-5D1A89FE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182-F18E-44B8-AFFF-CE77C5E2271F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E5E1-5553-E879-69A2-1F99BFB2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8922-519D-2AB8-008F-2C79BB2A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4582-5290-4BDF-98F9-3C9619F464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6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49E2-CF66-D0B2-1573-6873ABFD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4510C-9D64-2F71-7B7C-AEFD9D10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70D69-65E2-B5A7-209F-FE84E989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182-F18E-44B8-AFFF-CE77C5E2271F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706A-F4CC-7192-12CE-B101F0FB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CE1F-71DA-D369-C57B-EAF55060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4582-5290-4BDF-98F9-3C9619F464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37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20B8-19B8-0E05-F8F8-EB4D84B4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6311-2BFC-DAFA-B6EF-A50247365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ED27B-9E7F-D575-A96A-5ED237B15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3AEE-AD2E-356A-2F64-D084D162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182-F18E-44B8-AFFF-CE77C5E2271F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9D3FF-005D-A049-3FCA-E8781449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B23B1-A62E-2417-5414-A4757D26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4582-5290-4BDF-98F9-3C9619F464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32C-5B65-ACD4-F47F-A24D13F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8CFD-A9F1-FA7A-8D0D-812CF1E68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E5AA9-9F8A-1618-EB9C-0B52A4DBA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452CD-7F12-55B5-2F14-F63F1A61A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719E1-C423-A180-A955-E28BD1529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1E897-0F18-CF74-B5B2-38B5C269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182-F18E-44B8-AFFF-CE77C5E2271F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5F2E2-00FD-ECD3-3197-1E881B6B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C5558-BFF7-2205-F206-7653357D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4582-5290-4BDF-98F9-3C9619F464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57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631-019D-FAB1-88D1-B8E54A06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7C5B3-2522-E558-DB54-B0BC2620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182-F18E-44B8-AFFF-CE77C5E2271F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752D5-1C5A-874D-6303-99B25FF8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5F6F6-8106-97A8-314B-18D07A2D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4582-5290-4BDF-98F9-3C9619F464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57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0997B-51AF-DF47-07C1-7B78A92E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182-F18E-44B8-AFFF-CE77C5E2271F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E3780-38EE-448E-4182-39331588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1B62E-C024-D49C-10C0-0629F17C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4582-5290-4BDF-98F9-3C9619F464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80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B6E1-FB86-1638-8C14-5228119E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F329-B628-6078-DCB7-F3FA477B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38F3B-791F-9292-9DF2-E95028121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B16A2-9C11-765B-2FB2-BE5C99E3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182-F18E-44B8-AFFF-CE77C5E2271F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39601-EF5D-DC00-5A9B-C421339E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ECBEC-3285-5A62-3C43-45D01F57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4582-5290-4BDF-98F9-3C9619F464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56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2659-7F41-296E-3A97-3A20F423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3F6EF-BD30-6F84-E244-0EBD95027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DFBAE-B7DF-9F36-F725-5A76F3404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D6F34-6A26-0628-0D76-DCC9AA46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4182-F18E-44B8-AFFF-CE77C5E2271F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8775-D00A-E180-5F7B-F5204488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8D2B-42D9-3B33-68C4-15E22C3E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4582-5290-4BDF-98F9-3C9619F464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3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8EA35-F9E6-EB34-E71C-0B8D8E02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C44D-BCB9-2E3D-233F-28BAFFC11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B875-5F3F-3A95-F000-D2095011B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4182-F18E-44B8-AFFF-CE77C5E2271F}" type="datetimeFigureOut">
              <a:rPr lang="en-CA" smtClean="0"/>
              <a:t>2022-09-17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38BB-B2C5-7920-A330-FA3C3CFB2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13F1A-274A-02DF-4EF7-C0F44FAF8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84582-5290-4BDF-98F9-3C9619F464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63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FBC1EE2-229C-480C-78C7-A5E64FBA5DDE}"/>
              </a:ext>
            </a:extLst>
          </p:cNvPr>
          <p:cNvGrpSpPr/>
          <p:nvPr/>
        </p:nvGrpSpPr>
        <p:grpSpPr>
          <a:xfrm>
            <a:off x="2410002" y="607814"/>
            <a:ext cx="2964684" cy="4493784"/>
            <a:chOff x="2410002" y="607814"/>
            <a:chExt cx="2964684" cy="4493784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D086BAA4-983C-2DE2-8B33-6AF023021BF2}"/>
                </a:ext>
              </a:extLst>
            </p:cNvPr>
            <p:cNvSpPr/>
            <p:nvPr/>
          </p:nvSpPr>
          <p:spPr>
            <a:xfrm>
              <a:off x="2753360" y="2387600"/>
              <a:ext cx="1080000" cy="21600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7970DD7-4A2B-95A3-40F6-585261D58B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3360" y="792480"/>
              <a:ext cx="0" cy="375512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435483-084C-3A53-E723-0D14340B822B}"/>
                </a:ext>
              </a:extLst>
            </p:cNvPr>
            <p:cNvCxnSpPr>
              <a:cxnSpLocks/>
            </p:cNvCxnSpPr>
            <p:nvPr/>
          </p:nvCxnSpPr>
          <p:spPr>
            <a:xfrm>
              <a:off x="2753360" y="4533360"/>
              <a:ext cx="246888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3AAD9A-6C64-2282-1222-C540F4CF433B}"/>
                </a:ext>
              </a:extLst>
            </p:cNvPr>
            <p:cNvCxnSpPr>
              <a:cxnSpLocks/>
            </p:cNvCxnSpPr>
            <p:nvPr/>
          </p:nvCxnSpPr>
          <p:spPr>
            <a:xfrm>
              <a:off x="3833360" y="1605280"/>
              <a:ext cx="0" cy="29280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F8D278-B21E-05F1-46D8-9631E4FAAFCE}"/>
                </a:ext>
              </a:extLst>
            </p:cNvPr>
            <p:cNvCxnSpPr>
              <a:cxnSpLocks/>
            </p:cNvCxnSpPr>
            <p:nvPr/>
          </p:nvCxnSpPr>
          <p:spPr>
            <a:xfrm>
              <a:off x="2753360" y="2387600"/>
              <a:ext cx="178816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693901-6BE9-67DA-DE1E-7F266824AD25}"/>
                </a:ext>
              </a:extLst>
            </p:cNvPr>
            <p:cNvSpPr txBox="1"/>
            <p:nvPr/>
          </p:nvSpPr>
          <p:spPr>
            <a:xfrm>
              <a:off x="3682517" y="454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9368E7-A676-C1B8-CC41-8BDA1DEE4717}"/>
                </a:ext>
              </a:extLst>
            </p:cNvPr>
            <p:cNvSpPr txBox="1"/>
            <p:nvPr/>
          </p:nvSpPr>
          <p:spPr>
            <a:xfrm>
              <a:off x="2424455" y="22029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739AFE-C196-FA92-894D-493D58323608}"/>
                </a:ext>
              </a:extLst>
            </p:cNvPr>
            <p:cNvSpPr txBox="1"/>
            <p:nvPr/>
          </p:nvSpPr>
          <p:spPr>
            <a:xfrm>
              <a:off x="5069794" y="473226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9A927F-3DC5-E9F1-9041-6006272CD756}"/>
                </a:ext>
              </a:extLst>
            </p:cNvPr>
            <p:cNvSpPr txBox="1"/>
            <p:nvPr/>
          </p:nvSpPr>
          <p:spPr>
            <a:xfrm>
              <a:off x="2410002" y="60781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397D0A-C70F-6B7E-146D-53E9EE61A534}"/>
              </a:ext>
            </a:extLst>
          </p:cNvPr>
          <p:cNvGrpSpPr/>
          <p:nvPr/>
        </p:nvGrpSpPr>
        <p:grpSpPr>
          <a:xfrm>
            <a:off x="5374686" y="607814"/>
            <a:ext cx="3080105" cy="4493784"/>
            <a:chOff x="8552099" y="461494"/>
            <a:chExt cx="3080105" cy="4493784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D3F8AC6B-8183-F7E2-7631-491870413287}"/>
                </a:ext>
              </a:extLst>
            </p:cNvPr>
            <p:cNvSpPr/>
            <p:nvPr/>
          </p:nvSpPr>
          <p:spPr>
            <a:xfrm>
              <a:off x="8998377" y="1147040"/>
              <a:ext cx="2160000" cy="32400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F726768-B434-B74F-41AE-2284DCB11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0878" y="646160"/>
              <a:ext cx="0" cy="375512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A5909C-4639-626E-B2D2-BFF57A6CEE06}"/>
                </a:ext>
              </a:extLst>
            </p:cNvPr>
            <p:cNvCxnSpPr>
              <a:cxnSpLocks/>
            </p:cNvCxnSpPr>
            <p:nvPr/>
          </p:nvCxnSpPr>
          <p:spPr>
            <a:xfrm>
              <a:off x="9010878" y="4387040"/>
              <a:ext cx="246888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A91638-65BD-7B1F-A5A4-2AA2963124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8377" y="881626"/>
              <a:ext cx="0" cy="35196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16E5B2A-6465-2A06-4CA4-897B9D6AFE05}"/>
                </a:ext>
              </a:extLst>
            </p:cNvPr>
            <p:cNvCxnSpPr>
              <a:cxnSpLocks/>
            </p:cNvCxnSpPr>
            <p:nvPr/>
          </p:nvCxnSpPr>
          <p:spPr>
            <a:xfrm>
              <a:off x="9010878" y="1147040"/>
              <a:ext cx="246888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36A4A0-282E-FD59-301C-9AAF4DABDFD4}"/>
                </a:ext>
              </a:extLst>
            </p:cNvPr>
            <p:cNvSpPr txBox="1"/>
            <p:nvPr/>
          </p:nvSpPr>
          <p:spPr>
            <a:xfrm>
              <a:off x="11025626" y="43926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2F866A-58CF-367C-C847-6B4058E638EB}"/>
                </a:ext>
              </a:extLst>
            </p:cNvPr>
            <p:cNvSpPr txBox="1"/>
            <p:nvPr/>
          </p:nvSpPr>
          <p:spPr>
            <a:xfrm>
              <a:off x="8552099" y="962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05737E-D172-C2F2-5CF7-711E4A1D87AB}"/>
                </a:ext>
              </a:extLst>
            </p:cNvPr>
            <p:cNvSpPr txBox="1"/>
            <p:nvPr/>
          </p:nvSpPr>
          <p:spPr>
            <a:xfrm>
              <a:off x="11327312" y="458594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672F0B-B924-858B-AAE9-938298275080}"/>
                </a:ext>
              </a:extLst>
            </p:cNvPr>
            <p:cNvSpPr txBox="1"/>
            <p:nvPr/>
          </p:nvSpPr>
          <p:spPr>
            <a:xfrm>
              <a:off x="8667520" y="4614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Y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D335261-ACA4-BA3A-C65C-4249FE4A208F}"/>
              </a:ext>
            </a:extLst>
          </p:cNvPr>
          <p:cNvSpPr txBox="1"/>
          <p:nvPr/>
        </p:nvSpPr>
        <p:spPr>
          <a:xfrm>
            <a:off x="3053367" y="34773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Machine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A551F0-8F73-2C1E-6A76-866DF31B968F}"/>
              </a:ext>
            </a:extLst>
          </p:cNvPr>
          <p:cNvSpPr txBox="1"/>
          <p:nvPr/>
        </p:nvSpPr>
        <p:spPr>
          <a:xfrm>
            <a:off x="6384186" y="34773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Machine B</a:t>
            </a:r>
          </a:p>
        </p:txBody>
      </p:sp>
    </p:spTree>
    <p:extLst>
      <p:ext uri="{BB962C8B-B14F-4D97-AF65-F5344CB8AC3E}">
        <p14:creationId xmlns:p14="http://schemas.microsoft.com/office/powerpoint/2010/main" val="388405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Lebedev</dc:creator>
  <cp:lastModifiedBy>Artem Lebedev</cp:lastModifiedBy>
  <cp:revision>1</cp:revision>
  <dcterms:created xsi:type="dcterms:W3CDTF">2022-09-18T00:52:12Z</dcterms:created>
  <dcterms:modified xsi:type="dcterms:W3CDTF">2022-09-18T00:58:00Z</dcterms:modified>
</cp:coreProperties>
</file>