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Lebedev" userId="49596b3f-063f-4408-b469-7f3bea8b7e74" providerId="ADAL" clId="{9356A8E0-D6A4-4C79-93B3-11F6787CADF7}"/>
    <pc:docChg chg="custSel delSld modSld">
      <pc:chgData name="Artem Lebedev" userId="49596b3f-063f-4408-b469-7f3bea8b7e74" providerId="ADAL" clId="{9356A8E0-D6A4-4C79-93B3-11F6787CADF7}" dt="2023-08-01T19:52:34.254" v="14" actId="6549"/>
      <pc:docMkLst>
        <pc:docMk/>
      </pc:docMkLst>
      <pc:sldChg chg="modSp mod">
        <pc:chgData name="Artem Lebedev" userId="49596b3f-063f-4408-b469-7f3bea8b7e74" providerId="ADAL" clId="{9356A8E0-D6A4-4C79-93B3-11F6787CADF7}" dt="2023-08-01T19:52:34.254" v="14" actId="6549"/>
        <pc:sldMkLst>
          <pc:docMk/>
          <pc:sldMk cId="2638126198" sldId="256"/>
        </pc:sldMkLst>
        <pc:spChg chg="mod">
          <ac:chgData name="Artem Lebedev" userId="49596b3f-063f-4408-b469-7f3bea8b7e74" providerId="ADAL" clId="{9356A8E0-D6A4-4C79-93B3-11F6787CADF7}" dt="2023-08-01T19:52:34.254" v="14" actId="6549"/>
          <ac:spMkLst>
            <pc:docMk/>
            <pc:sldMk cId="2638126198" sldId="256"/>
            <ac:spMk id="2" creationId="{370A71F8-A0C3-138B-01E9-1E759855444D}"/>
          </ac:spMkLst>
        </pc:spChg>
      </pc:sldChg>
      <pc:sldChg chg="addSp delSp modSp mod">
        <pc:chgData name="Artem Lebedev" userId="49596b3f-063f-4408-b469-7f3bea8b7e74" providerId="ADAL" clId="{9356A8E0-D6A4-4C79-93B3-11F6787CADF7}" dt="2023-08-01T19:46:36.628" v="4" actId="1076"/>
        <pc:sldMkLst>
          <pc:docMk/>
          <pc:sldMk cId="15395881" sldId="257"/>
        </pc:sldMkLst>
        <pc:spChg chg="del">
          <ac:chgData name="Artem Lebedev" userId="49596b3f-063f-4408-b469-7f3bea8b7e74" providerId="ADAL" clId="{9356A8E0-D6A4-4C79-93B3-11F6787CADF7}" dt="2023-08-01T19:45:20.613" v="0" actId="22"/>
          <ac:spMkLst>
            <pc:docMk/>
            <pc:sldMk cId="15395881" sldId="257"/>
            <ac:spMk id="3" creationId="{D2F45E29-0B19-83E6-2D65-4D4DEFE2A963}"/>
          </ac:spMkLst>
        </pc:spChg>
        <pc:picChg chg="add mod ord">
          <ac:chgData name="Artem Lebedev" userId="49596b3f-063f-4408-b469-7f3bea8b7e74" providerId="ADAL" clId="{9356A8E0-D6A4-4C79-93B3-11F6787CADF7}" dt="2023-08-01T19:45:23.128" v="1" actId="1076"/>
          <ac:picMkLst>
            <pc:docMk/>
            <pc:sldMk cId="15395881" sldId="257"/>
            <ac:picMk id="5" creationId="{DD30FA89-1C8E-B88C-924E-EFC6C6E08F22}"/>
          </ac:picMkLst>
        </pc:picChg>
        <pc:picChg chg="add mod">
          <ac:chgData name="Artem Lebedev" userId="49596b3f-063f-4408-b469-7f3bea8b7e74" providerId="ADAL" clId="{9356A8E0-D6A4-4C79-93B3-11F6787CADF7}" dt="2023-08-01T19:46:36.628" v="4" actId="1076"/>
          <ac:picMkLst>
            <pc:docMk/>
            <pc:sldMk cId="15395881" sldId="257"/>
            <ac:picMk id="7" creationId="{892D98C7-B2A9-5BE2-65D9-89E85BF11B3D}"/>
          </ac:picMkLst>
        </pc:picChg>
      </pc:sldChg>
      <pc:sldChg chg="addSp delSp modSp mod">
        <pc:chgData name="Artem Lebedev" userId="49596b3f-063f-4408-b469-7f3bea8b7e74" providerId="ADAL" clId="{9356A8E0-D6A4-4C79-93B3-11F6787CADF7}" dt="2023-08-01T19:50:05.645" v="5" actId="22"/>
        <pc:sldMkLst>
          <pc:docMk/>
          <pc:sldMk cId="3923493999" sldId="258"/>
        </pc:sldMkLst>
        <pc:spChg chg="del">
          <ac:chgData name="Artem Lebedev" userId="49596b3f-063f-4408-b469-7f3bea8b7e74" providerId="ADAL" clId="{9356A8E0-D6A4-4C79-93B3-11F6787CADF7}" dt="2023-08-01T19:50:05.645" v="5" actId="22"/>
          <ac:spMkLst>
            <pc:docMk/>
            <pc:sldMk cId="3923493999" sldId="258"/>
            <ac:spMk id="3" creationId="{D2F45E29-0B19-83E6-2D65-4D4DEFE2A963}"/>
          </ac:spMkLst>
        </pc:spChg>
        <pc:picChg chg="add mod ord">
          <ac:chgData name="Artem Lebedev" userId="49596b3f-063f-4408-b469-7f3bea8b7e74" providerId="ADAL" clId="{9356A8E0-D6A4-4C79-93B3-11F6787CADF7}" dt="2023-08-01T19:50:05.645" v="5" actId="22"/>
          <ac:picMkLst>
            <pc:docMk/>
            <pc:sldMk cId="3923493999" sldId="258"/>
            <ac:picMk id="5" creationId="{001D6110-A6C8-DE01-DD79-44097669BEE7}"/>
          </ac:picMkLst>
        </pc:picChg>
      </pc:sldChg>
      <pc:sldChg chg="del">
        <pc:chgData name="Artem Lebedev" userId="49596b3f-063f-4408-b469-7f3bea8b7e74" providerId="ADAL" clId="{9356A8E0-D6A4-4C79-93B3-11F6787CADF7}" dt="2023-08-01T19:52:03.624" v="6" actId="47"/>
        <pc:sldMkLst>
          <pc:docMk/>
          <pc:sldMk cId="21217706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4A5-E656-0F05-29F3-5C6C251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4F931-A419-C7D7-45F4-3974A8EA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4FD0-2FD2-B910-067B-575BBEE8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3B05-07F3-13BB-3783-A2888880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5024-86B1-B612-E9F9-4826F02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0020-AE8D-4E63-03D6-368DCD7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87E2-ACB4-201B-CB2D-63A77F66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1F7D-1001-4048-6754-D374EA21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DF99-9E9C-E68D-6CA4-DBE1E33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E246-E9AA-5FF1-241A-71954B6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3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8F24-E48F-9D23-3CA4-21AB9E1D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8F82-8571-89EB-5BED-92F224AB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34E-6E4A-1A1B-335A-0CAF719A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DF9E-554B-E79F-C8B0-A959638B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29E4-4F0B-A5D6-B025-E23464AB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1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42B2-BBDF-0A50-05BB-1BB4A0E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6D90-8C26-5779-F93C-CD1E33B7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CF36-560C-D09F-1367-655896B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065A-D4B9-FCD7-C84A-651F42E8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CD38-4E7D-DFB9-B6E5-058A5020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7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8D6-7B51-ED61-B0C8-EC646721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2D91-1DB2-3FF8-CABC-00B42611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8E0E-E053-1317-BF24-55722861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AE92-CD6F-6D2C-55BC-411316BE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DE6C-C846-C16D-1DFC-C8F93035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2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0C7B-CB87-7D46-8195-82BD51F2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AAA8-E4D9-C29C-90A6-8A3DF96B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913ED-222A-DADB-629C-B020802B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A1DC-D728-6426-0940-880D60C4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610B-A445-F28C-2E42-954EB86F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B8F4-7200-9F96-B42D-84C3FC9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A965-C0F7-59FF-C8E1-7648DF76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0FA9-B0EA-9D73-4BD5-5DA1737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91B6E-60A5-5F3B-7CAF-828C0BAB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57DBD-7637-01E2-A916-AE7B0356C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2E93-BE72-8BAE-AFA1-31D66DD57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575E-B937-08ED-2F6D-8D5EDA1F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38DA7-3A2B-E4CD-8747-9979154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BA65A-0DF9-F8D9-E167-4F722A8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9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608-2C97-2EBC-7A4E-D3972D5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550A4-00CA-F88F-B33F-EAC6493A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3A4AF-FEBF-C4DF-A2B2-B11A67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40D97-10EF-97BC-E22A-D88911E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02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6579D-C221-F58B-0993-87AEA5CD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202C-7B3B-4C28-081A-F0495DE0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00D5-7EEA-7672-A572-44DD694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68C-161A-BFF1-7B12-FEF6317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370D-2DCC-D1F8-BDAA-1EA9F5B8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29606-8F0D-8A6A-C80C-ACEE8C84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16EA-3D34-1EE8-6BA7-19F8746C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AC4F-7F51-9806-E4B7-F03BA16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AFD4-7804-2C98-B9BC-A0D4E194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A954-D5BE-2CAC-C1AA-078FA79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B83E7-E873-C41E-5757-ADF1F03D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8BEA-465E-8972-6496-FF0F83D2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F215-4E09-17DB-0115-0A976C5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11EF-EF2F-B195-D669-B48E856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F6A4-171D-0CD3-49A2-04125445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7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4EC72-70D9-35EA-20AC-0F417BE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3C0A-8C3C-3B46-D47D-8DB2740C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338F-5242-AE64-0E34-AA082A39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49DC-60FE-4C75-8957-547D92C009A9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AF19-5E98-2EFC-DB23-84D3C7484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62B7-C55C-E38E-13D4-E24F8AE6F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71F8-A0C3-138B-01E9-1E7598554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aseline="30000" dirty="0"/>
              <a:t>125</a:t>
            </a:r>
            <a:r>
              <a:rPr lang="en-US" dirty="0"/>
              <a:t>I Iodine sales forecast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12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BFD4-4A1C-0402-7167-AB6D8736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I-125: radioisotope for cancer therapy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FA89-1C8E-B88C-924E-EFC6C6E0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19" y="1658817"/>
            <a:ext cx="295995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D98C7-B2A9-5BE2-65D9-89E85BF1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13" y="1648194"/>
            <a:ext cx="4677428" cy="437258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00B50B-03CD-AC4C-149F-1E26A5E19686}"/>
              </a:ext>
            </a:extLst>
          </p:cNvPr>
          <p:cNvSpPr/>
          <p:nvPr/>
        </p:nvSpPr>
        <p:spPr>
          <a:xfrm>
            <a:off x="5090160" y="2509520"/>
            <a:ext cx="1333653" cy="256032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BFD4-4A1C-0402-7167-AB6D8736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market: fast growth, no transparency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D6110-A6C8-DE01-DD79-44097669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62" y="1825625"/>
            <a:ext cx="6937675" cy="4351338"/>
          </a:xfrm>
        </p:spPr>
      </p:pic>
    </p:spTree>
    <p:extLst>
      <p:ext uri="{BB962C8B-B14F-4D97-AF65-F5344CB8AC3E}">
        <p14:creationId xmlns:p14="http://schemas.microsoft.com/office/powerpoint/2010/main" val="39234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3154-EA19-8279-DF30-790914E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client example: sales trends</a:t>
            </a:r>
            <a:endParaRPr lang="en-CA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D08BAF3A-65E4-DDB0-AC91-EF5F17A0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91" y="2052156"/>
            <a:ext cx="7872984" cy="3794760"/>
          </a:xfrm>
        </p:spPr>
      </p:pic>
    </p:spTree>
    <p:extLst>
      <p:ext uri="{BB962C8B-B14F-4D97-AF65-F5344CB8AC3E}">
        <p14:creationId xmlns:p14="http://schemas.microsoft.com/office/powerpoint/2010/main" val="215406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148-ADF9-5B98-DD65-CEB6B99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data: sales for the past 10 years</a:t>
            </a:r>
            <a:endParaRPr lang="en-CA" dirty="0"/>
          </a:p>
        </p:txBody>
      </p:sp>
      <p:pic>
        <p:nvPicPr>
          <p:cNvPr id="25" name="Content Placeholder 24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93DE79EA-480A-302C-B8AB-68D5CE09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8451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BA5E-E43B-E415-9862-57BEA4B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ARIMA model selection: detrending by differencing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33A83-6495-4522-0720-21FF9FF5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1864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5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DD7AE-6947-73EE-01C6-2DA0843F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45" y="1544320"/>
            <a:ext cx="7463125" cy="46058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9CBCF4C-2D27-E22B-A2BE-B1229942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ARIMA model selection: ACF and PACF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0AD1F-0320-21B7-A07C-D336686B2812}"/>
              </a:ext>
            </a:extLst>
          </p:cNvPr>
          <p:cNvSpPr txBox="1">
            <a:spLocks/>
          </p:cNvSpPr>
          <p:nvPr/>
        </p:nvSpPr>
        <p:spPr>
          <a:xfrm>
            <a:off x="746760" y="1381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5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2BC4-5250-4868-5127-B7E6A32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ARIMA model selection: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248AED-62DB-4466-C8AB-7A3B5C2B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174"/>
            <a:ext cx="517652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3BC16-9326-E296-5020-7C06FF7D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6" y="1771174"/>
            <a:ext cx="50791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829B-8F26-A5E2-7648-CD312A4A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ARIMA: approach that does not work</a:t>
            </a:r>
          </a:p>
        </p:txBody>
      </p:sp>
      <p:pic>
        <p:nvPicPr>
          <p:cNvPr id="13" name="Content Placeholder 12" descr="A graph showing the number of the company's data&#10;&#10;Description automatically generated with medium confidence">
            <a:extLst>
              <a:ext uri="{FF2B5EF4-FFF2-40B4-BE49-F238E27FC236}">
                <a16:creationId xmlns:a16="http://schemas.microsoft.com/office/drawing/2014/main" id="{B2807CFC-77C8-7588-0FA2-FB673476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845945"/>
            <a:ext cx="9248458" cy="4351338"/>
          </a:xfrm>
        </p:spPr>
      </p:pic>
    </p:spTree>
    <p:extLst>
      <p:ext uri="{BB962C8B-B14F-4D97-AF65-F5344CB8AC3E}">
        <p14:creationId xmlns:p14="http://schemas.microsoft.com/office/powerpoint/2010/main" val="25146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125I Iodine sales forecast</vt:lpstr>
      <vt:lpstr>I-125: radioisotope for cancer therapy</vt:lpstr>
      <vt:lpstr>China market: fast growth, no transparency</vt:lpstr>
      <vt:lpstr>One client example: sales trends</vt:lpstr>
      <vt:lpstr>Training data: sales for the past 10 years</vt:lpstr>
      <vt:lpstr>ARIMA model selection: detrending by differencing</vt:lpstr>
      <vt:lpstr>ARIMA model selection: ACF and PACF</vt:lpstr>
      <vt:lpstr>ARIMA model selection: models</vt:lpstr>
      <vt:lpstr>ARIMA: approach that does not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Iodine sales forecast for China market</dc:title>
  <dc:creator>Artem Lebedev</dc:creator>
  <cp:lastModifiedBy>Artem Lebedev</cp:lastModifiedBy>
  <cp:revision>3</cp:revision>
  <dcterms:created xsi:type="dcterms:W3CDTF">2023-07-31T13:54:08Z</dcterms:created>
  <dcterms:modified xsi:type="dcterms:W3CDTF">2023-08-08T22:48:35Z</dcterms:modified>
</cp:coreProperties>
</file>