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50" r:id="rId30"/>
    <p:sldId id="351" r:id="rId31"/>
    <p:sldId id="354" r:id="rId32"/>
    <p:sldId id="35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7" r:id="rId41"/>
    <p:sldId id="348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#pur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29000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React.memo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705-4B93-4ED6-8B21-0C3C5D0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73EE9-45F8-4696-BE37-B617689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обертки из </a:t>
            </a:r>
            <a:r>
              <a:rPr lang="en-US" dirty="0"/>
              <a:t>connect</a:t>
            </a:r>
            <a:r>
              <a:rPr lang="ru-RU" dirty="0"/>
              <a:t> вокруг </a:t>
            </a:r>
            <a:r>
              <a:rPr lang="en-US" dirty="0" err="1"/>
              <a:t>React.memo</a:t>
            </a:r>
            <a:r>
              <a:rPr lang="ru-RU" dirty="0"/>
              <a:t> дополнительных перерисовок не добавилось.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CAB68-583F-4DBD-BDE1-17022FD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5496B-5169-4607-956B-A422E605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07557"/>
            <a:ext cx="902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FC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5D30-29A7-477F-8188-A61395B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C3DDF-F7BB-4322-A469-08D9FB85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осталась цепочка </a:t>
            </a:r>
            <a:r>
              <a:rPr lang="en-US" dirty="0"/>
              <a:t>connect()(App)</a:t>
            </a:r>
            <a:r>
              <a:rPr lang="ru-RU" dirty="0"/>
              <a:t>. </a:t>
            </a:r>
            <a:r>
              <a:rPr lang="en-US" dirty="0"/>
              <a:t>App – </a:t>
            </a:r>
            <a:r>
              <a:rPr lang="ru-RU" dirty="0"/>
              <a:t>функциональный компонент и каждый раз, когда у родителя вызывается </a:t>
            </a:r>
            <a:r>
              <a:rPr lang="en-US" dirty="0"/>
              <a:t>render() – render()</a:t>
            </a:r>
            <a:r>
              <a:rPr lang="ru-RU" dirty="0"/>
              <a:t> также вызывается и у дочернего компонента.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connect</a:t>
            </a:r>
            <a:r>
              <a:rPr lang="ru-RU" dirty="0"/>
              <a:t> у нас не было повторной перерисовки.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3E28-95B3-43EE-8DAC-EED4675C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5049CE-35BE-4FD1-AFAC-B66A898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898786"/>
            <a:ext cx="911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Component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34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1700C7-506B-477C-A3DA-70BB269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При замене </a:t>
            </a:r>
            <a:r>
              <a:rPr lang="en-US" dirty="0"/>
              <a:t>Functional Component</a:t>
            </a:r>
            <a:r>
              <a:rPr lang="ru-RU" dirty="0"/>
              <a:t> на </a:t>
            </a:r>
            <a:r>
              <a:rPr lang="en-US" dirty="0"/>
              <a:t>Component</a:t>
            </a:r>
            <a:r>
              <a:rPr lang="ru-RU" dirty="0"/>
              <a:t> у нас также не появились лишние вызовы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5FE8E-6624-487C-AC69-1EAB6A8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082796"/>
            <a:ext cx="9077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02BE-46CD-4323-B5CA-7563D7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6C0D2-201C-43EE-98FD-2E9D934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Если у </a:t>
            </a:r>
            <a:r>
              <a:rPr lang="en-US" dirty="0"/>
              <a:t>Component</a:t>
            </a:r>
            <a:r>
              <a:rPr lang="ru-RU" dirty="0"/>
              <a:t>, обернутого в </a:t>
            </a:r>
            <a:r>
              <a:rPr lang="en-US" dirty="0"/>
              <a:t>connect</a:t>
            </a:r>
            <a:r>
              <a:rPr lang="ru-RU" dirty="0"/>
              <a:t> не было лишних перерисовок, то у </a:t>
            </a:r>
            <a:r>
              <a:rPr lang="en-US" dirty="0" err="1"/>
              <a:t>PureComponent</a:t>
            </a:r>
            <a:r>
              <a:rPr lang="ru-RU" dirty="0"/>
              <a:t>, обернутого в </a:t>
            </a:r>
            <a:r>
              <a:rPr lang="en-US" dirty="0"/>
              <a:t>connect</a:t>
            </a:r>
            <a:r>
              <a:rPr lang="ru-RU" dirty="0"/>
              <a:t> также не будет лишних перерисовок.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752DF-409C-4ADA-9908-86E3D80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0F42-F47D-4E91-9C0B-90CF82FD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279915"/>
            <a:ext cx="928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38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DAA714C-B698-4DB3-833C-0DDAC74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После замены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Component</a:t>
            </a:r>
            <a:r>
              <a:rPr lang="ru-RU" dirty="0"/>
              <a:t> и удаления обертки </a:t>
            </a:r>
            <a:r>
              <a:rPr lang="en-US" dirty="0"/>
              <a:t>connect</a:t>
            </a:r>
            <a:r>
              <a:rPr lang="ru-RU" dirty="0"/>
              <a:t> мы видим, что появился лишний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16B1F-0E19-49D2-8D4D-C1B9706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56249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9A5FA-C40C-47AD-9601-69AE5EA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u-RU" dirty="0"/>
              <a:t>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722D-AF57-4125-A9F2-72298F3D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9519"/>
            <a:ext cx="10178322" cy="4145872"/>
          </a:xfrm>
        </p:spPr>
        <p:txBody>
          <a:bodyPr>
            <a:normAutofit/>
          </a:bodyPr>
          <a:lstStyle/>
          <a:p>
            <a:r>
              <a:rPr lang="ru-RU" dirty="0"/>
              <a:t>У обертки </a:t>
            </a:r>
            <a:r>
              <a:rPr lang="en-US" dirty="0"/>
              <a:t>connect </a:t>
            </a:r>
            <a:r>
              <a:rPr lang="ru-RU" dirty="0"/>
              <a:t>в </a:t>
            </a:r>
            <a:r>
              <a:rPr lang="en-US" dirty="0"/>
              <a:t>options</a:t>
            </a:r>
            <a:r>
              <a:rPr lang="ru-RU" dirty="0"/>
              <a:t> по</a:t>
            </a:r>
            <a:r>
              <a:rPr lang="en-US" dirty="0"/>
              <a:t> </a:t>
            </a:r>
            <a:r>
              <a:rPr lang="ru-RU" dirty="0"/>
              <a:t>умолчанию стоит свойство </a:t>
            </a:r>
            <a:r>
              <a:rPr lang="en-US" dirty="0"/>
              <a:t>{ pure: true }</a:t>
            </a:r>
            <a:r>
              <a:rPr lang="ru-RU" dirty="0"/>
              <a:t>, при наличии которого </a:t>
            </a:r>
            <a:r>
              <a:rPr lang="en-US" dirty="0"/>
              <a:t>connect</a:t>
            </a:r>
            <a:r>
              <a:rPr lang="ru-RU" dirty="0"/>
              <a:t> поверхностно сравнивает прошлые и текущие значения у </a:t>
            </a:r>
            <a:r>
              <a:rPr lang="en-US" dirty="0"/>
              <a:t>props (</a:t>
            </a:r>
            <a:r>
              <a:rPr lang="ru-RU" dirty="0"/>
              <a:t>и не только </a:t>
            </a:r>
            <a:r>
              <a:rPr lang="en-US" dirty="0"/>
              <a:t>props)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Одновременное использование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излишне, дважды будут проделываться одинаковые проверки (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для </a:t>
            </a:r>
            <a:r>
              <a:rPr lang="en-US" dirty="0" err="1"/>
              <a:t>PureComponent</a:t>
            </a:r>
            <a:r>
              <a:rPr lang="en-US" dirty="0"/>
              <a:t>, props</a:t>
            </a:r>
            <a:r>
              <a:rPr lang="ru-RU" dirty="0"/>
              <a:t> для </a:t>
            </a:r>
            <a:r>
              <a:rPr lang="en-US" dirty="0"/>
              <a:t>memo)</a:t>
            </a:r>
            <a:r>
              <a:rPr lang="ru-RU" dirty="0"/>
              <a:t>.</a:t>
            </a:r>
          </a:p>
          <a:p>
            <a:r>
              <a:rPr lang="ru-RU" dirty="0"/>
              <a:t>Обертку </a:t>
            </a:r>
            <a:r>
              <a:rPr lang="en-US" dirty="0"/>
              <a:t>connect</a:t>
            </a:r>
            <a:r>
              <a:rPr lang="ru-RU" dirty="0"/>
              <a:t> следует использовать вокруг </a:t>
            </a:r>
            <a:r>
              <a:rPr lang="en-US" dirty="0"/>
              <a:t>Component/Functional Component</a:t>
            </a:r>
            <a:r>
              <a:rPr lang="ru-RU" dirty="0"/>
              <a:t> (без оптимизаций).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https://react-redux.js.org/api/connect#pure-boolean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D9978-D828-411C-80A8-CF9D76B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  <a:p>
            <a:r>
              <a:rPr lang="ru-RU" dirty="0"/>
              <a:t>Нет необходимости в одновременном использовании обертки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. При одновременном наличии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у нас будут происходить лишние перерасчеты (сначала в </a:t>
            </a:r>
            <a:r>
              <a:rPr lang="en-US" dirty="0"/>
              <a:t>connect</a:t>
            </a:r>
            <a:r>
              <a:rPr lang="ru-RU" dirty="0"/>
              <a:t>, а потом в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MultiNames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34577" y="3598229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007380" y="4918139"/>
            <a:ext cx="53869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76701" y="3287460"/>
            <a:ext cx="538697" cy="3267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638059" y="3293809"/>
            <a:ext cx="538695" cy="3255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220950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279903" y="3263240"/>
            <a:ext cx="0" cy="3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200830" y="1386355"/>
            <a:ext cx="10178322" cy="48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1691</Words>
  <Application>Microsoft Office PowerPoint</Application>
  <PresentationFormat>Широкоэкранный</PresentationFormat>
  <Paragraphs>260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Обернем memo(app) в connect</vt:lpstr>
      <vt:lpstr>Обернем memo(app) в connect</vt:lpstr>
      <vt:lpstr>Удалим memo из app</vt:lpstr>
      <vt:lpstr>Удалим memo из app</vt:lpstr>
      <vt:lpstr>Заменим functional component на component (в app)</vt:lpstr>
      <vt:lpstr>Заменим functional component на component</vt:lpstr>
      <vt:lpstr>Заменим component на purecomponent (в app)</vt:lpstr>
      <vt:lpstr>Заменим component на purecomponent (в app)</vt:lpstr>
      <vt:lpstr>Уберем connect и заменим purecomponent на component</vt:lpstr>
      <vt:lpstr>Уберем connect и заменим purecomponent на component</vt:lpstr>
      <vt:lpstr>Connect и оптимизация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291</cp:revision>
  <dcterms:created xsi:type="dcterms:W3CDTF">2019-09-20T19:18:23Z</dcterms:created>
  <dcterms:modified xsi:type="dcterms:W3CDTF">2019-12-01T08:05:05Z</dcterms:modified>
</cp:coreProperties>
</file>