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4"/>
  </p:notesMasterIdLst>
  <p:sldIdLst>
    <p:sldId id="315" r:id="rId2"/>
    <p:sldId id="316" r:id="rId3"/>
    <p:sldId id="319" r:id="rId4"/>
    <p:sldId id="317" r:id="rId5"/>
    <p:sldId id="327" r:id="rId6"/>
    <p:sldId id="320" r:id="rId7"/>
    <p:sldId id="325" r:id="rId8"/>
    <p:sldId id="322" r:id="rId9"/>
    <p:sldId id="326" r:id="rId10"/>
    <p:sldId id="324" r:id="rId11"/>
    <p:sldId id="328" r:id="rId12"/>
    <p:sldId id="329" r:id="rId13"/>
    <p:sldId id="330" r:id="rId14"/>
    <p:sldId id="334" r:id="rId15"/>
    <p:sldId id="331" r:id="rId16"/>
    <p:sldId id="332" r:id="rId17"/>
    <p:sldId id="333" r:id="rId18"/>
    <p:sldId id="336" r:id="rId19"/>
    <p:sldId id="337" r:id="rId20"/>
    <p:sldId id="339" r:id="rId21"/>
    <p:sldId id="338" r:id="rId22"/>
    <p:sldId id="341" r:id="rId23"/>
    <p:sldId id="342" r:id="rId24"/>
    <p:sldId id="343" r:id="rId25"/>
    <p:sldId id="344" r:id="rId26"/>
    <p:sldId id="340" r:id="rId27"/>
    <p:sldId id="345" r:id="rId28"/>
    <p:sldId id="346" r:id="rId29"/>
    <p:sldId id="350" r:id="rId30"/>
    <p:sldId id="351" r:id="rId31"/>
    <p:sldId id="354" r:id="rId32"/>
    <p:sldId id="352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47" r:id="rId41"/>
    <p:sldId id="348" r:id="rId42"/>
    <p:sldId id="29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23C7-F662-406A-A8CC-9E2203BA9939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E40BB-E4E1-471D-81DF-3FDF4BAE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30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25CCD5-CF53-40A0-9E1B-9B4FEC402EEF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00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AA0A-922B-4CBB-884E-744A14143256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C221-092B-4F37-829B-EC71563505C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CAE8-6850-439A-8BC6-F19446533C5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432EA6-8726-4884-846E-49EFD97D5D67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84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3BF-CCD3-4FD3-9012-36736236B8C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4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807-89D1-4D20-8507-356651D11EBB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CEF-BABF-4F5D-AFD6-4CCC6A90E016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8BD9-98A4-4674-A89B-BE3F5D3CC263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8DB3A6F-5852-4C5F-91CF-83FE18B7875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245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E4B1DD3-E9E1-4ABF-A1B9-C7B34AE1284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DDA116-E0FC-4353-A497-5EA10C9BEDEB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65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purecompon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mem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redux.js.org/api/connect#pure-boole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em-gorokhovskii/PureComponent-VS-mem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45756-E5F5-4C6E-8A57-63B0941C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/>
              <a:t>memo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581C-2A24-4E72-A9C2-6A96F663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/>
          </a:bodyPr>
          <a:lstStyle/>
          <a:p>
            <a:r>
              <a:rPr lang="en-US" dirty="0"/>
              <a:t>Artem </a:t>
            </a:r>
            <a:r>
              <a:rPr lang="en-US" dirty="0" err="1"/>
              <a:t>gorokhovskii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AFE741-AA0D-4591-8D35-070185DE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880981-014E-4627-973A-29D1CFC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09DA720-7BD3-4273-B17D-0C93538F367E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162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</a:t>
            </a:r>
            <a:r>
              <a:rPr lang="ru-RU" dirty="0"/>
              <a:t> был вызван только у</a:t>
            </a:r>
            <a:r>
              <a:rPr lang="en-US" dirty="0"/>
              <a:t> Parent</a:t>
            </a:r>
            <a:r>
              <a:rPr lang="ru-RU" dirty="0"/>
              <a:t> и </a:t>
            </a:r>
            <a:r>
              <a:rPr lang="en-US" dirty="0"/>
              <a:t>App</a:t>
            </a:r>
            <a:r>
              <a:rPr lang="ru-RU" dirty="0"/>
              <a:t> (успешно оптимизировали нижние компоненты).</a:t>
            </a:r>
          </a:p>
          <a:p>
            <a:pPr marL="0" indent="0">
              <a:buNone/>
            </a:pPr>
            <a:r>
              <a:rPr lang="ru-RU" dirty="0"/>
              <a:t>В компоненты </a:t>
            </a:r>
            <a:r>
              <a:rPr lang="en-US" dirty="0" err="1"/>
              <a:t>ComponentWithNames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 произошло поверхностное сравнение предыдущих и текущих </a:t>
            </a:r>
            <a:r>
              <a:rPr lang="en-US" dirty="0"/>
              <a:t>props</a:t>
            </a:r>
            <a:r>
              <a:rPr lang="ru-RU" dirty="0"/>
              <a:t> (и </a:t>
            </a:r>
            <a:r>
              <a:rPr lang="en-US" dirty="0"/>
              <a:t>state,</a:t>
            </a:r>
            <a:r>
              <a:rPr lang="ru-RU" dirty="0"/>
              <a:t> но </a:t>
            </a:r>
            <a:r>
              <a:rPr lang="en-US" dirty="0"/>
              <a:t>state</a:t>
            </a:r>
            <a:r>
              <a:rPr lang="ru-RU" dirty="0"/>
              <a:t> в нашем случае нет), изменений не было – не вызываем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828EE9-4D4D-46EA-8AC4-D8D3CBD4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91086"/>
            <a:ext cx="9144000" cy="22098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2590EB-7F81-4405-A69D-4F3BE706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51508CE-85B4-4B52-AA31-A32A063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1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6B7A1-88E1-4B66-B9EC-D4AD8D4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8108-3FCD-4404-997C-10078298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220679"/>
          </a:xfrm>
        </p:spPr>
        <p:txBody>
          <a:bodyPr>
            <a:normAutofit/>
          </a:bodyPr>
          <a:lstStyle/>
          <a:p>
            <a:r>
              <a:rPr lang="en-US" dirty="0"/>
              <a:t>Render</a:t>
            </a:r>
            <a:r>
              <a:rPr lang="ru-RU" dirty="0"/>
              <a:t> был вызван у</a:t>
            </a:r>
            <a:r>
              <a:rPr lang="en-US" dirty="0"/>
              <a:t> Parent </a:t>
            </a:r>
            <a:r>
              <a:rPr lang="ru-RU" dirty="0"/>
              <a:t>и </a:t>
            </a:r>
            <a:r>
              <a:rPr lang="en-US" dirty="0"/>
              <a:t>App</a:t>
            </a:r>
            <a:r>
              <a:rPr lang="ru-RU" dirty="0"/>
              <a:t> (оптимизация не получилась, т.к. в </a:t>
            </a:r>
            <a:r>
              <a:rPr lang="en-US" dirty="0"/>
              <a:t>App</a:t>
            </a:r>
            <a:r>
              <a:rPr lang="ru-RU" dirty="0"/>
              <a:t> от </a:t>
            </a:r>
            <a:r>
              <a:rPr lang="en-US" dirty="0"/>
              <a:t>Parent</a:t>
            </a:r>
            <a:r>
              <a:rPr lang="ru-RU" dirty="0"/>
              <a:t> приходит новая пропса, при поверхностном сравнении заметили, что новые и старые </a:t>
            </a:r>
            <a:r>
              <a:rPr lang="en-US" dirty="0"/>
              <a:t>props</a:t>
            </a:r>
            <a:r>
              <a:rPr lang="ru-RU" dirty="0"/>
              <a:t> отличаются и был вызван </a:t>
            </a:r>
            <a:r>
              <a:rPr lang="en-US" dirty="0"/>
              <a:t>render()</a:t>
            </a:r>
            <a:r>
              <a:rPr lang="ru-RU" dirty="0"/>
              <a:t> у </a:t>
            </a:r>
            <a:r>
              <a:rPr lang="en-US" dirty="0"/>
              <a:t>App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37B04F-91AE-44B3-A652-EFD497D3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578671"/>
            <a:ext cx="9134475" cy="225742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01320E-0989-4BC1-9827-2CE2173E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E774B-AE55-4B92-95C2-560B1479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оптимизировать прошлый случай?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224A5-1603-4701-B256-435D9154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Перестать прокидывать лишние </a:t>
            </a:r>
            <a:r>
              <a:rPr lang="en-US" dirty="0"/>
              <a:t>props</a:t>
            </a:r>
            <a:r>
              <a:rPr lang="ru-RU" dirty="0"/>
              <a:t> из </a:t>
            </a:r>
            <a:r>
              <a:rPr lang="en-US" dirty="0"/>
              <a:t>Parent</a:t>
            </a:r>
            <a:r>
              <a:rPr lang="ru-RU" dirty="0"/>
              <a:t> в </a:t>
            </a:r>
            <a:r>
              <a:rPr lang="en-US" dirty="0"/>
              <a:t>App;</a:t>
            </a:r>
          </a:p>
          <a:p>
            <a:r>
              <a:rPr lang="ru-RU" dirty="0"/>
              <a:t>Вернуть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в </a:t>
            </a:r>
            <a:r>
              <a:rPr lang="en-US" dirty="0"/>
              <a:t>Component</a:t>
            </a:r>
            <a:r>
              <a:rPr lang="ru-RU" dirty="0"/>
              <a:t> и использовать для оптимизации</a:t>
            </a:r>
            <a:r>
              <a:rPr lang="en-US" dirty="0"/>
              <a:t> </a:t>
            </a:r>
            <a:r>
              <a:rPr lang="ru-RU" dirty="0"/>
              <a:t>метод жизненного цикла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4368BD-AF64-46AE-A2A8-89463CBB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6B2A7A-A540-4C66-9CA4-D9050503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CC700-47BD-4C49-9384-52E6DF78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41C8D-7105-4903-B2FA-70C6132D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нижние компоненты также не перерисовываются после переписывания компонента с </a:t>
            </a:r>
            <a:r>
              <a:rPr lang="en-US" dirty="0" err="1"/>
              <a:t>React.PureComponent</a:t>
            </a:r>
            <a:r>
              <a:rPr lang="ru-RU" dirty="0"/>
              <a:t> на функциональный компонент с </a:t>
            </a:r>
            <a:r>
              <a:rPr lang="en-US" dirty="0" err="1"/>
              <a:t>React.memo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данном случае нет разницы, </a:t>
            </a:r>
            <a:r>
              <a:rPr lang="en-US" dirty="0" err="1"/>
              <a:t>PureComponent</a:t>
            </a:r>
            <a:r>
              <a:rPr lang="ru-RU" dirty="0"/>
              <a:t> или </a:t>
            </a:r>
            <a:r>
              <a:rPr lang="en-US" dirty="0"/>
              <a:t>memo</a:t>
            </a:r>
            <a:r>
              <a:rPr lang="ru-RU" dirty="0"/>
              <a:t> (поведение одинаковое)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73D14F-30B6-40B9-83EE-85DBA002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766351"/>
            <a:ext cx="9334500" cy="22002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0179DD-64BD-40CE-9209-FA9E8536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451096-0A8C-493F-8203-20091E6B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поведение функционального компонента с</a:t>
            </a:r>
            <a:r>
              <a:rPr lang="en-US" dirty="0"/>
              <a:t> </a:t>
            </a:r>
            <a:r>
              <a:rPr lang="en-US" dirty="0" err="1"/>
              <a:t>React.memo</a:t>
            </a:r>
            <a:r>
              <a:rPr lang="ru-RU" dirty="0"/>
              <a:t> аналогично поведению </a:t>
            </a:r>
            <a:r>
              <a:rPr lang="en-US" dirty="0" err="1"/>
              <a:t>PureComponent</a:t>
            </a:r>
            <a:r>
              <a:rPr lang="ru-RU" dirty="0"/>
              <a:t>.</a:t>
            </a:r>
          </a:p>
          <a:p>
            <a:r>
              <a:rPr lang="ru-RU" dirty="0"/>
              <a:t>Оптимизация также не удалась, происходит </a:t>
            </a:r>
            <a:r>
              <a:rPr lang="ru-RU" dirty="0" err="1"/>
              <a:t>повторый</a:t>
            </a:r>
            <a:r>
              <a:rPr lang="ru-RU" dirty="0"/>
              <a:t> вызов</a:t>
            </a:r>
            <a:r>
              <a:rPr lang="en-US" dirty="0"/>
              <a:t> render()</a:t>
            </a:r>
            <a:r>
              <a:rPr lang="ru-RU" dirty="0"/>
              <a:t> у </a:t>
            </a:r>
            <a:r>
              <a:rPr lang="en-US" dirty="0"/>
              <a:t>App.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B729D8-01D3-400F-B144-20FFDC75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698367"/>
            <a:ext cx="9010650" cy="21812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69CF70-6AEB-46B6-82C7-C8D7CBEC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Удалим ненужную изменяемую пропсу из компонента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Лишние</a:t>
            </a:r>
            <a:r>
              <a:rPr lang="en-US" dirty="0"/>
              <a:t> props</a:t>
            </a:r>
            <a:r>
              <a:rPr lang="ru-RU" dirty="0"/>
              <a:t> не поступают из </a:t>
            </a:r>
            <a:r>
              <a:rPr lang="en-US" dirty="0"/>
              <a:t>Parent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, отличия между старыми и новыми </a:t>
            </a:r>
            <a:r>
              <a:rPr lang="en-US" dirty="0"/>
              <a:t>props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нет, вызова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966FAA-4B23-4A04-8920-6168DDCA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817028"/>
            <a:ext cx="9124950" cy="1905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BCE49C-BB02-47C4-AA8E-9BE5F0F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A320-CF34-46BE-B2C6-7092E06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E1DF-A576-4EC0-BE8D-4D7D21EF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0057"/>
            <a:ext cx="10178322" cy="4385558"/>
          </a:xfrm>
        </p:spPr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r>
              <a:rPr lang="ru-RU" dirty="0"/>
              <a:t> – это </a:t>
            </a:r>
            <a:r>
              <a:rPr lang="en-US" dirty="0" err="1"/>
              <a:t>React.Component</a:t>
            </a:r>
            <a:r>
              <a:rPr lang="ru-RU" dirty="0"/>
              <a:t> со встроенным </a:t>
            </a:r>
            <a:r>
              <a:rPr lang="ru-RU" b="1" dirty="0"/>
              <a:t>поверхностным сравнением </a:t>
            </a:r>
            <a:r>
              <a:rPr lang="en-US" dirty="0"/>
              <a:t>props</a:t>
            </a:r>
            <a:r>
              <a:rPr lang="ru-RU" dirty="0"/>
              <a:t> и </a:t>
            </a:r>
            <a:r>
              <a:rPr lang="en-US" dirty="0"/>
              <a:t>state</a:t>
            </a:r>
            <a:r>
              <a:rPr lang="ru-RU" dirty="0"/>
              <a:t> в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При использовании </a:t>
            </a:r>
            <a:r>
              <a:rPr lang="en-US" dirty="0" err="1"/>
              <a:t>React.PureComponent</a:t>
            </a:r>
            <a:r>
              <a:rPr lang="ru-RU" dirty="0"/>
              <a:t> не стоит самому дописывать правила в </a:t>
            </a:r>
            <a:r>
              <a:rPr lang="en-US" dirty="0" err="1"/>
              <a:t>shouldComponentUpdate</a:t>
            </a:r>
            <a:r>
              <a:rPr lang="ru-RU" dirty="0"/>
              <a:t>. Если нужно написать сложные условия для оптимизации – используйте </a:t>
            </a:r>
            <a:r>
              <a:rPr lang="en-US" dirty="0" err="1"/>
              <a:t>React.Component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Если</a:t>
            </a:r>
            <a:r>
              <a:rPr lang="en-US" dirty="0"/>
              <a:t> </a:t>
            </a:r>
            <a:r>
              <a:rPr lang="en-US" dirty="0" err="1"/>
              <a:t>shouldComponentUpdate</a:t>
            </a:r>
            <a:r>
              <a:rPr lang="ru-RU" dirty="0"/>
              <a:t> вернет </a:t>
            </a:r>
            <a:r>
              <a:rPr lang="en-US" dirty="0"/>
              <a:t>true</a:t>
            </a:r>
            <a:r>
              <a:rPr lang="ru-RU" dirty="0"/>
              <a:t>, то у компонента вызовется метод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https://ru.reactjs.org/docs/react-api.html#reactpurecomponent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7415E3-DA74-420C-89DE-4FB5E25A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750BA-0749-4B86-9FDE-AD76E0B4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в оптимизации между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EB645-0B2D-407E-9E29-F93A4A5B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28999"/>
            <a:ext cx="10178322" cy="3950593"/>
          </a:xfrm>
        </p:spPr>
        <p:txBody>
          <a:bodyPr/>
          <a:lstStyle/>
          <a:p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 ведет себя аналогично</a:t>
            </a:r>
            <a:r>
              <a:rPr lang="en-US" dirty="0"/>
              <a:t> </a:t>
            </a:r>
            <a:r>
              <a:rPr lang="en-US" dirty="0" err="1"/>
              <a:t>React.PureComponent</a:t>
            </a:r>
            <a:r>
              <a:rPr lang="ru-RU" dirty="0"/>
              <a:t>. Если изменились приходящие </a:t>
            </a:r>
            <a:r>
              <a:rPr lang="en-US" dirty="0"/>
              <a:t>props</a:t>
            </a:r>
            <a:r>
              <a:rPr lang="ru-RU" dirty="0"/>
              <a:t>, то вызывается </a:t>
            </a:r>
            <a:r>
              <a:rPr lang="en-US" dirty="0"/>
              <a:t>render()</a:t>
            </a:r>
            <a:r>
              <a:rPr lang="ru-RU" dirty="0"/>
              <a:t> у компонента.</a:t>
            </a:r>
          </a:p>
          <a:p>
            <a:r>
              <a:rPr lang="ru-RU" dirty="0"/>
              <a:t>Если у </a:t>
            </a:r>
            <a:r>
              <a:rPr lang="en-US" dirty="0" err="1"/>
              <a:t>PureComponent</a:t>
            </a:r>
            <a:r>
              <a:rPr lang="ru-RU" dirty="0"/>
              <a:t> изменился собственный </a:t>
            </a:r>
            <a:r>
              <a:rPr lang="en-US" dirty="0"/>
              <a:t>state</a:t>
            </a:r>
            <a:r>
              <a:rPr lang="ru-RU" dirty="0"/>
              <a:t>, то будет вызван </a:t>
            </a:r>
            <a:r>
              <a:rPr lang="en-US" dirty="0"/>
              <a:t>render().</a:t>
            </a:r>
            <a:endParaRPr lang="ru-RU" dirty="0"/>
          </a:p>
          <a:p>
            <a:r>
              <a:rPr lang="ru-RU" dirty="0"/>
              <a:t>Если у функционального компонента с </a:t>
            </a:r>
            <a:r>
              <a:rPr lang="en-US" dirty="0" err="1"/>
              <a:t>React.memo</a:t>
            </a:r>
            <a:r>
              <a:rPr lang="ru-RU" dirty="0"/>
              <a:t> было вызвано изменение состояния (из хука </a:t>
            </a:r>
            <a:r>
              <a:rPr lang="en-US" dirty="0" err="1"/>
              <a:t>useState</a:t>
            </a:r>
            <a:r>
              <a:rPr lang="ru-RU" dirty="0"/>
              <a:t> была вызвана функция для изменения состояния и в функцию был передан параметр, </a:t>
            </a:r>
            <a:r>
              <a:rPr lang="ru-RU" u="sng" dirty="0"/>
              <a:t>отличный от хранимого в состоянии</a:t>
            </a:r>
            <a:r>
              <a:rPr lang="ru-RU" dirty="0"/>
              <a:t>), то будет также вызван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C3E47-CE25-4712-A1DC-690CD482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5" y="5498592"/>
            <a:ext cx="5534025" cy="762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AC66EB-54D8-4E54-AB8F-34C13B2D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1" y="4513463"/>
            <a:ext cx="5591175" cy="74295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DFAA6F-E281-47ED-BB8B-2F94F320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F6E9F-09D7-4E7E-95BC-70AB7D06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есть ли разница в использовании </a:t>
            </a:r>
            <a:r>
              <a:rPr lang="en-US" dirty="0"/>
              <a:t>memo </a:t>
            </a:r>
            <a:r>
              <a:rPr lang="ru-RU" dirty="0"/>
              <a:t>и </a:t>
            </a:r>
            <a:r>
              <a:rPr lang="en-US" dirty="0" err="1"/>
              <a:t>purecomponent</a:t>
            </a:r>
            <a:r>
              <a:rPr lang="en-US" dirty="0"/>
              <a:t> 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E03B1-AE57-472C-95E7-B2CCA776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Есть, существенная, которая может свести на нет оптимизацию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Есть предположения?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CCA3F6-58E6-4237-9355-C5F34E54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ECF9B-B110-44F6-999D-F8302163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565FE-BBE4-47B8-96FE-96B205DE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появился вызов </a:t>
            </a:r>
            <a:r>
              <a:rPr lang="en-US" dirty="0"/>
              <a:t>App</a:t>
            </a:r>
            <a:r>
              <a:rPr lang="ru-RU" dirty="0"/>
              <a:t> (хотя мы прокидываем такой же </a:t>
            </a:r>
            <a:r>
              <a:rPr lang="en-US" dirty="0"/>
              <a:t>state</a:t>
            </a:r>
            <a:r>
              <a:rPr lang="ru-RU" dirty="0"/>
              <a:t> и метод в пропсы, как прокидывали до этого).</a:t>
            </a:r>
          </a:p>
          <a:p>
            <a:r>
              <a:rPr lang="ru-RU" dirty="0"/>
              <a:t>Когда у нас </a:t>
            </a:r>
            <a:r>
              <a:rPr lang="en-US" dirty="0"/>
              <a:t>Parent</a:t>
            </a:r>
            <a:r>
              <a:rPr lang="ru-RU" dirty="0"/>
              <a:t> был </a:t>
            </a:r>
            <a:r>
              <a:rPr lang="en-US" dirty="0"/>
              <a:t>Component</a:t>
            </a:r>
            <a:r>
              <a:rPr lang="ru-RU" dirty="0"/>
              <a:t>, то вызова</a:t>
            </a:r>
            <a:r>
              <a:rPr lang="en-US" dirty="0"/>
              <a:t> render()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 </a:t>
            </a:r>
            <a:r>
              <a:rPr lang="ru-RU" u="sng" dirty="0"/>
              <a:t>не было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BDC98-EA34-471E-AFDB-50836D39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4395140"/>
            <a:ext cx="9105900" cy="17430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5F04A-5180-41B1-B391-865D7DA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5A696-594D-4624-848F-59604AC5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417D2-AA92-4170-8F7C-149675F6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нас </a:t>
            </a:r>
            <a:r>
              <a:rPr lang="en-US" dirty="0"/>
              <a:t>App – </a:t>
            </a:r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А когда у нас происходит у дочерних функциональных компонентов с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91D7AF-8418-461D-A446-EF9599D9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18D80-1955-41AC-83F8-D0A545F5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7223F-C108-4CC1-842D-DB526BF2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 у дочернего компонента в </a:t>
            </a:r>
            <a:r>
              <a:rPr lang="en-US" dirty="0" err="1"/>
              <a:t>React.memo</a:t>
            </a:r>
            <a:r>
              <a:rPr lang="ru-RU" dirty="0"/>
              <a:t> происходит после изменения хотя бы одного из приходящих пропсов.</a:t>
            </a:r>
          </a:p>
          <a:p>
            <a:r>
              <a:rPr lang="ru-RU" dirty="0"/>
              <a:t>Если мы отправляем те же пропсы в дочерний компонент, как и в классовом компоненте, то, возможно, проблема кроется в отправляемых пропсах.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A0F458-341C-4134-89F6-B60132F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2F24A-342C-40F3-B454-2D71C0D1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Методы, передаваемые в дочерний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C8EF2-B6F8-4694-AF34-D504E969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объявляемые в классовых компонентах создаются вне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r>
              <a:rPr lang="ru-RU" dirty="0"/>
              <a:t>Ссылка на классовые методы постоянна.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Методы в функциональных компонентах создаются на каждую итерацию.</a:t>
            </a:r>
          </a:p>
          <a:p>
            <a:r>
              <a:rPr lang="ru-RU" dirty="0"/>
              <a:t>На каждую итерацию создается новая ссылка на функцию и передается в дочерний компонент.</a:t>
            </a:r>
          </a:p>
          <a:p>
            <a:r>
              <a:rPr lang="ru-RU" dirty="0"/>
              <a:t>Дочерний компонент </a:t>
            </a:r>
            <a:r>
              <a:rPr lang="en-US" dirty="0"/>
              <a:t>(</a:t>
            </a:r>
            <a:r>
              <a:rPr lang="en-US" dirty="0" err="1"/>
              <a:t>React.memo</a:t>
            </a:r>
            <a:r>
              <a:rPr lang="ru-RU" dirty="0"/>
              <a:t> / 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r>
              <a:rPr lang="ru-RU" dirty="0"/>
              <a:t> видит, что пришла другая ссылка для ссылочного типа данных и вызывает у себя лишний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C842A0-B238-41DD-8899-2A5B265C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788B6-12D4-4604-9569-FD0D9283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71-28C7-4669-A08B-E3A21F4E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50490"/>
            <a:ext cx="10178322" cy="3593591"/>
          </a:xfrm>
        </p:spPr>
        <p:txBody>
          <a:bodyPr/>
          <a:lstStyle/>
          <a:p>
            <a:r>
              <a:rPr lang="ru-RU" dirty="0"/>
              <a:t>Не использовать функциональные компоненты (с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 перед сложными компонентами (сложные компоненты не должны оказаться дочерними компонентами у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en-US" dirty="0" err="1"/>
              <a:t>shouldComponentUpdate</a:t>
            </a:r>
            <a:r>
              <a:rPr lang="ru-RU" dirty="0"/>
              <a:t> прописывать более точные условия, чем у </a:t>
            </a:r>
            <a:r>
              <a:rPr lang="en-US" dirty="0" err="1"/>
              <a:t>PureComponent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Хранить ссылку на функцию между итерациями </a:t>
            </a:r>
            <a:r>
              <a:rPr lang="en-US" dirty="0"/>
              <a:t>(</a:t>
            </a:r>
            <a:r>
              <a:rPr lang="en-US" dirty="0" err="1"/>
              <a:t>React.useMemo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err="1"/>
              <a:t>React.useRef</a:t>
            </a:r>
            <a:r>
              <a:rPr lang="en-US" dirty="0"/>
              <a:t>()</a:t>
            </a:r>
            <a:r>
              <a:rPr lang="ru-RU" dirty="0"/>
              <a:t> для хранения ссылки между итерациями</a:t>
            </a:r>
            <a:r>
              <a:rPr lang="en-US" dirty="0"/>
              <a:t> (</a:t>
            </a:r>
            <a:r>
              <a:rPr lang="ru-RU" dirty="0"/>
              <a:t>при использовании не забудьте про свойство </a:t>
            </a:r>
            <a:r>
              <a:rPr lang="en-US" dirty="0"/>
              <a:t>current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1EAE2-D34F-4D9E-8317-2DF7970C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8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C32E9-C8B5-496E-A4B3-29243414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usememo</a:t>
            </a:r>
            <a:r>
              <a:rPr lang="ru-RU" dirty="0"/>
              <a:t> для хранения ссылки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7573C-9189-4A25-B679-099B2EA6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Исчез лишний вызов </a:t>
            </a:r>
            <a:r>
              <a:rPr lang="en-US" dirty="0"/>
              <a:t>render()</a:t>
            </a:r>
            <a:r>
              <a:rPr lang="ru-RU" dirty="0"/>
              <a:t> в дочернем компоненте </a:t>
            </a:r>
            <a:r>
              <a:rPr lang="en-US" dirty="0"/>
              <a:t>App</a:t>
            </a:r>
            <a:r>
              <a:rPr lang="ru-RU" dirty="0"/>
              <a:t>. Мы передаем ссылку на одну и ту же функцию между итерациями, приходящие в </a:t>
            </a:r>
            <a:r>
              <a:rPr lang="en-US" dirty="0"/>
              <a:t>App</a:t>
            </a:r>
            <a:r>
              <a:rPr lang="ru-RU" dirty="0"/>
              <a:t> пропсы не меняются, нет лишних вызовов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B0803-D463-4836-9A80-8B88C608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02" y="3508899"/>
            <a:ext cx="6971595" cy="9456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37684B-6CDF-40B1-AE4B-3CA5C99B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09" y="4611857"/>
            <a:ext cx="9020175" cy="15049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4065C-03FF-4030-B021-5A6679A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0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Обернем </a:t>
            </a:r>
            <a:r>
              <a:rPr lang="en-US" dirty="0"/>
              <a:t>memo(app)</a:t>
            </a:r>
            <a:r>
              <a:rPr lang="ru-RU" dirty="0"/>
              <a:t> в </a:t>
            </a:r>
            <a:r>
              <a:rPr lang="en-US" dirty="0"/>
              <a:t>connect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</a:t>
            </a:r>
            <a:r>
              <a:rPr lang="en-US" dirty="0" err="1"/>
              <a:t>React.memo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5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AF61-30BB-4DE6-93B9-D0C50D3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4C2C-9EAA-4503-BDF4-97C8DFD1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23805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Функциональный компонент вызывает свой </a:t>
            </a:r>
            <a:r>
              <a:rPr lang="en-US" dirty="0"/>
              <a:t>render()</a:t>
            </a:r>
            <a:r>
              <a:rPr lang="ru-RU" dirty="0"/>
              <a:t> на каждый вызов </a:t>
            </a:r>
            <a:r>
              <a:rPr lang="en-US" dirty="0"/>
              <a:t>render()</a:t>
            </a:r>
            <a:r>
              <a:rPr lang="ru-RU" dirty="0"/>
              <a:t> у родителя.</a:t>
            </a:r>
          </a:p>
          <a:p>
            <a:endParaRPr lang="ru-RU" dirty="0"/>
          </a:p>
          <a:p>
            <a:r>
              <a:rPr lang="en-US" dirty="0" err="1"/>
              <a:t>React.memo</a:t>
            </a:r>
            <a:r>
              <a:rPr lang="ru-RU" dirty="0"/>
              <a:t> – обертка вокруг функционального компонента, </a:t>
            </a:r>
            <a:r>
              <a:rPr lang="ru-RU" b="1" dirty="0"/>
              <a:t>поверхностно сравнивающая</a:t>
            </a:r>
            <a:r>
              <a:rPr lang="ru-RU" dirty="0"/>
              <a:t> приходящие пропсы. Если хотя бы </a:t>
            </a:r>
            <a:r>
              <a:rPr lang="en-US" dirty="0"/>
              <a:t>1 props</a:t>
            </a:r>
            <a:r>
              <a:rPr lang="ru-RU" dirty="0"/>
              <a:t> изменился, то функциональный компонент вызовет свой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У </a:t>
            </a:r>
            <a:r>
              <a:rPr lang="en-US" dirty="0" err="1"/>
              <a:t>React.memo</a:t>
            </a:r>
            <a:r>
              <a:rPr lang="ru-RU" dirty="0"/>
              <a:t> есть второй аргумент </a:t>
            </a:r>
            <a:r>
              <a:rPr lang="en-US" dirty="0"/>
              <a:t>– </a:t>
            </a:r>
            <a:r>
              <a:rPr lang="ru-RU" dirty="0"/>
              <a:t>функция, проверяющая, когда нужно вызывать </a:t>
            </a:r>
            <a:r>
              <a:rPr lang="en-US" dirty="0"/>
              <a:t>render()</a:t>
            </a:r>
            <a:r>
              <a:rPr lang="ru-RU" dirty="0"/>
              <a:t> у функционального компонента (аналог </a:t>
            </a:r>
            <a:r>
              <a:rPr lang="en-US" dirty="0" err="1"/>
              <a:t>shouldComponentUpdate</a:t>
            </a:r>
            <a:r>
              <a:rPr lang="ru-RU" dirty="0"/>
              <a:t>).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https://ru.reactjs.org/docs/react-api.html#reactmemo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7CD97-7A04-417E-9F64-EB421D54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7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88705-4B93-4ED6-8B21-0C3C5D06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Обернем </a:t>
            </a:r>
            <a:r>
              <a:rPr lang="en-US" dirty="0"/>
              <a:t>memo(app)</a:t>
            </a:r>
            <a:r>
              <a:rPr lang="ru-RU" dirty="0"/>
              <a:t> в </a:t>
            </a:r>
            <a:r>
              <a:rPr lang="en-US" dirty="0"/>
              <a:t>connect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D73EE9-45F8-4696-BE37-B617689F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добавления обертки из </a:t>
            </a:r>
            <a:r>
              <a:rPr lang="en-US" dirty="0"/>
              <a:t>connect</a:t>
            </a:r>
            <a:r>
              <a:rPr lang="ru-RU" dirty="0"/>
              <a:t> вокруг </a:t>
            </a:r>
            <a:r>
              <a:rPr lang="en-US" dirty="0" err="1"/>
              <a:t>React.memo</a:t>
            </a:r>
            <a:r>
              <a:rPr lang="ru-RU" dirty="0"/>
              <a:t> дополнительных перерисовок не добавилось.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DCAB68-583F-4DBD-BDE1-17022FD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5496B-5169-4607-956B-A422E605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507557"/>
            <a:ext cx="90297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Удалим </a:t>
            </a:r>
            <a:r>
              <a:rPr lang="en-US" dirty="0"/>
              <a:t>memo</a:t>
            </a:r>
            <a:r>
              <a:rPr lang="ru-RU" dirty="0"/>
              <a:t> из </a:t>
            </a:r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 FC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4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F5D30-29A7-477F-8188-A61395BC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Удалим </a:t>
            </a:r>
            <a:r>
              <a:rPr lang="en-US" dirty="0"/>
              <a:t>memo</a:t>
            </a:r>
            <a:r>
              <a:rPr lang="ru-RU" dirty="0"/>
              <a:t> из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C3DDF-F7BB-4322-A469-08D9FB85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 осталась цепочка </a:t>
            </a:r>
            <a:r>
              <a:rPr lang="en-US" dirty="0"/>
              <a:t>connect()(App)</a:t>
            </a:r>
            <a:r>
              <a:rPr lang="ru-RU" dirty="0"/>
              <a:t>. </a:t>
            </a:r>
            <a:r>
              <a:rPr lang="en-US" dirty="0"/>
              <a:t>App – </a:t>
            </a:r>
            <a:r>
              <a:rPr lang="ru-RU" dirty="0"/>
              <a:t>функциональный компонент и каждый раз, когда у родителя вызывается </a:t>
            </a:r>
            <a:r>
              <a:rPr lang="en-US" dirty="0"/>
              <a:t>render() – render()</a:t>
            </a:r>
            <a:r>
              <a:rPr lang="ru-RU" dirty="0"/>
              <a:t> также вызывается и у дочернего компонента.</a:t>
            </a:r>
          </a:p>
          <a:p>
            <a:r>
              <a:rPr lang="ru-RU" dirty="0"/>
              <a:t>При использовании </a:t>
            </a:r>
            <a:r>
              <a:rPr lang="en-US" dirty="0"/>
              <a:t>connect</a:t>
            </a:r>
            <a:r>
              <a:rPr lang="ru-RU" dirty="0"/>
              <a:t> у нас не было повторной перерисовки.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83E28-95B3-43EE-8DAC-EED4675C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5049CE-35BE-4FD1-AFAC-B66A8989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3898786"/>
            <a:ext cx="9115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6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functional component </a:t>
            </a:r>
            <a:r>
              <a:rPr lang="ru-RU" dirty="0"/>
              <a:t>на </a:t>
            </a:r>
            <a:r>
              <a:rPr lang="en-US" dirty="0"/>
              <a:t>component </a:t>
            </a:r>
            <a:r>
              <a:rPr lang="ru-RU" dirty="0"/>
              <a:t>(в </a:t>
            </a:r>
            <a:r>
              <a:rPr lang="en-US" dirty="0"/>
              <a:t>app)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 Component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9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functional component </a:t>
            </a:r>
            <a:r>
              <a:rPr lang="ru-RU" dirty="0"/>
              <a:t>на </a:t>
            </a:r>
            <a:r>
              <a:rPr lang="en-US" dirty="0"/>
              <a:t>component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34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91700C7-506B-477C-A3DA-70BB2692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ru-RU" dirty="0"/>
              <a:t>При замене </a:t>
            </a:r>
            <a:r>
              <a:rPr lang="en-US" dirty="0"/>
              <a:t>Functional Component</a:t>
            </a:r>
            <a:r>
              <a:rPr lang="ru-RU" dirty="0"/>
              <a:t> на </a:t>
            </a:r>
            <a:r>
              <a:rPr lang="en-US" dirty="0"/>
              <a:t>Component</a:t>
            </a:r>
            <a:r>
              <a:rPr lang="ru-RU" dirty="0"/>
              <a:t> у нас также не появились лишние вызовы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D5FE8E-6624-487C-AC69-1EAB6A8B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082796"/>
            <a:ext cx="90773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1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component </a:t>
            </a:r>
            <a:r>
              <a:rPr lang="ru-RU" dirty="0"/>
              <a:t>на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(в </a:t>
            </a:r>
            <a:r>
              <a:rPr lang="en-US" dirty="0"/>
              <a:t>app)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73543" y="3647320"/>
            <a:ext cx="273459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73542" y="2333323"/>
            <a:ext cx="2734591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6340838" y="3387060"/>
            <a:ext cx="1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202BE-46CD-4323-B5CA-7563D794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Заменим </a:t>
            </a:r>
            <a:r>
              <a:rPr lang="en-US" dirty="0"/>
              <a:t>component </a:t>
            </a:r>
            <a:r>
              <a:rPr lang="ru-RU" dirty="0"/>
              <a:t>на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(в </a:t>
            </a:r>
            <a:r>
              <a:rPr lang="en-US" dirty="0"/>
              <a:t>app)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6C0D2-201C-43EE-98FD-2E9D934C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744461"/>
          </a:xfrm>
        </p:spPr>
        <p:txBody>
          <a:bodyPr/>
          <a:lstStyle/>
          <a:p>
            <a:r>
              <a:rPr lang="ru-RU" dirty="0"/>
              <a:t>Если у </a:t>
            </a:r>
            <a:r>
              <a:rPr lang="en-US" dirty="0"/>
              <a:t>Component</a:t>
            </a:r>
            <a:r>
              <a:rPr lang="ru-RU" dirty="0"/>
              <a:t>, обернутого в </a:t>
            </a:r>
            <a:r>
              <a:rPr lang="en-US" dirty="0"/>
              <a:t>connect</a:t>
            </a:r>
            <a:r>
              <a:rPr lang="ru-RU" dirty="0"/>
              <a:t> не было лишних перерисовок, то у </a:t>
            </a:r>
            <a:r>
              <a:rPr lang="en-US" dirty="0" err="1"/>
              <a:t>PureComponent</a:t>
            </a:r>
            <a:r>
              <a:rPr lang="ru-RU" dirty="0"/>
              <a:t>, обернутого в </a:t>
            </a:r>
            <a:r>
              <a:rPr lang="en-US" dirty="0"/>
              <a:t>connect</a:t>
            </a:r>
            <a:r>
              <a:rPr lang="ru-RU" dirty="0"/>
              <a:t> также не будет лишних перерисовок.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8752DF-409C-4ADA-9908-86E3D80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830F42-F47D-4E91-9C0B-90CF82FD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4279915"/>
            <a:ext cx="9286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7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Уберем </a:t>
            </a:r>
            <a:r>
              <a:rPr lang="en-US" dirty="0"/>
              <a:t>connect</a:t>
            </a:r>
            <a:r>
              <a:rPr lang="ru-RU" dirty="0"/>
              <a:t> и заменим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на </a:t>
            </a:r>
            <a:r>
              <a:rPr lang="en-US" dirty="0"/>
              <a:t>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73543" y="3647320"/>
            <a:ext cx="273459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73542" y="2333323"/>
            <a:ext cx="2734591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6340838" y="3387060"/>
            <a:ext cx="1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1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Уберем </a:t>
            </a:r>
            <a:r>
              <a:rPr lang="en-US" dirty="0"/>
              <a:t>connect</a:t>
            </a:r>
            <a:r>
              <a:rPr lang="ru-RU" dirty="0"/>
              <a:t> и заменим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на </a:t>
            </a:r>
            <a:r>
              <a:rPr lang="en-US" dirty="0"/>
              <a:t>component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38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DAA714C-B698-4DB3-833C-0DDAC746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744461"/>
          </a:xfrm>
        </p:spPr>
        <p:txBody>
          <a:bodyPr/>
          <a:lstStyle/>
          <a:p>
            <a:r>
              <a:rPr lang="ru-RU" dirty="0"/>
              <a:t>После замены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Component</a:t>
            </a:r>
            <a:r>
              <a:rPr lang="ru-RU" dirty="0"/>
              <a:t> и удаления обертки </a:t>
            </a:r>
            <a:r>
              <a:rPr lang="en-US" dirty="0"/>
              <a:t>connect</a:t>
            </a:r>
            <a:r>
              <a:rPr lang="ru-RU" dirty="0"/>
              <a:t> мы видим, что появился лишний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416B1F-0E19-49D2-8D4D-C1B97061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56249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31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9A5FA-C40C-47AD-9601-69AE5EAC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  <a:r>
              <a:rPr lang="ru-RU" dirty="0"/>
              <a:t> и 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7722D-AF57-4125-A9F2-72298F3D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39519"/>
            <a:ext cx="10178322" cy="4145872"/>
          </a:xfrm>
        </p:spPr>
        <p:txBody>
          <a:bodyPr>
            <a:normAutofit/>
          </a:bodyPr>
          <a:lstStyle/>
          <a:p>
            <a:r>
              <a:rPr lang="ru-RU" dirty="0"/>
              <a:t>У обертки </a:t>
            </a:r>
            <a:r>
              <a:rPr lang="en-US" dirty="0"/>
              <a:t>connect </a:t>
            </a:r>
            <a:r>
              <a:rPr lang="ru-RU" dirty="0"/>
              <a:t>в </a:t>
            </a:r>
            <a:r>
              <a:rPr lang="en-US" dirty="0"/>
              <a:t>options</a:t>
            </a:r>
            <a:r>
              <a:rPr lang="ru-RU" dirty="0"/>
              <a:t> по</a:t>
            </a:r>
            <a:r>
              <a:rPr lang="en-US" dirty="0"/>
              <a:t> </a:t>
            </a:r>
            <a:r>
              <a:rPr lang="ru-RU" dirty="0"/>
              <a:t>умолчанию стоит свойство </a:t>
            </a:r>
            <a:r>
              <a:rPr lang="en-US" dirty="0"/>
              <a:t>{ pure: true }</a:t>
            </a:r>
            <a:r>
              <a:rPr lang="ru-RU" dirty="0"/>
              <a:t>, при наличии которого </a:t>
            </a:r>
            <a:r>
              <a:rPr lang="en-US" dirty="0"/>
              <a:t>connect</a:t>
            </a:r>
            <a:r>
              <a:rPr lang="ru-RU" dirty="0"/>
              <a:t> поверхностно сравнивает прошлые и текущие значения у </a:t>
            </a:r>
            <a:r>
              <a:rPr lang="en-US" dirty="0"/>
              <a:t>props (</a:t>
            </a:r>
            <a:r>
              <a:rPr lang="ru-RU" dirty="0"/>
              <a:t>и не только </a:t>
            </a:r>
            <a:r>
              <a:rPr lang="en-US" dirty="0"/>
              <a:t>props)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Одновременное использование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 излишне, дважды будут проделываться одинаковые проверки (</a:t>
            </a:r>
            <a:r>
              <a:rPr lang="en-US" dirty="0"/>
              <a:t>props</a:t>
            </a:r>
            <a:r>
              <a:rPr lang="ru-RU" dirty="0"/>
              <a:t> и </a:t>
            </a:r>
            <a:r>
              <a:rPr lang="en-US" dirty="0"/>
              <a:t>state</a:t>
            </a:r>
            <a:r>
              <a:rPr lang="ru-RU" dirty="0"/>
              <a:t> для </a:t>
            </a:r>
            <a:r>
              <a:rPr lang="en-US" dirty="0" err="1"/>
              <a:t>PureComponent</a:t>
            </a:r>
            <a:r>
              <a:rPr lang="en-US" dirty="0"/>
              <a:t>, props</a:t>
            </a:r>
            <a:r>
              <a:rPr lang="ru-RU" dirty="0"/>
              <a:t> для </a:t>
            </a:r>
            <a:r>
              <a:rPr lang="en-US" dirty="0"/>
              <a:t>memo)</a:t>
            </a:r>
            <a:r>
              <a:rPr lang="ru-RU" dirty="0"/>
              <a:t>.</a:t>
            </a:r>
          </a:p>
          <a:p>
            <a:r>
              <a:rPr lang="ru-RU" dirty="0"/>
              <a:t>Обертку </a:t>
            </a:r>
            <a:r>
              <a:rPr lang="en-US" dirty="0"/>
              <a:t>connect</a:t>
            </a:r>
            <a:r>
              <a:rPr lang="ru-RU" dirty="0"/>
              <a:t> следует использовать вокруг </a:t>
            </a:r>
            <a:r>
              <a:rPr lang="en-US" dirty="0"/>
              <a:t>Component/Functional Component</a:t>
            </a:r>
            <a:r>
              <a:rPr lang="ru-RU" dirty="0"/>
              <a:t> (без оптимизаций).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https://react-redux.js.org/api/connect#pure-boolean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AD9978-D828-411C-80A8-CF9D76BF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C7F1-24D3-48AC-8205-FC895E66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Поверхностное сравнение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D398-DF0E-40E9-AC3D-7749B674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Поверхностное сравнение это:</a:t>
            </a:r>
          </a:p>
          <a:p>
            <a:pPr lvl="1"/>
            <a:r>
              <a:rPr lang="ru-RU" dirty="0"/>
              <a:t>Сравнение значений примитивов ( </a:t>
            </a:r>
            <a:r>
              <a:rPr lang="en-US" dirty="0"/>
              <a:t>3</a:t>
            </a:r>
            <a:r>
              <a:rPr lang="ru-RU" dirty="0"/>
              <a:t> === </a:t>
            </a:r>
            <a:r>
              <a:rPr lang="en-US" dirty="0"/>
              <a:t>3</a:t>
            </a:r>
            <a:r>
              <a:rPr lang="ru-RU" dirty="0"/>
              <a:t>, </a:t>
            </a:r>
            <a:r>
              <a:rPr lang="en-US" dirty="0"/>
              <a:t>false === false);</a:t>
            </a:r>
            <a:endParaRPr lang="ru-RU" dirty="0"/>
          </a:p>
          <a:p>
            <a:pPr lvl="1"/>
            <a:r>
              <a:rPr lang="ru-RU" dirty="0"/>
              <a:t>Сравнение ссылок у ссылочных типов данных (прошлое и текущее значение – ссылка на один и тот же объект)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Если вы мутируете </a:t>
            </a:r>
            <a:r>
              <a:rPr lang="en-US" dirty="0"/>
              <a:t>state</a:t>
            </a:r>
            <a:r>
              <a:rPr lang="ru-RU" dirty="0"/>
              <a:t> или </a:t>
            </a:r>
            <a:r>
              <a:rPr lang="en-US" dirty="0"/>
              <a:t>props</a:t>
            </a:r>
            <a:r>
              <a:rPr lang="ru-RU" dirty="0"/>
              <a:t> (измените объект, а ссылка не изменится), то </a:t>
            </a:r>
            <a:r>
              <a:rPr lang="en-US" dirty="0" err="1"/>
              <a:t>React.PureComponent</a:t>
            </a:r>
            <a:r>
              <a:rPr lang="ru-RU" dirty="0"/>
              <a:t> и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не заметят разницы и перерисовки не будет (проблема - интерфейс не будет соответствовать действительности).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E8423-2B40-4A20-8A10-68B7C51C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1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B9884-F3ED-4073-9958-49B53CF2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2C990-63F9-4596-B8EF-126A2461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en-US" dirty="0" err="1"/>
              <a:t>React.memo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одинаково хорошо оптимизируют компоненты.</a:t>
            </a:r>
          </a:p>
          <a:p>
            <a:r>
              <a:rPr lang="ru-RU" dirty="0"/>
              <a:t>В </a:t>
            </a:r>
            <a:r>
              <a:rPr lang="en-US" dirty="0" err="1"/>
              <a:t>React.memo</a:t>
            </a:r>
            <a:r>
              <a:rPr lang="ru-RU" dirty="0"/>
              <a:t> следует хранить ссылки на функции между итерациями (особенности функциональных компонентов) для того, чтобы избежать лишних вызовов </a:t>
            </a:r>
            <a:r>
              <a:rPr lang="en-US" dirty="0"/>
              <a:t>render()</a:t>
            </a:r>
            <a:r>
              <a:rPr lang="ru-RU" dirty="0"/>
              <a:t> в дочерних компонентах.</a:t>
            </a:r>
            <a:endParaRPr lang="en-US" dirty="0"/>
          </a:p>
          <a:p>
            <a:r>
              <a:rPr lang="ru-RU" dirty="0"/>
              <a:t>Лишний вызов </a:t>
            </a:r>
            <a:r>
              <a:rPr lang="en-US" dirty="0"/>
              <a:t>render()</a:t>
            </a:r>
            <a:r>
              <a:rPr lang="ru-RU" dirty="0"/>
              <a:t> у дочерних компонентов критичен в случае, когда дочерние компоненты тяжелые.</a:t>
            </a:r>
          </a:p>
          <a:p>
            <a:r>
              <a:rPr lang="ru-RU" dirty="0"/>
              <a:t>Нет необходимости в одновременном использовании обертки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. При одновременном наличии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 у нас будут происходить лишние перерасчеты (сначала в </a:t>
            </a:r>
            <a:r>
              <a:rPr lang="en-US" dirty="0"/>
              <a:t>connect</a:t>
            </a:r>
            <a:r>
              <a:rPr lang="ru-RU" dirty="0"/>
              <a:t>, а потом в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D0F1AA-5CC7-4C8B-AC0B-2C2B0699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1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22856-C4E0-402C-92AD-D03D563A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3D9D3-4628-4E29-8D2B-CB5FAB60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https://github.com/artem-gorokhovskii/PureComponent-VS-memo</a:t>
            </a:r>
            <a:r>
              <a:rPr lang="ru-RU" dirty="0"/>
              <a:t> – репозиторий с приложением, которое рассматривали в данном разделе.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41A5FC-B3AE-408A-8866-156C5290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6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5A92-AB14-42C5-9537-09362C71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635" y="1145695"/>
            <a:ext cx="4680729" cy="45666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2A1A00"/>
                </a:solidFill>
              </a:rPr>
              <a:t>HAPPY END</a:t>
            </a:r>
            <a:endParaRPr lang="en-US" sz="6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6834C-44CE-4D70-A739-8D35D5C1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EB6F8-B389-4405-B011-9A6F2112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будем сейчас 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B4B91-1943-48D6-9A4D-7FB4510E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3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Сравнивать работу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следующим образом: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родительский компонент пробрасывает новую пропсу</a:t>
            </a:r>
            <a:r>
              <a:rPr lang="en-US" dirty="0"/>
              <a:t>;</a:t>
            </a:r>
          </a:p>
          <a:p>
            <a:r>
              <a:rPr lang="ru-RU" dirty="0"/>
              <a:t>мы смотрим через </a:t>
            </a:r>
            <a:r>
              <a:rPr lang="en-US" dirty="0"/>
              <a:t>console.log()</a:t>
            </a:r>
            <a:r>
              <a:rPr lang="ru-RU" dirty="0"/>
              <a:t>, у какого компонента вызван </a:t>
            </a:r>
            <a:r>
              <a:rPr lang="en-US" dirty="0"/>
              <a:t>render(); </a:t>
            </a:r>
            <a:endParaRPr lang="ru-RU" dirty="0"/>
          </a:p>
          <a:p>
            <a:r>
              <a:rPr lang="ru-RU" dirty="0"/>
              <a:t>изменяем компоненты </a:t>
            </a:r>
            <a:r>
              <a:rPr lang="en-US" dirty="0"/>
              <a:t>(Component, </a:t>
            </a:r>
            <a:r>
              <a:rPr lang="en-US" dirty="0" err="1"/>
              <a:t>PureComponent</a:t>
            </a:r>
            <a:r>
              <a:rPr lang="en-US" dirty="0"/>
              <a:t>, memo) </a:t>
            </a:r>
            <a:r>
              <a:rPr lang="ru-RU" dirty="0"/>
              <a:t>и отслеживаем, будет ли вызываться </a:t>
            </a:r>
            <a:r>
              <a:rPr lang="en-US" dirty="0"/>
              <a:t>render();</a:t>
            </a:r>
          </a:p>
          <a:p>
            <a:r>
              <a:rPr lang="ru-RU" dirty="0"/>
              <a:t>используем компоненты </a:t>
            </a:r>
            <a:r>
              <a:rPr lang="en-US" dirty="0" err="1"/>
              <a:t>MultiNames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, чтобы показать, что оптимизации работают как с ссылочными типами данных (массив в </a:t>
            </a:r>
            <a:r>
              <a:rPr lang="en-US" dirty="0" err="1"/>
              <a:t>MultiNames</a:t>
            </a:r>
            <a:r>
              <a:rPr lang="ru-RU" dirty="0"/>
              <a:t>) так и с примитивами (строка в </a:t>
            </a:r>
            <a:r>
              <a:rPr lang="en-US" dirty="0" err="1"/>
              <a:t>SingleName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C1CFC-81F4-42D5-BEA2-7DAF00A1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34577" y="3598229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1766869" y="5190663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ru-RU" dirty="0"/>
              <a:t>["Игорь", "Илья</a:t>
            </a:r>
            <a:r>
              <a:rPr lang="en-US" dirty="0"/>
              <a:t>”</a:t>
            </a:r>
            <a:r>
              <a:rPr lang="ru-RU" dirty="0"/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5028227" y="5190662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ru-RU" dirty="0"/>
              <a:t>"Одинокий Джо"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6007380" y="4918139"/>
            <a:ext cx="538696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376701" y="3287460"/>
            <a:ext cx="538697" cy="3267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F772E5-F0C4-4BFA-8AC9-D541BAF8446B}"/>
              </a:ext>
            </a:extLst>
          </p:cNvPr>
          <p:cNvSpPr/>
          <p:nvPr/>
        </p:nvSpPr>
        <p:spPr>
          <a:xfrm>
            <a:off x="8289584" y="5190661"/>
            <a:ext cx="2490652" cy="1053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endParaRPr lang="ru-RU" dirty="0"/>
          </a:p>
          <a:p>
            <a:pPr algn="ctr"/>
            <a:r>
              <a:rPr lang="en-US" dirty="0"/>
              <a:t>(change state</a:t>
            </a:r>
            <a:r>
              <a:rPr lang="ru-RU" dirty="0"/>
              <a:t> </a:t>
            </a:r>
            <a:r>
              <a:rPr lang="en-US" dirty="0"/>
              <a:t>in Parent)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995526-DE0A-423A-9271-41DB20E91253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rot="16200000" flipH="1">
            <a:off x="7638059" y="3293809"/>
            <a:ext cx="538695" cy="3255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34577" y="220950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279903" y="3263240"/>
            <a:ext cx="0" cy="33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8">
            <a:extLst>
              <a:ext uri="{FF2B5EF4-FFF2-40B4-BE49-F238E27FC236}">
                <a16:creationId xmlns:a16="http://schemas.microsoft.com/office/drawing/2014/main" id="{CF63BBC0-F547-4DB3-87BF-98470DD5429B}"/>
              </a:ext>
            </a:extLst>
          </p:cNvPr>
          <p:cNvSpPr txBox="1">
            <a:spLocks/>
          </p:cNvSpPr>
          <p:nvPr/>
        </p:nvSpPr>
        <p:spPr>
          <a:xfrm>
            <a:off x="1200830" y="1386355"/>
            <a:ext cx="10178322" cy="488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Задача </a:t>
            </a:r>
            <a:r>
              <a:rPr lang="en-US" dirty="0"/>
              <a:t>Parent –</a:t>
            </a:r>
            <a:r>
              <a:rPr lang="ru-RU" dirty="0"/>
              <a:t> пробросить новые пропсы в </a:t>
            </a:r>
            <a:r>
              <a:rPr lang="en-US" dirty="0"/>
              <a:t>App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58AE7-1A5D-43F1-85D6-D144F715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F8EAD-270B-42CC-AAB7-E74157AA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D723B-4719-4ED4-A114-E26C98DA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Цвета рамок соответствуют цветам блоков на схеме: </a:t>
            </a:r>
          </a:p>
          <a:p>
            <a:r>
              <a:rPr lang="ru-RU" dirty="0"/>
              <a:t>Черная рамка – компонент </a:t>
            </a:r>
            <a:r>
              <a:rPr lang="en-US" dirty="0"/>
              <a:t>Parent;</a:t>
            </a:r>
            <a:endParaRPr lang="ru-RU" dirty="0"/>
          </a:p>
          <a:p>
            <a:r>
              <a:rPr lang="ru-RU" dirty="0"/>
              <a:t>Зеленая рамка – компонент </a:t>
            </a:r>
            <a:r>
              <a:rPr lang="en-US" dirty="0"/>
              <a:t>App;</a:t>
            </a:r>
          </a:p>
          <a:p>
            <a:r>
              <a:rPr lang="ru-RU" dirty="0"/>
              <a:t>Красные рамки – компоненты </a:t>
            </a:r>
            <a:r>
              <a:rPr lang="en-US" dirty="0" err="1"/>
              <a:t>MultiNames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SingleName</a:t>
            </a:r>
            <a:r>
              <a:rPr lang="en-US" dirty="0"/>
              <a:t>;</a:t>
            </a:r>
          </a:p>
          <a:p>
            <a:r>
              <a:rPr lang="ru-RU" dirty="0"/>
              <a:t>Желтая рамка – кнопка (по которой будем кликать и вызывать изменение </a:t>
            </a:r>
            <a:r>
              <a:rPr lang="en-US" dirty="0"/>
              <a:t>state </a:t>
            </a:r>
            <a:r>
              <a:rPr lang="ru-RU" dirty="0"/>
              <a:t>в </a:t>
            </a:r>
            <a:r>
              <a:rPr lang="en-US" dirty="0"/>
              <a:t>Parent).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E9B3FE-459E-48FA-AE18-1B3F93CF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020" y="4592670"/>
            <a:ext cx="5181638" cy="188294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CC0382-62AE-424B-8F19-3FC62955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47470" y="3188515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087193" y="476912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718663" y="476277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818133" y="3616914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999224" y="3575548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47470" y="1874518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192796" y="2928255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A8A6A6E-98A6-429F-BD88-7E0C8C4E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7CD5D-B97B-42A1-8495-C91D9D8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C87A07F-AD64-40B4-B191-8B167B98B6EF}"/>
              </a:ext>
            </a:extLst>
          </p:cNvPr>
          <p:cNvSpPr txBox="1">
            <a:spLocks/>
          </p:cNvSpPr>
          <p:nvPr/>
        </p:nvSpPr>
        <p:spPr>
          <a:xfrm>
            <a:off x="1251678" y="2286002"/>
            <a:ext cx="10178322" cy="100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  <a:r>
              <a:rPr lang="ru-RU" dirty="0"/>
              <a:t> у всех компонентов был вызван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85862-7585-4EEA-A3A7-E02F6CED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289179"/>
            <a:ext cx="9182100" cy="267652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8D35B0-46F3-499F-821D-8C64E1CB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89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1704</Words>
  <Application>Microsoft Office PowerPoint</Application>
  <PresentationFormat>Широкоэкранный</PresentationFormat>
  <Paragraphs>261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Corbel</vt:lpstr>
      <vt:lpstr>Gill Sans MT</vt:lpstr>
      <vt:lpstr>Impact</vt:lpstr>
      <vt:lpstr>Badge</vt:lpstr>
      <vt:lpstr>memo vs purecomponent</vt:lpstr>
      <vt:lpstr>React.Purecomponent</vt:lpstr>
      <vt:lpstr>React.memo</vt:lpstr>
      <vt:lpstr>Поверхностное сравнение</vt:lpstr>
      <vt:lpstr>Что мы будем сейчас делать</vt:lpstr>
      <vt:lpstr>Структура приложения</vt:lpstr>
      <vt:lpstr>Внешний вид приложения</vt:lpstr>
      <vt:lpstr>Без оптимизаций (component)</vt:lpstr>
      <vt:lpstr>Без оптимизаций (component)</vt:lpstr>
      <vt:lpstr>Оптимизируем нижние компоненты (purecomponent)</vt:lpstr>
      <vt:lpstr>Оптимизируем нижние компоненты (purecomponent)</vt:lpstr>
      <vt:lpstr>Оптимизируем App компонент (Purecomponent)</vt:lpstr>
      <vt:lpstr>Оптимизируем App компонент (Purecomponent)</vt:lpstr>
      <vt:lpstr>Как оптимизировать прошлый случай?</vt:lpstr>
      <vt:lpstr>Оптимизируем нижние компоненты (memo)</vt:lpstr>
      <vt:lpstr>Оптимизируем нижние компоненты (memo)</vt:lpstr>
      <vt:lpstr>Оптимизируем App компонент (memo)</vt:lpstr>
      <vt:lpstr>Оптимизируем App компонент (memo)</vt:lpstr>
      <vt:lpstr>Удалим ненужную изменяемую пропсу из компонента app</vt:lpstr>
      <vt:lpstr>Отличие в оптимизации между memo и purecomponent</vt:lpstr>
      <vt:lpstr>есть ли разница в использовании memo и purecomponent ?</vt:lpstr>
      <vt:lpstr>Перепишем parent в функциональный компонент</vt:lpstr>
      <vt:lpstr>Перепишем parent в функциональный компонент</vt:lpstr>
      <vt:lpstr>Откуда появился вызов render() в app?</vt:lpstr>
      <vt:lpstr>Откуда появился вызов render() в app?</vt:lpstr>
      <vt:lpstr>Методы, передаваемые в дочерний компонент</vt:lpstr>
      <vt:lpstr>Возможные Решения проблемы</vt:lpstr>
      <vt:lpstr>Использование usememo для хранения ссылки на функцию</vt:lpstr>
      <vt:lpstr>Обернем memo(app) в connect</vt:lpstr>
      <vt:lpstr>Обернем memo(app) в connect</vt:lpstr>
      <vt:lpstr>Удалим memo из app</vt:lpstr>
      <vt:lpstr>Удалим memo из app</vt:lpstr>
      <vt:lpstr>Заменим functional component на component (в app)</vt:lpstr>
      <vt:lpstr>Заменим functional component на component</vt:lpstr>
      <vt:lpstr>Заменим component на purecomponent (в app)</vt:lpstr>
      <vt:lpstr>Заменим component на purecomponent (в app)</vt:lpstr>
      <vt:lpstr>Уберем connect и заменим purecomponent на component</vt:lpstr>
      <vt:lpstr>Уберем connect и заменим purecomponent на component</vt:lpstr>
      <vt:lpstr>Connect и оптимизация</vt:lpstr>
      <vt:lpstr>ВЫВОД</vt:lpstr>
      <vt:lpstr>Полезные 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meeting</dc:title>
  <dc:creator>Artem Gorokhovskii</dc:creator>
  <cp:lastModifiedBy>Артем Гороховский</cp:lastModifiedBy>
  <cp:revision>292</cp:revision>
  <dcterms:created xsi:type="dcterms:W3CDTF">2019-09-20T19:18:23Z</dcterms:created>
  <dcterms:modified xsi:type="dcterms:W3CDTF">2019-12-01T08:10:37Z</dcterms:modified>
</cp:coreProperties>
</file>