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939"/>
    <a:srgbClr val="FF6E69"/>
    <a:srgbClr val="78B946"/>
    <a:srgbClr val="E6B450"/>
    <a:srgbClr val="EB5A5A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67" autoAdjust="0"/>
    <p:restoredTop sz="94660"/>
  </p:normalViewPr>
  <p:slideViewPr>
    <p:cSldViewPr snapToGrid="0" snapToObjects="1" showGuides="1">
      <p:cViewPr>
        <p:scale>
          <a:sx n="75" d="100"/>
          <a:sy n="75" d="100"/>
        </p:scale>
        <p:origin x="-4488" y="-1998"/>
      </p:cViewPr>
      <p:guideLst>
        <p:guide orient="horz" pos="4319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FD8AA-08B1-4E21-91DC-E5B90EA588FD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C59E5-F056-4777-BD59-19AD03834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2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32D8-0A1F-4BDD-A9E7-2D079E857A7E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2701-246C-4B5E-8C43-2AB2DB4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8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32D8-0A1F-4BDD-A9E7-2D079E857A7E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2701-246C-4B5E-8C43-2AB2DB4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6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32D8-0A1F-4BDD-A9E7-2D079E857A7E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2701-246C-4B5E-8C43-2AB2DB4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32D8-0A1F-4BDD-A9E7-2D079E857A7E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2701-246C-4B5E-8C43-2AB2DB4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32D8-0A1F-4BDD-A9E7-2D079E857A7E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2701-246C-4B5E-8C43-2AB2DB4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8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32D8-0A1F-4BDD-A9E7-2D079E857A7E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2701-246C-4B5E-8C43-2AB2DB4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3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32D8-0A1F-4BDD-A9E7-2D079E857A7E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2701-246C-4B5E-8C43-2AB2DB4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44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32D8-0A1F-4BDD-A9E7-2D079E857A7E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2701-246C-4B5E-8C43-2AB2DB4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0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32D8-0A1F-4BDD-A9E7-2D079E857A7E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2701-246C-4B5E-8C43-2AB2DB4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32D8-0A1F-4BDD-A9E7-2D079E857A7E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2701-246C-4B5E-8C43-2AB2DB4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2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32D8-0A1F-4BDD-A9E7-2D079E857A7E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2701-246C-4B5E-8C43-2AB2DB4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7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232D8-0A1F-4BDD-A9E7-2D079E857A7E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62701-246C-4B5E-8C43-2AB2DB4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544392" y="1313999"/>
            <a:ext cx="2240583" cy="2240583"/>
            <a:chOff x="2438400" y="1447800"/>
            <a:chExt cx="4267200" cy="4267200"/>
          </a:xfrm>
        </p:grpSpPr>
        <p:sp>
          <p:nvSpPr>
            <p:cNvPr id="4" name="Oval 3"/>
            <p:cNvSpPr/>
            <p:nvPr/>
          </p:nvSpPr>
          <p:spPr>
            <a:xfrm>
              <a:off x="2438400" y="1447800"/>
              <a:ext cx="4267200" cy="426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352800" y="2222863"/>
              <a:ext cx="2438400" cy="2717074"/>
              <a:chOff x="3352800" y="2400926"/>
              <a:chExt cx="2438400" cy="2717074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3352800" y="2400926"/>
                <a:ext cx="2438400" cy="2717074"/>
              </a:xfrm>
              <a:prstGeom prst="round2SameRect">
                <a:avLst>
                  <a:gd name="adj1" fmla="val 15191"/>
                  <a:gd name="adj2" fmla="val 1112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 Same Side Corner Rectangle 6"/>
              <p:cNvSpPr/>
              <p:nvPr/>
            </p:nvSpPr>
            <p:spPr>
              <a:xfrm>
                <a:off x="3352800" y="2400926"/>
                <a:ext cx="2438400" cy="49467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>
                <a:grpSpLocks noChangeAspect="1"/>
              </p:cNvGrpSpPr>
              <p:nvPr/>
            </p:nvGrpSpPr>
            <p:grpSpPr>
              <a:xfrm>
                <a:off x="3581400" y="2560633"/>
                <a:ext cx="876300" cy="175260"/>
                <a:chOff x="2590800" y="5791200"/>
                <a:chExt cx="381000" cy="7620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2590800" y="5791200"/>
                  <a:ext cx="76200" cy="76200"/>
                </a:xfrm>
                <a:prstGeom prst="ellipse">
                  <a:avLst/>
                </a:prstGeom>
                <a:solidFill>
                  <a:srgbClr val="EB5A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2743200" y="5791200"/>
                  <a:ext cx="76200" cy="76200"/>
                </a:xfrm>
                <a:prstGeom prst="ellipse">
                  <a:avLst/>
                </a:prstGeom>
                <a:solidFill>
                  <a:srgbClr val="E6B4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2895600" y="5791200"/>
                  <a:ext cx="76200" cy="76200"/>
                </a:xfrm>
                <a:prstGeom prst="ellipse">
                  <a:avLst/>
                </a:prstGeom>
                <a:solidFill>
                  <a:srgbClr val="78B9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Rectangle 8"/>
              <p:cNvSpPr/>
              <p:nvPr/>
            </p:nvSpPr>
            <p:spPr>
              <a:xfrm>
                <a:off x="3619489" y="3123880"/>
                <a:ext cx="1905023" cy="5156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619489" y="3716051"/>
                <a:ext cx="814126" cy="5156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527643" y="3716050"/>
                <a:ext cx="996869" cy="5156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530486" y="4308220"/>
                <a:ext cx="989456" cy="132691"/>
                <a:chOff x="4282439" y="4349114"/>
                <a:chExt cx="1338536" cy="175261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4557651" y="4349115"/>
                  <a:ext cx="1063324" cy="1752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282439" y="4349114"/>
                  <a:ext cx="185550" cy="175260"/>
                </a:xfrm>
                <a:prstGeom prst="ellipse">
                  <a:avLst/>
                </a:prstGeom>
                <a:solidFill>
                  <a:srgbClr val="78B9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4530486" y="4517443"/>
                <a:ext cx="989456" cy="132690"/>
                <a:chOff x="4282439" y="4592002"/>
                <a:chExt cx="1338536" cy="17526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4557651" y="4592002"/>
                  <a:ext cx="1063324" cy="1752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4282439" y="4592002"/>
                  <a:ext cx="185550" cy="175260"/>
                </a:xfrm>
                <a:prstGeom prst="ellipse">
                  <a:avLst/>
                </a:prstGeom>
                <a:solidFill>
                  <a:srgbClr val="78B9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3619489" y="4308222"/>
                <a:ext cx="814126" cy="132690"/>
                <a:chOff x="3619489" y="4290757"/>
                <a:chExt cx="814126" cy="13269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3831639" y="4290757"/>
                  <a:ext cx="601976" cy="13269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3619489" y="4290757"/>
                  <a:ext cx="132850" cy="13269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Rectangle 14"/>
              <p:cNvSpPr/>
              <p:nvPr/>
            </p:nvSpPr>
            <p:spPr>
              <a:xfrm>
                <a:off x="3619488" y="4650133"/>
                <a:ext cx="814126" cy="1371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19488" y="4517443"/>
                <a:ext cx="814126" cy="13269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 flipV="1">
                <a:off x="4309068" y="4550616"/>
                <a:ext cx="107941" cy="66345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7" name="Oval 26"/>
          <p:cNvSpPr/>
          <p:nvPr/>
        </p:nvSpPr>
        <p:spPr>
          <a:xfrm>
            <a:off x="3155504" y="1313999"/>
            <a:ext cx="2240583" cy="22405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9" name="Snip Single Corner Rectangle 28"/>
          <p:cNvSpPr/>
          <p:nvPr/>
        </p:nvSpPr>
        <p:spPr>
          <a:xfrm>
            <a:off x="3694087" y="1726390"/>
            <a:ext cx="1163418" cy="1415801"/>
          </a:xfrm>
          <a:prstGeom prst="snip1Rect">
            <a:avLst>
              <a:gd name="adj" fmla="val 223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Right Triangle 29"/>
          <p:cNvSpPr/>
          <p:nvPr/>
        </p:nvSpPr>
        <p:spPr>
          <a:xfrm>
            <a:off x="4596948" y="1726390"/>
            <a:ext cx="260557" cy="260557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766616" y="1313999"/>
            <a:ext cx="2240583" cy="224058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6320444" y="1930012"/>
            <a:ext cx="1132926" cy="1008556"/>
            <a:chOff x="3241810" y="2354906"/>
            <a:chExt cx="2662363" cy="2370094"/>
          </a:xfrm>
        </p:grpSpPr>
        <p:grpSp>
          <p:nvGrpSpPr>
            <p:cNvPr id="52" name="Group 51"/>
            <p:cNvGrpSpPr/>
            <p:nvPr/>
          </p:nvGrpSpPr>
          <p:grpSpPr>
            <a:xfrm>
              <a:off x="3241810" y="2354906"/>
              <a:ext cx="1905690" cy="2370094"/>
              <a:chOff x="3241810" y="2354906"/>
              <a:chExt cx="1905690" cy="2370094"/>
            </a:xfrm>
          </p:grpSpPr>
          <p:sp>
            <p:nvSpPr>
              <p:cNvPr id="54" name="Rectangle 53"/>
              <p:cNvSpPr/>
              <p:nvPr/>
            </p:nvSpPr>
            <p:spPr>
              <a:xfrm rot="18887825">
                <a:off x="3659947" y="3197793"/>
                <a:ext cx="548640" cy="1384914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 rot="2695012">
                <a:off x="4598860" y="2354906"/>
                <a:ext cx="548640" cy="2370094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3249609" y="2507091"/>
              <a:ext cx="2654564" cy="2065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35039" y="1989328"/>
            <a:ext cx="881515" cy="1085331"/>
            <a:chOff x="3898595" y="1922242"/>
            <a:chExt cx="849618" cy="1046059"/>
          </a:xfrm>
        </p:grpSpPr>
        <p:sp>
          <p:nvSpPr>
            <p:cNvPr id="32" name="Rectangle 31"/>
            <p:cNvSpPr/>
            <p:nvPr/>
          </p:nvSpPr>
          <p:spPr>
            <a:xfrm>
              <a:off x="3898596" y="1922243"/>
              <a:ext cx="274228" cy="710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392279" y="1922244"/>
              <a:ext cx="151095" cy="710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84304" y="2201651"/>
              <a:ext cx="311899" cy="71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898597" y="2061603"/>
              <a:ext cx="73152" cy="710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084304" y="2481729"/>
              <a:ext cx="359109" cy="71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084304" y="2341681"/>
              <a:ext cx="581233" cy="710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084305" y="2617135"/>
              <a:ext cx="262318" cy="71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898595" y="2897213"/>
              <a:ext cx="73152" cy="71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084304" y="2757164"/>
              <a:ext cx="663909" cy="710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245975" y="1922242"/>
              <a:ext cx="73152" cy="71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244710" y="3423689"/>
            <a:ext cx="805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/>
              <a:t>.ui</a:t>
            </a:r>
            <a:endParaRPr lang="en-US" sz="4800" dirty="0"/>
          </a:p>
        </p:txBody>
      </p:sp>
      <p:sp>
        <p:nvSpPr>
          <p:cNvPr id="71" name="TextBox 70"/>
          <p:cNvSpPr txBox="1"/>
          <p:nvPr/>
        </p:nvSpPr>
        <p:spPr>
          <a:xfrm>
            <a:off x="3582719" y="3397801"/>
            <a:ext cx="1144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/>
              <a:t>.qss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3245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544392" y="1313999"/>
            <a:ext cx="4064401" cy="4064401"/>
            <a:chOff x="2438400" y="1447800"/>
            <a:chExt cx="4267200" cy="4267200"/>
          </a:xfrm>
        </p:grpSpPr>
        <p:sp>
          <p:nvSpPr>
            <p:cNvPr id="4" name="Oval 3"/>
            <p:cNvSpPr/>
            <p:nvPr/>
          </p:nvSpPr>
          <p:spPr>
            <a:xfrm>
              <a:off x="2438400" y="1447800"/>
              <a:ext cx="4267200" cy="426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352800" y="2222863"/>
              <a:ext cx="2438400" cy="2717074"/>
              <a:chOff x="3352800" y="2400926"/>
              <a:chExt cx="2438400" cy="2717074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3352800" y="2400926"/>
                <a:ext cx="2438400" cy="2717074"/>
              </a:xfrm>
              <a:prstGeom prst="round2SameRect">
                <a:avLst>
                  <a:gd name="adj1" fmla="val 15191"/>
                  <a:gd name="adj2" fmla="val 1112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 Same Side Corner Rectangle 6"/>
              <p:cNvSpPr/>
              <p:nvPr/>
            </p:nvSpPr>
            <p:spPr>
              <a:xfrm>
                <a:off x="3352800" y="2400926"/>
                <a:ext cx="2438400" cy="49467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>
                <a:grpSpLocks noChangeAspect="1"/>
              </p:cNvGrpSpPr>
              <p:nvPr/>
            </p:nvGrpSpPr>
            <p:grpSpPr>
              <a:xfrm>
                <a:off x="3581400" y="2560633"/>
                <a:ext cx="876300" cy="175260"/>
                <a:chOff x="2590800" y="5791200"/>
                <a:chExt cx="381000" cy="7620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2590800" y="5791200"/>
                  <a:ext cx="76200" cy="76200"/>
                </a:xfrm>
                <a:prstGeom prst="ellipse">
                  <a:avLst/>
                </a:prstGeom>
                <a:solidFill>
                  <a:srgbClr val="EB5A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2743200" y="5791200"/>
                  <a:ext cx="76200" cy="76200"/>
                </a:xfrm>
                <a:prstGeom prst="ellipse">
                  <a:avLst/>
                </a:prstGeom>
                <a:solidFill>
                  <a:srgbClr val="E6B4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2895600" y="5791200"/>
                  <a:ext cx="76200" cy="76200"/>
                </a:xfrm>
                <a:prstGeom prst="ellipse">
                  <a:avLst/>
                </a:prstGeom>
                <a:solidFill>
                  <a:srgbClr val="78B9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Rectangle 8"/>
              <p:cNvSpPr/>
              <p:nvPr/>
            </p:nvSpPr>
            <p:spPr>
              <a:xfrm>
                <a:off x="3619489" y="3123880"/>
                <a:ext cx="1905023" cy="5156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619489" y="3716051"/>
                <a:ext cx="814126" cy="5156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527643" y="3716050"/>
                <a:ext cx="996869" cy="5156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530486" y="4308220"/>
                <a:ext cx="989456" cy="132691"/>
                <a:chOff x="4282439" y="4349114"/>
                <a:chExt cx="1338536" cy="175261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4557651" y="4349115"/>
                  <a:ext cx="1063324" cy="1752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282439" y="4349114"/>
                  <a:ext cx="185550" cy="175260"/>
                </a:xfrm>
                <a:prstGeom prst="ellipse">
                  <a:avLst/>
                </a:prstGeom>
                <a:solidFill>
                  <a:srgbClr val="78B9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4530486" y="4517443"/>
                <a:ext cx="989456" cy="132690"/>
                <a:chOff x="4282439" y="4592002"/>
                <a:chExt cx="1338536" cy="17526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4557651" y="4592002"/>
                  <a:ext cx="1063324" cy="1752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4282439" y="4592002"/>
                  <a:ext cx="185550" cy="175260"/>
                </a:xfrm>
                <a:prstGeom prst="ellipse">
                  <a:avLst/>
                </a:prstGeom>
                <a:solidFill>
                  <a:srgbClr val="78B9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3619489" y="4308222"/>
                <a:ext cx="814126" cy="132690"/>
                <a:chOff x="3619489" y="4290757"/>
                <a:chExt cx="814126" cy="13269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3831639" y="4290757"/>
                  <a:ext cx="601976" cy="13269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3619489" y="4290757"/>
                  <a:ext cx="132850" cy="13269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Rectangle 14"/>
              <p:cNvSpPr/>
              <p:nvPr/>
            </p:nvSpPr>
            <p:spPr>
              <a:xfrm>
                <a:off x="3619488" y="4650133"/>
                <a:ext cx="814126" cy="1371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19488" y="4517443"/>
                <a:ext cx="814126" cy="13269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 flipV="1">
                <a:off x="4309068" y="4550616"/>
                <a:ext cx="107941" cy="66345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5766616" y="1313999"/>
            <a:ext cx="4064401" cy="4064401"/>
            <a:chOff x="5766616" y="1313999"/>
            <a:chExt cx="2240583" cy="2240583"/>
          </a:xfrm>
        </p:grpSpPr>
        <p:sp>
          <p:nvSpPr>
            <p:cNvPr id="50" name="Oval 49"/>
            <p:cNvSpPr/>
            <p:nvPr/>
          </p:nvSpPr>
          <p:spPr>
            <a:xfrm>
              <a:off x="5766616" y="1313999"/>
              <a:ext cx="2240583" cy="224058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320444" y="1930012"/>
              <a:ext cx="1132926" cy="1008556"/>
              <a:chOff x="3241810" y="2354906"/>
              <a:chExt cx="2662363" cy="2370094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3241810" y="2354906"/>
                <a:ext cx="1905690" cy="2370094"/>
                <a:chOff x="3241810" y="2354906"/>
                <a:chExt cx="1905690" cy="2370094"/>
              </a:xfrm>
            </p:grpSpPr>
            <p:sp>
              <p:nvSpPr>
                <p:cNvPr id="54" name="Rectangle 53"/>
                <p:cNvSpPr/>
                <p:nvPr/>
              </p:nvSpPr>
              <p:spPr>
                <a:xfrm rot="18887825">
                  <a:off x="3659947" y="3197793"/>
                  <a:ext cx="548640" cy="138491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 rot="2695012">
                  <a:off x="4598860" y="2354906"/>
                  <a:ext cx="548640" cy="237009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Rectangle 52"/>
              <p:cNvSpPr/>
              <p:nvPr/>
            </p:nvSpPr>
            <p:spPr>
              <a:xfrm>
                <a:off x="3249609" y="2507091"/>
                <a:ext cx="2654564" cy="206572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3155504" y="1313999"/>
            <a:ext cx="4064401" cy="4064401"/>
            <a:chOff x="3155504" y="1313999"/>
            <a:chExt cx="2240583" cy="2240583"/>
          </a:xfrm>
        </p:grpSpPr>
        <p:sp>
          <p:nvSpPr>
            <p:cNvPr id="27" name="Oval 26"/>
            <p:cNvSpPr/>
            <p:nvPr/>
          </p:nvSpPr>
          <p:spPr>
            <a:xfrm>
              <a:off x="3155504" y="1313999"/>
              <a:ext cx="2240583" cy="224058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9" name="Snip Single Corner Rectangle 28"/>
            <p:cNvSpPr/>
            <p:nvPr/>
          </p:nvSpPr>
          <p:spPr>
            <a:xfrm>
              <a:off x="3694087" y="1726390"/>
              <a:ext cx="1163418" cy="1415801"/>
            </a:xfrm>
            <a:prstGeom prst="snip1Rect">
              <a:avLst>
                <a:gd name="adj" fmla="val 223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endParaRPr lang="en-US" sz="10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endParaRPr lang="en-US" sz="10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endParaRPr lang="en-US" sz="10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endParaRPr 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0" name="Right Triangle 29"/>
            <p:cNvSpPr/>
            <p:nvPr/>
          </p:nvSpPr>
          <p:spPr>
            <a:xfrm>
              <a:off x="4596948" y="1726390"/>
              <a:ext cx="260557" cy="260557"/>
            </a:xfrm>
            <a:prstGeom prst="rt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3835039" y="1989328"/>
              <a:ext cx="881515" cy="1085331"/>
              <a:chOff x="3898595" y="1922242"/>
              <a:chExt cx="849618" cy="1046059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898596" y="1922243"/>
                <a:ext cx="274228" cy="710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392279" y="1922244"/>
                <a:ext cx="151095" cy="710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084304" y="2201651"/>
                <a:ext cx="311899" cy="710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898597" y="2061603"/>
                <a:ext cx="73152" cy="710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4084304" y="2481729"/>
                <a:ext cx="359109" cy="710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084304" y="2341681"/>
                <a:ext cx="581233" cy="710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084305" y="2617135"/>
                <a:ext cx="262318" cy="710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898595" y="2897213"/>
                <a:ext cx="73152" cy="710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084304" y="2757164"/>
                <a:ext cx="663909" cy="710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245975" y="1922242"/>
                <a:ext cx="73152" cy="710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490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243719" y="-2371187"/>
            <a:ext cx="8713908" cy="8713908"/>
            <a:chOff x="544392" y="1313999"/>
            <a:chExt cx="4064401" cy="4064401"/>
          </a:xfrm>
        </p:grpSpPr>
        <p:sp>
          <p:nvSpPr>
            <p:cNvPr id="4" name="Oval 3"/>
            <p:cNvSpPr/>
            <p:nvPr/>
          </p:nvSpPr>
          <p:spPr>
            <a:xfrm>
              <a:off x="544392" y="1313999"/>
              <a:ext cx="4064401" cy="406440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1480739" y="2052225"/>
              <a:ext cx="2191706" cy="2587947"/>
              <a:chOff x="1480739" y="2052225"/>
              <a:chExt cx="2191706" cy="258794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480739" y="2052227"/>
                <a:ext cx="2068501" cy="2587945"/>
                <a:chOff x="3352800" y="2400926"/>
                <a:chExt cx="2171712" cy="2717074"/>
              </a:xfrm>
            </p:grpSpPr>
            <p:sp>
              <p:nvSpPr>
                <p:cNvPr id="6" name="Round Same Side Corner Rectangle 5"/>
                <p:cNvSpPr/>
                <p:nvPr/>
              </p:nvSpPr>
              <p:spPr>
                <a:xfrm>
                  <a:off x="3352801" y="2400926"/>
                  <a:ext cx="2006585" cy="2717074"/>
                </a:xfrm>
                <a:prstGeom prst="round2SameRect">
                  <a:avLst>
                    <a:gd name="adj1" fmla="val 22832"/>
                    <a:gd name="adj2" fmla="val 1311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ound Same Side Corner Rectangle 6"/>
                <p:cNvSpPr/>
                <p:nvPr/>
              </p:nvSpPr>
              <p:spPr>
                <a:xfrm>
                  <a:off x="3352800" y="2400926"/>
                  <a:ext cx="1942170" cy="49467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" name="Group 7"/>
                <p:cNvGrpSpPr>
                  <a:grpSpLocks noChangeAspect="1"/>
                </p:cNvGrpSpPr>
                <p:nvPr/>
              </p:nvGrpSpPr>
              <p:grpSpPr>
                <a:xfrm>
                  <a:off x="3581400" y="2560633"/>
                  <a:ext cx="876300" cy="175260"/>
                  <a:chOff x="2590800" y="5791200"/>
                  <a:chExt cx="381000" cy="76200"/>
                </a:xfrm>
              </p:grpSpPr>
              <p:sp>
                <p:nvSpPr>
                  <p:cNvPr id="24" name="Oval 23"/>
                  <p:cNvSpPr/>
                  <p:nvPr/>
                </p:nvSpPr>
                <p:spPr>
                  <a:xfrm>
                    <a:off x="2590800" y="5791200"/>
                    <a:ext cx="76200" cy="76200"/>
                  </a:xfrm>
                  <a:prstGeom prst="ellipse">
                    <a:avLst/>
                  </a:prstGeom>
                  <a:solidFill>
                    <a:srgbClr val="EB5A5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/>
                  <p:cNvSpPr/>
                  <p:nvPr/>
                </p:nvSpPr>
                <p:spPr>
                  <a:xfrm>
                    <a:off x="2743200" y="5791200"/>
                    <a:ext cx="76200" cy="76200"/>
                  </a:xfrm>
                  <a:prstGeom prst="ellipse">
                    <a:avLst/>
                  </a:prstGeom>
                  <a:solidFill>
                    <a:srgbClr val="E6B4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2895600" y="5791200"/>
                    <a:ext cx="76200" cy="76200"/>
                  </a:xfrm>
                  <a:prstGeom prst="ellipse">
                    <a:avLst/>
                  </a:prstGeom>
                  <a:solidFill>
                    <a:srgbClr val="78B9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" name="Rectangle 8"/>
                <p:cNvSpPr/>
                <p:nvPr/>
              </p:nvSpPr>
              <p:spPr>
                <a:xfrm>
                  <a:off x="3619489" y="3123880"/>
                  <a:ext cx="1905023" cy="51563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3619489" y="3716051"/>
                  <a:ext cx="814126" cy="51563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527643" y="3716050"/>
                  <a:ext cx="996869" cy="51563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>
                  <a:off x="4530486" y="4308220"/>
                  <a:ext cx="989456" cy="132691"/>
                  <a:chOff x="4282439" y="4349114"/>
                  <a:chExt cx="1338536" cy="175261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4557651" y="4349115"/>
                    <a:ext cx="1063324" cy="17526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82439" y="4349114"/>
                    <a:ext cx="185550" cy="175260"/>
                  </a:xfrm>
                  <a:prstGeom prst="ellipse">
                    <a:avLst/>
                  </a:prstGeom>
                  <a:solidFill>
                    <a:srgbClr val="78B9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4530486" y="4517443"/>
                  <a:ext cx="989456" cy="132690"/>
                  <a:chOff x="4282439" y="4592002"/>
                  <a:chExt cx="1338536" cy="175260"/>
                </a:xfrm>
              </p:grpSpPr>
              <p:sp>
                <p:nvSpPr>
                  <p:cNvPr id="20" name="Rectangle 19"/>
                  <p:cNvSpPr/>
                  <p:nvPr/>
                </p:nvSpPr>
                <p:spPr>
                  <a:xfrm>
                    <a:off x="4557651" y="4592002"/>
                    <a:ext cx="1063324" cy="17526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/>
                  <p:cNvSpPr/>
                  <p:nvPr/>
                </p:nvSpPr>
                <p:spPr>
                  <a:xfrm>
                    <a:off x="4282439" y="4592002"/>
                    <a:ext cx="185550" cy="175260"/>
                  </a:xfrm>
                  <a:prstGeom prst="ellipse">
                    <a:avLst/>
                  </a:prstGeom>
                  <a:solidFill>
                    <a:srgbClr val="78B9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3619489" y="4308222"/>
                  <a:ext cx="814126" cy="132690"/>
                  <a:chOff x="3619489" y="4290757"/>
                  <a:chExt cx="814126" cy="132690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3831639" y="4290757"/>
                    <a:ext cx="601976" cy="13269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3619489" y="4290757"/>
                    <a:ext cx="132850" cy="13269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" name="Rectangle 14"/>
                <p:cNvSpPr/>
                <p:nvPr/>
              </p:nvSpPr>
              <p:spPr>
                <a:xfrm>
                  <a:off x="3619488" y="4650133"/>
                  <a:ext cx="814126" cy="13716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619488" y="4517443"/>
                  <a:ext cx="814126" cy="13269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Isosceles Triangle 16"/>
                <p:cNvSpPr/>
                <p:nvPr/>
              </p:nvSpPr>
              <p:spPr>
                <a:xfrm flipV="1">
                  <a:off x="4309068" y="4550616"/>
                  <a:ext cx="107941" cy="66345"/>
                </a:xfrm>
                <a:prstGeom prst="triangl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" name="Group 1"/>
              <p:cNvGrpSpPr/>
              <p:nvPr/>
            </p:nvGrpSpPr>
            <p:grpSpPr>
              <a:xfrm>
                <a:off x="2599037" y="2052225"/>
                <a:ext cx="1073408" cy="2587945"/>
                <a:chOff x="4265767" y="1726390"/>
                <a:chExt cx="591738" cy="1415801"/>
              </a:xfrm>
            </p:grpSpPr>
            <p:sp>
              <p:nvSpPr>
                <p:cNvPr id="29" name="Snip Single Corner Rectangle 28"/>
                <p:cNvSpPr/>
                <p:nvPr/>
              </p:nvSpPr>
              <p:spPr>
                <a:xfrm>
                  <a:off x="4271358" y="1726390"/>
                  <a:ext cx="586146" cy="1415801"/>
                </a:xfrm>
                <a:prstGeom prst="snip1Rect">
                  <a:avLst>
                    <a:gd name="adj" fmla="val 4479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 smtClean="0">
                    <a:solidFill>
                      <a:schemeClr val="bg1">
                        <a:lumMod val="85000"/>
                      </a:schemeClr>
                    </a:solidFill>
                  </a:endParaRPr>
                </a:p>
                <a:p>
                  <a:pPr algn="ctr"/>
                  <a:endParaRPr lang="en-US" sz="1000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  <a:p>
                  <a:pPr algn="ctr"/>
                  <a:endParaRPr lang="en-US" sz="1000" dirty="0" smtClean="0">
                    <a:solidFill>
                      <a:schemeClr val="bg1">
                        <a:lumMod val="85000"/>
                      </a:schemeClr>
                    </a:solidFill>
                  </a:endParaRPr>
                </a:p>
                <a:p>
                  <a:pPr algn="ctr"/>
                  <a:endParaRPr lang="en-US" sz="1000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  <a:p>
                  <a:pPr algn="ctr"/>
                  <a:endParaRPr lang="en-US" sz="1000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30" name="Right Triangle 29"/>
                <p:cNvSpPr/>
                <p:nvPr/>
              </p:nvSpPr>
              <p:spPr>
                <a:xfrm>
                  <a:off x="4596948" y="1726390"/>
                  <a:ext cx="260557" cy="260557"/>
                </a:xfrm>
                <a:prstGeom prst="rt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grpSp>
              <p:nvGrpSpPr>
                <p:cNvPr id="68" name="Group 67"/>
                <p:cNvGrpSpPr/>
                <p:nvPr/>
              </p:nvGrpSpPr>
              <p:grpSpPr>
                <a:xfrm>
                  <a:off x="4265767" y="1989330"/>
                  <a:ext cx="450784" cy="940021"/>
                  <a:chOff x="4313740" y="1922244"/>
                  <a:chExt cx="434473" cy="906007"/>
                </a:xfrm>
              </p:grpSpPr>
              <p:sp>
                <p:nvSpPr>
                  <p:cNvPr id="33" name="Rectangle 32"/>
                  <p:cNvSpPr/>
                  <p:nvPr/>
                </p:nvSpPr>
                <p:spPr>
                  <a:xfrm>
                    <a:off x="4392279" y="1922244"/>
                    <a:ext cx="151095" cy="71087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00" b="1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4313740" y="2201651"/>
                    <a:ext cx="82463" cy="7108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00" b="1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>
                    <a:off x="4319126" y="2481729"/>
                    <a:ext cx="124287" cy="7108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00" b="1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1" name="Rectangle 60"/>
                  <p:cNvSpPr/>
                  <p:nvPr/>
                </p:nvSpPr>
                <p:spPr>
                  <a:xfrm>
                    <a:off x="4319126" y="2341681"/>
                    <a:ext cx="346411" cy="71087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00" b="1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4319126" y="2617135"/>
                    <a:ext cx="27496" cy="7108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00" b="1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4319126" y="2757164"/>
                    <a:ext cx="429087" cy="71087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00" b="1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</p:grpSp>
        </p:grpSp>
        <p:cxnSp>
          <p:nvCxnSpPr>
            <p:cNvPr id="31" name="Straight Connector 30"/>
            <p:cNvCxnSpPr/>
            <p:nvPr/>
          </p:nvCxnSpPr>
          <p:spPr>
            <a:xfrm>
              <a:off x="2576592" y="2052227"/>
              <a:ext cx="0" cy="2587945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 rot="18900000">
              <a:off x="1849255" y="2618860"/>
              <a:ext cx="1454674" cy="1454675"/>
              <a:chOff x="5072061" y="259843"/>
              <a:chExt cx="1285876" cy="1285877"/>
            </a:xfrm>
            <a:solidFill>
              <a:srgbClr val="CF3939"/>
            </a:solidFill>
          </p:grpSpPr>
          <p:sp>
            <p:nvSpPr>
              <p:cNvPr id="56" name="Oval 55"/>
              <p:cNvSpPr/>
              <p:nvPr/>
            </p:nvSpPr>
            <p:spPr>
              <a:xfrm>
                <a:off x="5500686" y="688469"/>
                <a:ext cx="857251" cy="85725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072061" y="688469"/>
                <a:ext cx="857250" cy="8572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5072061" y="259843"/>
                <a:ext cx="857251" cy="85725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367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astra</dc:creator>
  <cp:lastModifiedBy>astra</cp:lastModifiedBy>
  <cp:revision>10</cp:revision>
  <dcterms:created xsi:type="dcterms:W3CDTF">2014-04-29T19:45:25Z</dcterms:created>
  <dcterms:modified xsi:type="dcterms:W3CDTF">2014-04-30T12:25:39Z</dcterms:modified>
</cp:coreProperties>
</file>