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254061"/>
    <a:srgbClr val="40404B"/>
    <a:srgbClr val="3366FF"/>
    <a:srgbClr val="00CC00"/>
    <a:srgbClr val="3333CC"/>
    <a:srgbClr val="D7E5F5"/>
    <a:srgbClr val="000000"/>
    <a:srgbClr val="FFE9B7"/>
    <a:srgbClr val="FFD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5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48" y="-1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D8AA-08B1-4E21-91DC-E5B90EA588FD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9E5-F056-4777-BD59-19AD0383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59E5-F056-4777-BD59-19AD03834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32D8-0A1F-4BDD-A9E7-2D079E857A7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2240583" cy="2240583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3155504" y="1313999"/>
            <a:ext cx="2240583" cy="22405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Snip Single Corner Rectangle 28"/>
          <p:cNvSpPr/>
          <p:nvPr/>
        </p:nvSpPr>
        <p:spPr>
          <a:xfrm>
            <a:off x="3694087" y="1726390"/>
            <a:ext cx="1163418" cy="1415801"/>
          </a:xfrm>
          <a:prstGeom prst="snip1Rect">
            <a:avLst>
              <a:gd name="adj" fmla="val 22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ight Triangle 29"/>
          <p:cNvSpPr/>
          <p:nvPr/>
        </p:nvSpPr>
        <p:spPr>
          <a:xfrm>
            <a:off x="4596948" y="1726390"/>
            <a:ext cx="260557" cy="2605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66616" y="1313999"/>
            <a:ext cx="2240583" cy="22405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320444" y="1930012"/>
            <a:ext cx="1132926" cy="1008556"/>
            <a:chOff x="3241810" y="2354906"/>
            <a:chExt cx="2662363" cy="2370094"/>
          </a:xfrm>
        </p:grpSpPr>
        <p:grpSp>
          <p:nvGrpSpPr>
            <p:cNvPr id="52" name="Group 51"/>
            <p:cNvGrpSpPr/>
            <p:nvPr/>
          </p:nvGrpSpPr>
          <p:grpSpPr>
            <a:xfrm>
              <a:off x="3241810" y="2354906"/>
              <a:ext cx="1905690" cy="2370094"/>
              <a:chOff x="3241810" y="2354906"/>
              <a:chExt cx="1905690" cy="2370094"/>
            </a:xfrm>
          </p:grpSpPr>
          <p:sp>
            <p:nvSpPr>
              <p:cNvPr id="54" name="Rectangle 53"/>
              <p:cNvSpPr/>
              <p:nvPr/>
            </p:nvSpPr>
            <p:spPr>
              <a:xfrm rot="18887825">
                <a:off x="3659947" y="3197793"/>
                <a:ext cx="548640" cy="138491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695012">
                <a:off x="4598860" y="2354906"/>
                <a:ext cx="548640" cy="237009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49609" y="2507091"/>
              <a:ext cx="2654564" cy="2065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35039" y="1989328"/>
            <a:ext cx="881515" cy="1085331"/>
            <a:chOff x="3898595" y="1922242"/>
            <a:chExt cx="849618" cy="1046059"/>
          </a:xfrm>
        </p:grpSpPr>
        <p:sp>
          <p:nvSpPr>
            <p:cNvPr id="32" name="Rectangle 31"/>
            <p:cNvSpPr/>
            <p:nvPr/>
          </p:nvSpPr>
          <p:spPr>
            <a:xfrm>
              <a:off x="3898596" y="1922243"/>
              <a:ext cx="274228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92279" y="1922244"/>
              <a:ext cx="151095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84304" y="2201651"/>
              <a:ext cx="31189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8597" y="2061603"/>
              <a:ext cx="73152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84304" y="2481729"/>
              <a:ext cx="35910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84304" y="2341681"/>
              <a:ext cx="581233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84305" y="2617135"/>
              <a:ext cx="262318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98595" y="2897213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84304" y="2757164"/>
              <a:ext cx="663909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45975" y="1922242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44710" y="3423689"/>
            <a:ext cx="80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.ui</a:t>
            </a:r>
            <a:endParaRPr lang="en-US" sz="48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2719" y="3397801"/>
            <a:ext cx="1144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.qss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4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4064401" cy="4064401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66616" y="1313999"/>
            <a:ext cx="4064401" cy="4064401"/>
            <a:chOff x="5766616" y="1313999"/>
            <a:chExt cx="2240583" cy="2240583"/>
          </a:xfrm>
        </p:grpSpPr>
        <p:sp>
          <p:nvSpPr>
            <p:cNvPr id="50" name="Oval 49"/>
            <p:cNvSpPr/>
            <p:nvPr/>
          </p:nvSpPr>
          <p:spPr>
            <a:xfrm>
              <a:off x="5766616" y="1313999"/>
              <a:ext cx="2240583" cy="22405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320444" y="1930012"/>
              <a:ext cx="1132926" cy="1008556"/>
              <a:chOff x="3241810" y="2354906"/>
              <a:chExt cx="2662363" cy="23700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41810" y="2354906"/>
                <a:ext cx="1905690" cy="2370094"/>
                <a:chOff x="3241810" y="2354906"/>
                <a:chExt cx="1905690" cy="237009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8887825">
                  <a:off x="3659947" y="3197793"/>
                  <a:ext cx="548640" cy="1384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2695012">
                  <a:off x="4598860" y="2354906"/>
                  <a:ext cx="548640" cy="237009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3249609" y="2507091"/>
                <a:ext cx="2654564" cy="2065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155504" y="1313999"/>
            <a:ext cx="4064401" cy="4064401"/>
            <a:chOff x="3155504" y="1313999"/>
            <a:chExt cx="2240583" cy="2240583"/>
          </a:xfrm>
        </p:grpSpPr>
        <p:sp>
          <p:nvSpPr>
            <p:cNvPr id="27" name="Oval 26"/>
            <p:cNvSpPr/>
            <p:nvPr/>
          </p:nvSpPr>
          <p:spPr>
            <a:xfrm>
              <a:off x="3155504" y="1313999"/>
              <a:ext cx="2240583" cy="2240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3694087" y="1726390"/>
              <a:ext cx="1163418" cy="1415801"/>
            </a:xfrm>
            <a:prstGeom prst="snip1Rect">
              <a:avLst>
                <a:gd name="adj" fmla="val 223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4596948" y="1726390"/>
              <a:ext cx="260557" cy="260557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35039" y="1989328"/>
              <a:ext cx="881515" cy="1085331"/>
              <a:chOff x="3898595" y="1922242"/>
              <a:chExt cx="849618" cy="104605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898596" y="1922243"/>
                <a:ext cx="274228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92279" y="1922244"/>
                <a:ext cx="151095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84304" y="2201651"/>
                <a:ext cx="31189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98597" y="2061603"/>
                <a:ext cx="73152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84304" y="2481729"/>
                <a:ext cx="35910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84304" y="2341681"/>
                <a:ext cx="581233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4305" y="2617135"/>
                <a:ext cx="262318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595" y="2897213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4304" y="2757164"/>
                <a:ext cx="663909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245975" y="1922242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29793" y="1554482"/>
            <a:ext cx="1554480" cy="1554480"/>
            <a:chOff x="3129793" y="1554482"/>
            <a:chExt cx="1554480" cy="1554480"/>
          </a:xfrm>
        </p:grpSpPr>
        <p:sp>
          <p:nvSpPr>
            <p:cNvPr id="4" name="Oval 3"/>
            <p:cNvSpPr/>
            <p:nvPr/>
          </p:nvSpPr>
          <p:spPr>
            <a:xfrm>
              <a:off x="3129793" y="1554482"/>
              <a:ext cx="1554480" cy="15544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487910" y="1836826"/>
              <a:ext cx="838245" cy="989792"/>
              <a:chOff x="1480739" y="2052225"/>
              <a:chExt cx="2191706" cy="258794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80739" y="2052227"/>
                <a:ext cx="2068501" cy="2587945"/>
                <a:chOff x="3352800" y="2400926"/>
                <a:chExt cx="2171712" cy="2717074"/>
              </a:xfrm>
            </p:grpSpPr>
            <p:sp>
              <p:nvSpPr>
                <p:cNvPr id="6" name="Round Same Side Corner Rectangle 5"/>
                <p:cNvSpPr/>
                <p:nvPr/>
              </p:nvSpPr>
              <p:spPr>
                <a:xfrm>
                  <a:off x="3352801" y="2400926"/>
                  <a:ext cx="2006585" cy="2717074"/>
                </a:xfrm>
                <a:prstGeom prst="round2SameRect">
                  <a:avLst>
                    <a:gd name="adj1" fmla="val 22832"/>
                    <a:gd name="adj2" fmla="val 13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 Same Side Corner Rectangle 6"/>
                <p:cNvSpPr/>
                <p:nvPr/>
              </p:nvSpPr>
              <p:spPr>
                <a:xfrm>
                  <a:off x="3352800" y="2400926"/>
                  <a:ext cx="1942170" cy="49467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/>
                <p:cNvGrpSpPr>
                  <a:grpSpLocks noChangeAspect="1"/>
                </p:cNvGrpSpPr>
                <p:nvPr/>
              </p:nvGrpSpPr>
              <p:grpSpPr>
                <a:xfrm>
                  <a:off x="3581400" y="2560633"/>
                  <a:ext cx="876300" cy="175260"/>
                  <a:chOff x="2590800" y="5791200"/>
                  <a:chExt cx="381000" cy="7620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2590800" y="5791200"/>
                    <a:ext cx="76200" cy="76200"/>
                  </a:xfrm>
                  <a:prstGeom prst="ellipse">
                    <a:avLst/>
                  </a:prstGeom>
                  <a:solidFill>
                    <a:srgbClr val="EB5A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743200" y="5791200"/>
                    <a:ext cx="76200" cy="76200"/>
                  </a:xfrm>
                  <a:prstGeom prst="ellipse">
                    <a:avLst/>
                  </a:prstGeom>
                  <a:solidFill>
                    <a:srgbClr val="E6B4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895600" y="5791200"/>
                    <a:ext cx="76200" cy="7620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619489" y="3123880"/>
                  <a:ext cx="1905023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19489" y="3716051"/>
                  <a:ext cx="814126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527643" y="3716050"/>
                  <a:ext cx="996869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530486" y="4308220"/>
                  <a:ext cx="989456" cy="132691"/>
                  <a:chOff x="4282439" y="4349114"/>
                  <a:chExt cx="1338536" cy="175261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557651" y="4349115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82439" y="4349114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530486" y="4517443"/>
                  <a:ext cx="989456" cy="132690"/>
                  <a:chOff x="4282439" y="4592002"/>
                  <a:chExt cx="1338536" cy="17526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557651" y="4592002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4282439" y="4592002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619489" y="4308222"/>
                  <a:ext cx="814126" cy="132690"/>
                  <a:chOff x="3619489" y="4290757"/>
                  <a:chExt cx="814126" cy="13269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31639" y="4290757"/>
                    <a:ext cx="601976" cy="1326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619489" y="4290757"/>
                    <a:ext cx="132850" cy="13269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3619488" y="4650133"/>
                  <a:ext cx="814126" cy="137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619488" y="4517443"/>
                  <a:ext cx="81412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flipV="1">
                  <a:off x="4309068" y="4550616"/>
                  <a:ext cx="107941" cy="66345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599037" y="2052225"/>
                <a:ext cx="1073408" cy="2587945"/>
                <a:chOff x="4265767" y="1726390"/>
                <a:chExt cx="591738" cy="1415801"/>
              </a:xfrm>
            </p:grpSpPr>
            <p:sp>
              <p:nvSpPr>
                <p:cNvPr id="29" name="Snip Single Corner Rectangle 28"/>
                <p:cNvSpPr/>
                <p:nvPr/>
              </p:nvSpPr>
              <p:spPr>
                <a:xfrm>
                  <a:off x="4271358" y="1726390"/>
                  <a:ext cx="586146" cy="1415801"/>
                </a:xfrm>
                <a:prstGeom prst="snip1Rect">
                  <a:avLst>
                    <a:gd name="adj" fmla="val 4479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0" name="Right Triangle 29"/>
                <p:cNvSpPr/>
                <p:nvPr/>
              </p:nvSpPr>
              <p:spPr>
                <a:xfrm>
                  <a:off x="4596948" y="1726390"/>
                  <a:ext cx="260557" cy="2605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4265767" y="1989330"/>
                  <a:ext cx="450784" cy="940021"/>
                  <a:chOff x="4313740" y="1922244"/>
                  <a:chExt cx="434473" cy="906007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392279" y="1922244"/>
                    <a:ext cx="151095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313740" y="2201651"/>
                    <a:ext cx="82463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319126" y="2481729"/>
                    <a:ext cx="124287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319126" y="2341681"/>
                    <a:ext cx="346411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319126" y="2617135"/>
                    <a:ext cx="27496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319126" y="2757164"/>
                    <a:ext cx="429087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31" name="Straight Connector 30"/>
            <p:cNvCxnSpPr/>
            <p:nvPr/>
          </p:nvCxnSpPr>
          <p:spPr>
            <a:xfrm>
              <a:off x="3907033" y="1836826"/>
              <a:ext cx="0" cy="989791"/>
            </a:xfrm>
            <a:prstGeom prst="line">
              <a:avLst/>
            </a:prstGeom>
            <a:ln w="920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18900000">
              <a:off x="3628855" y="2053543"/>
              <a:ext cx="556357" cy="556358"/>
              <a:chOff x="4900819" y="431088"/>
              <a:chExt cx="1285873" cy="1285877"/>
            </a:xfrm>
            <a:solidFill>
              <a:srgbClr val="CF3939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5329442" y="859711"/>
                <a:ext cx="857250" cy="8572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00819" y="859713"/>
                <a:ext cx="857247" cy="85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900819" y="431088"/>
                <a:ext cx="857249" cy="857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644" y="654402"/>
            <a:ext cx="4064401" cy="4064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4133" y="1769054"/>
            <a:ext cx="1271156" cy="2170845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715287" y="2150408"/>
            <a:ext cx="666353" cy="1408140"/>
            <a:chOff x="5210872" y="1999466"/>
            <a:chExt cx="666359" cy="1408140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4839985" y="2370359"/>
              <a:ext cx="1408140" cy="666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5400000">
              <a:off x="4953849" y="2472651"/>
              <a:ext cx="975815" cy="461770"/>
            </a:xfrm>
            <a:prstGeom prst="round2SameRect">
              <a:avLst>
                <a:gd name="adj1" fmla="val 29078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444133" y="1830122"/>
            <a:ext cx="1271155" cy="1779459"/>
          </a:xfrm>
          <a:prstGeom prst="rect">
            <a:avLst/>
          </a:prstGeom>
          <a:solidFill>
            <a:srgbClr val="DC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44133" y="1769054"/>
            <a:ext cx="113645" cy="1840528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01642" y="1769054"/>
            <a:ext cx="113645" cy="1840528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82897" y="1652765"/>
            <a:ext cx="451592" cy="451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27193" y="1195528"/>
            <a:ext cx="836381" cy="836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24164" y="1703449"/>
            <a:ext cx="380348" cy="380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34372" y="1421913"/>
            <a:ext cx="633306" cy="633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77119" y="1982165"/>
            <a:ext cx="263148" cy="263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3194" y="2591835"/>
            <a:ext cx="126582" cy="128016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75687" y="2913979"/>
            <a:ext cx="87713" cy="91440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50605" y="2329032"/>
            <a:ext cx="162588" cy="167746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55131" y="3083044"/>
            <a:ext cx="65457" cy="64008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74203" y="3228935"/>
            <a:ext cx="45719" cy="45720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73130" y="2254810"/>
            <a:ext cx="259159" cy="1097736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347556" y="2241937"/>
            <a:ext cx="122275" cy="122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11395" y="725528"/>
            <a:ext cx="4064401" cy="4064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30348" y="1279354"/>
            <a:ext cx="2198743" cy="2744371"/>
            <a:chOff x="5630348" y="1279354"/>
            <a:chExt cx="2198743" cy="2744371"/>
          </a:xfrm>
        </p:grpSpPr>
        <p:sp>
          <p:nvSpPr>
            <p:cNvPr id="49" name="Rectangle 48"/>
            <p:cNvSpPr/>
            <p:nvPr/>
          </p:nvSpPr>
          <p:spPr>
            <a:xfrm>
              <a:off x="5891584" y="1852880"/>
              <a:ext cx="1271156" cy="2170845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162738" y="2234234"/>
              <a:ext cx="666353" cy="1408140"/>
              <a:chOff x="5210872" y="1999466"/>
              <a:chExt cx="666359" cy="1408140"/>
            </a:xfrm>
          </p:grpSpPr>
          <p:sp>
            <p:nvSpPr>
              <p:cNvPr id="66" name="Round Same Side Corner Rectangle 65"/>
              <p:cNvSpPr/>
              <p:nvPr/>
            </p:nvSpPr>
            <p:spPr>
              <a:xfrm rot="5400000">
                <a:off x="4839985" y="2370359"/>
                <a:ext cx="1408140" cy="6663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D7E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ound Same Side Corner Rectangle 66"/>
              <p:cNvSpPr/>
              <p:nvPr/>
            </p:nvSpPr>
            <p:spPr>
              <a:xfrm rot="5400000">
                <a:off x="4953849" y="2472651"/>
                <a:ext cx="975815" cy="461770"/>
              </a:xfrm>
              <a:prstGeom prst="round2SameRect">
                <a:avLst>
                  <a:gd name="adj1" fmla="val 29078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5891584" y="1913948"/>
              <a:ext cx="1271155" cy="1779459"/>
            </a:xfrm>
            <a:prstGeom prst="rect">
              <a:avLst/>
            </a:prstGeom>
            <a:solidFill>
              <a:srgbClr val="DC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1584" y="1852880"/>
              <a:ext cx="113645" cy="1840528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9093" y="1852880"/>
              <a:ext cx="113645" cy="1840528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30348" y="1736591"/>
              <a:ext cx="451592" cy="451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874644" y="1279354"/>
              <a:ext cx="836381" cy="836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971615" y="1787275"/>
              <a:ext cx="380348" cy="380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81823" y="1505739"/>
              <a:ext cx="633306" cy="633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24570" y="2065991"/>
              <a:ext cx="263148" cy="263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43354" y="2450396"/>
              <a:ext cx="238125" cy="592008"/>
            </a:xfrm>
            <a:prstGeom prst="rect">
              <a:avLst/>
            </a:prstGeom>
            <a:solidFill>
              <a:srgbClr val="FFFFFF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795007" y="2325763"/>
              <a:ext cx="122275" cy="122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7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4392" y="1313999"/>
            <a:ext cx="4064401" cy="40644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15335" y="2052227"/>
            <a:ext cx="2322515" cy="2587945"/>
          </a:xfrm>
          <a:prstGeom prst="round2SameRect">
            <a:avLst>
              <a:gd name="adj1" fmla="val 15191"/>
              <a:gd name="adj2" fmla="val 11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 Same Side Corner Rectangle 71"/>
          <p:cNvSpPr/>
          <p:nvPr/>
        </p:nvSpPr>
        <p:spPr>
          <a:xfrm>
            <a:off x="2111375" y="2881223"/>
            <a:ext cx="1626475" cy="1758949"/>
          </a:xfrm>
          <a:prstGeom prst="round2SameRect">
            <a:avLst>
              <a:gd name="adj1" fmla="val 15191"/>
              <a:gd name="adj2" fmla="val 11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1" idx="1"/>
            <a:endCxn id="31" idx="3"/>
          </p:cNvCxnSpPr>
          <p:nvPr/>
        </p:nvCxnSpPr>
        <p:spPr>
          <a:xfrm>
            <a:off x="3862837" y="4650110"/>
            <a:ext cx="352673" cy="35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1415335" y="2052227"/>
            <a:ext cx="2322515" cy="4711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33071" y="2204344"/>
            <a:ext cx="834654" cy="166931"/>
            <a:chOff x="2590800" y="57912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2590800" y="5791200"/>
              <a:ext cx="76200" cy="76200"/>
            </a:xfrm>
            <a:prstGeom prst="ellipse">
              <a:avLst/>
            </a:prstGeom>
            <a:solidFill>
              <a:srgbClr val="EB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743200" y="5791200"/>
              <a:ext cx="76200" cy="76200"/>
            </a:xfrm>
            <a:prstGeom prst="ellipse">
              <a:avLst/>
            </a:prstGeom>
            <a:solidFill>
              <a:srgbClr val="E6B4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5791200"/>
              <a:ext cx="76200" cy="76200"/>
            </a:xfrm>
            <a:prstGeom prst="ellipse">
              <a:avLst/>
            </a:prstGeom>
            <a:solidFill>
              <a:srgbClr val="78B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669350" y="2740823"/>
            <a:ext cx="1814487" cy="491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9350" y="3392334"/>
            <a:ext cx="775435" cy="369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69350" y="3922093"/>
            <a:ext cx="775435" cy="168564"/>
            <a:chOff x="3619489" y="4290757"/>
            <a:chExt cx="814126" cy="132690"/>
          </a:xfrm>
        </p:grpSpPr>
        <p:sp>
          <p:nvSpPr>
            <p:cNvPr id="18" name="Rectangle 17"/>
            <p:cNvSpPr/>
            <p:nvPr/>
          </p:nvSpPr>
          <p:spPr>
            <a:xfrm>
              <a:off x="3831639" y="4290757"/>
              <a:ext cx="601976" cy="132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19489" y="4290757"/>
              <a:ext cx="174906" cy="1326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69349" y="4251036"/>
            <a:ext cx="775435" cy="168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966933" y="2740823"/>
            <a:ext cx="1516904" cy="1678777"/>
            <a:chOff x="1966933" y="2740823"/>
            <a:chExt cx="1516904" cy="167877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2730821" y="3392335"/>
              <a:ext cx="753016" cy="369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730601" y="3922093"/>
              <a:ext cx="748882" cy="168565"/>
              <a:chOff x="2730601" y="3965288"/>
              <a:chExt cx="748882" cy="168565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15295" y="3965289"/>
                <a:ext cx="464188" cy="1685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730601" y="3965288"/>
                <a:ext cx="174241" cy="1685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730598" y="4251036"/>
              <a:ext cx="748885" cy="168564"/>
              <a:chOff x="2730598" y="4251036"/>
              <a:chExt cx="748885" cy="168564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3015295" y="4251036"/>
                <a:ext cx="464188" cy="1685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30598" y="4251036"/>
                <a:ext cx="174242" cy="1685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007394" y="3922093"/>
              <a:ext cx="437391" cy="16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66933" y="3392334"/>
              <a:ext cx="477852" cy="369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and Round Single Corner Rectangle 65"/>
            <p:cNvSpPr/>
            <p:nvPr/>
          </p:nvSpPr>
          <p:spPr>
            <a:xfrm>
              <a:off x="2133864" y="2740823"/>
              <a:ext cx="1349973" cy="491133"/>
            </a:xfrm>
            <a:custGeom>
              <a:avLst/>
              <a:gdLst>
                <a:gd name="connsiteX0" fmla="*/ 245567 w 1476443"/>
                <a:gd name="connsiteY0" fmla="*/ 0 h 491133"/>
                <a:gd name="connsiteX1" fmla="*/ 1366012 w 1476443"/>
                <a:gd name="connsiteY1" fmla="*/ 0 h 491133"/>
                <a:gd name="connsiteX2" fmla="*/ 1476443 w 1476443"/>
                <a:gd name="connsiteY2" fmla="*/ 110431 h 491133"/>
                <a:gd name="connsiteX3" fmla="*/ 1476443 w 1476443"/>
                <a:gd name="connsiteY3" fmla="*/ 491133 h 491133"/>
                <a:gd name="connsiteX4" fmla="*/ 0 w 1476443"/>
                <a:gd name="connsiteY4" fmla="*/ 491133 h 491133"/>
                <a:gd name="connsiteX5" fmla="*/ 0 w 1476443"/>
                <a:gd name="connsiteY5" fmla="*/ 245567 h 491133"/>
                <a:gd name="connsiteX6" fmla="*/ 245567 w 1476443"/>
                <a:gd name="connsiteY6" fmla="*/ 0 h 491133"/>
                <a:gd name="connsiteX0" fmla="*/ 245567 w 1476443"/>
                <a:gd name="connsiteY0" fmla="*/ 0 h 491133"/>
                <a:gd name="connsiteX1" fmla="*/ 1366012 w 1476443"/>
                <a:gd name="connsiteY1" fmla="*/ 0 h 491133"/>
                <a:gd name="connsiteX2" fmla="*/ 1476443 w 1476443"/>
                <a:gd name="connsiteY2" fmla="*/ 110431 h 491133"/>
                <a:gd name="connsiteX3" fmla="*/ 1476443 w 1476443"/>
                <a:gd name="connsiteY3" fmla="*/ 491133 h 491133"/>
                <a:gd name="connsiteX4" fmla="*/ 0 w 1476443"/>
                <a:gd name="connsiteY4" fmla="*/ 491133 h 491133"/>
                <a:gd name="connsiteX5" fmla="*/ 78581 w 1476443"/>
                <a:gd name="connsiteY5" fmla="*/ 359867 h 491133"/>
                <a:gd name="connsiteX6" fmla="*/ 245567 w 1476443"/>
                <a:gd name="connsiteY6" fmla="*/ 0 h 491133"/>
                <a:gd name="connsiteX0" fmla="*/ 245567 w 1476443"/>
                <a:gd name="connsiteY0" fmla="*/ 0 h 491133"/>
                <a:gd name="connsiteX1" fmla="*/ 1366012 w 1476443"/>
                <a:gd name="connsiteY1" fmla="*/ 0 h 491133"/>
                <a:gd name="connsiteX2" fmla="*/ 1476443 w 1476443"/>
                <a:gd name="connsiteY2" fmla="*/ 110431 h 491133"/>
                <a:gd name="connsiteX3" fmla="*/ 1476443 w 1476443"/>
                <a:gd name="connsiteY3" fmla="*/ 491133 h 491133"/>
                <a:gd name="connsiteX4" fmla="*/ 0 w 1476443"/>
                <a:gd name="connsiteY4" fmla="*/ 491133 h 491133"/>
                <a:gd name="connsiteX5" fmla="*/ 78581 w 1476443"/>
                <a:gd name="connsiteY5" fmla="*/ 359867 h 491133"/>
                <a:gd name="connsiteX6" fmla="*/ 245567 w 1476443"/>
                <a:gd name="connsiteY6" fmla="*/ 0 h 491133"/>
                <a:gd name="connsiteX0" fmla="*/ 245567 w 1476443"/>
                <a:gd name="connsiteY0" fmla="*/ 0 h 491133"/>
                <a:gd name="connsiteX1" fmla="*/ 1366012 w 1476443"/>
                <a:gd name="connsiteY1" fmla="*/ 0 h 491133"/>
                <a:gd name="connsiteX2" fmla="*/ 1476443 w 1476443"/>
                <a:gd name="connsiteY2" fmla="*/ 110431 h 491133"/>
                <a:gd name="connsiteX3" fmla="*/ 1476443 w 1476443"/>
                <a:gd name="connsiteY3" fmla="*/ 491133 h 491133"/>
                <a:gd name="connsiteX4" fmla="*/ 0 w 1476443"/>
                <a:gd name="connsiteY4" fmla="*/ 491133 h 491133"/>
                <a:gd name="connsiteX5" fmla="*/ 78581 w 1476443"/>
                <a:gd name="connsiteY5" fmla="*/ 359867 h 491133"/>
                <a:gd name="connsiteX6" fmla="*/ 245567 w 1476443"/>
                <a:gd name="connsiteY6" fmla="*/ 0 h 491133"/>
                <a:gd name="connsiteX0" fmla="*/ 352723 w 1476443"/>
                <a:gd name="connsiteY0" fmla="*/ 0 h 491133"/>
                <a:gd name="connsiteX1" fmla="*/ 1366012 w 1476443"/>
                <a:gd name="connsiteY1" fmla="*/ 0 h 491133"/>
                <a:gd name="connsiteX2" fmla="*/ 1476443 w 1476443"/>
                <a:gd name="connsiteY2" fmla="*/ 110431 h 491133"/>
                <a:gd name="connsiteX3" fmla="*/ 1476443 w 1476443"/>
                <a:gd name="connsiteY3" fmla="*/ 491133 h 491133"/>
                <a:gd name="connsiteX4" fmla="*/ 0 w 1476443"/>
                <a:gd name="connsiteY4" fmla="*/ 491133 h 491133"/>
                <a:gd name="connsiteX5" fmla="*/ 78581 w 1476443"/>
                <a:gd name="connsiteY5" fmla="*/ 359867 h 491133"/>
                <a:gd name="connsiteX6" fmla="*/ 352723 w 1476443"/>
                <a:gd name="connsiteY6" fmla="*/ 0 h 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443" h="491133">
                  <a:moveTo>
                    <a:pt x="352723" y="0"/>
                  </a:moveTo>
                  <a:lnTo>
                    <a:pt x="1366012" y="0"/>
                  </a:lnTo>
                  <a:lnTo>
                    <a:pt x="1476443" y="110431"/>
                  </a:lnTo>
                  <a:lnTo>
                    <a:pt x="1476443" y="491133"/>
                  </a:lnTo>
                  <a:lnTo>
                    <a:pt x="0" y="491133"/>
                  </a:lnTo>
                  <a:lnTo>
                    <a:pt x="78581" y="359867"/>
                  </a:lnTo>
                  <a:lnTo>
                    <a:pt x="35272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11375" y="4251036"/>
              <a:ext cx="333409" cy="16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/>
          <p:cNvSpPr/>
          <p:nvPr/>
        </p:nvSpPr>
        <p:spPr>
          <a:xfrm flipV="1">
            <a:off x="2306153" y="4306448"/>
            <a:ext cx="102811" cy="631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700000">
            <a:off x="3789797" y="4652605"/>
            <a:ext cx="498754" cy="3476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nut 27"/>
          <p:cNvSpPr/>
          <p:nvPr/>
        </p:nvSpPr>
        <p:spPr>
          <a:xfrm>
            <a:off x="1784350" y="2583022"/>
            <a:ext cx="2461890" cy="2461891"/>
          </a:xfrm>
          <a:prstGeom prst="donut">
            <a:avLst>
              <a:gd name="adj" fmla="val 1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6875" y="1466850"/>
            <a:ext cx="15327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QSS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4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2539799" y="1396799"/>
            <a:ext cx="4064401" cy="4064401"/>
            <a:chOff x="2539799" y="1396799"/>
            <a:chExt cx="4064401" cy="4064401"/>
          </a:xfrm>
        </p:grpSpPr>
        <p:sp>
          <p:nvSpPr>
            <p:cNvPr id="5" name="Oval 4"/>
            <p:cNvSpPr/>
            <p:nvPr/>
          </p:nvSpPr>
          <p:spPr>
            <a:xfrm>
              <a:off x="2539799" y="1396799"/>
              <a:ext cx="4064401" cy="406440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3410742" y="2135026"/>
              <a:ext cx="2322516" cy="2587947"/>
              <a:chOff x="3410742" y="2135026"/>
              <a:chExt cx="2322516" cy="2587947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>
                <a:off x="3410742" y="2135027"/>
                <a:ext cx="2322515" cy="2587945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ound Same Side Corner Rectangle 50"/>
              <p:cNvSpPr/>
              <p:nvPr/>
            </p:nvSpPr>
            <p:spPr>
              <a:xfrm rot="5400000">
                <a:off x="3858455" y="2848169"/>
                <a:ext cx="2587942" cy="1161665"/>
              </a:xfrm>
              <a:prstGeom prst="round2SameRect">
                <a:avLst>
                  <a:gd name="adj1" fmla="val 211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" name="Round Same Side Corner Rectangle 7"/>
              <p:cNvSpPr/>
              <p:nvPr/>
            </p:nvSpPr>
            <p:spPr>
              <a:xfrm>
                <a:off x="3410742" y="2135026"/>
                <a:ext cx="2322515" cy="4711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3628479" y="2287142"/>
                <a:ext cx="834654" cy="166931"/>
                <a:chOff x="2590800" y="5791200"/>
                <a:chExt cx="381000" cy="762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3664756" y="3405454"/>
                <a:ext cx="1802589" cy="457738"/>
                <a:chOff x="3664756" y="3387649"/>
                <a:chExt cx="1802589" cy="49113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571593" y="3387651"/>
                  <a:ext cx="895752" cy="491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664756" y="3387649"/>
                  <a:ext cx="907243" cy="49113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664756" y="2773621"/>
                <a:ext cx="1802587" cy="457736"/>
                <a:chOff x="3664757" y="2823621"/>
                <a:chExt cx="1802587" cy="491133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571592" y="2823621"/>
                  <a:ext cx="895752" cy="491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64757" y="2823621"/>
                  <a:ext cx="907244" cy="49113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664756" y="4037289"/>
                <a:ext cx="1802588" cy="168184"/>
                <a:chOff x="3664756" y="3975190"/>
                <a:chExt cx="1802588" cy="16818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851399" y="3975191"/>
                  <a:ext cx="615945" cy="168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3664756" y="3975190"/>
                  <a:ext cx="686535" cy="168183"/>
                  <a:chOff x="3664756" y="3951680"/>
                  <a:chExt cx="686535" cy="126384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3664756" y="3951680"/>
                    <a:ext cx="164592" cy="12638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914775" y="3951680"/>
                    <a:ext cx="436516" cy="12638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7" name="Group 106"/>
              <p:cNvGrpSpPr/>
              <p:nvPr/>
            </p:nvGrpSpPr>
            <p:grpSpPr>
              <a:xfrm>
                <a:off x="3664756" y="4379569"/>
                <a:ext cx="1802589" cy="167037"/>
                <a:chOff x="3664756" y="4379569"/>
                <a:chExt cx="1802589" cy="167037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851399" y="4379569"/>
                  <a:ext cx="615946" cy="167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64756" y="4379569"/>
                  <a:ext cx="686535" cy="16703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930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1619" y="1478337"/>
            <a:ext cx="1042416" cy="10426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993898" y="1003377"/>
            <a:ext cx="22763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QSSPreview</a:t>
            </a:r>
          </a:p>
          <a:p>
            <a:pPr algn="ctr"/>
            <a:r>
              <a:rPr lang="en-US" sz="1050" dirty="0" smtClean="0">
                <a:solidFill>
                  <a:srgbClr val="9F9F9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Instantly preview Qt stylesheets</a:t>
            </a:r>
          </a:p>
        </p:txBody>
      </p:sp>
      <p:sp>
        <p:nvSpPr>
          <p:cNvPr id="21" name="Oval 20"/>
          <p:cNvSpPr/>
          <p:nvPr/>
        </p:nvSpPr>
        <p:spPr>
          <a:xfrm>
            <a:off x="4611395" y="725528"/>
            <a:ext cx="4064401" cy="4064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?</a:t>
            </a:r>
            <a:endParaRPr lang="en-US" sz="199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635783" y="3674723"/>
            <a:ext cx="1404790" cy="2211777"/>
            <a:chOff x="5803060" y="1472444"/>
            <a:chExt cx="1681070" cy="2646768"/>
          </a:xfrm>
        </p:grpSpPr>
        <p:sp>
          <p:nvSpPr>
            <p:cNvPr id="22" name="Block Arc 21"/>
            <p:cNvSpPr/>
            <p:nvPr/>
          </p:nvSpPr>
          <p:spPr>
            <a:xfrm>
              <a:off x="5803060" y="1472444"/>
              <a:ext cx="1681070" cy="1681070"/>
            </a:xfrm>
            <a:prstGeom prst="blockArc">
              <a:avLst>
                <a:gd name="adj1" fmla="val 10800000"/>
                <a:gd name="adj2" fmla="val 5485923"/>
                <a:gd name="adj3" fmla="val 208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7292" y="2802612"/>
              <a:ext cx="352604" cy="669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17508" y="3667125"/>
              <a:ext cx="452175" cy="452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21707" y="1599913"/>
            <a:ext cx="582496" cy="727045"/>
            <a:chOff x="5630348" y="1279354"/>
            <a:chExt cx="2198743" cy="2744371"/>
          </a:xfrm>
        </p:grpSpPr>
        <p:sp>
          <p:nvSpPr>
            <p:cNvPr id="29" name="Rectangle 28"/>
            <p:cNvSpPr/>
            <p:nvPr/>
          </p:nvSpPr>
          <p:spPr>
            <a:xfrm>
              <a:off x="5891584" y="1852880"/>
              <a:ext cx="1271156" cy="2170845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162738" y="2234234"/>
              <a:ext cx="666353" cy="1408140"/>
              <a:chOff x="5210872" y="1999466"/>
              <a:chExt cx="666359" cy="1408140"/>
            </a:xfrm>
          </p:grpSpPr>
          <p:sp>
            <p:nvSpPr>
              <p:cNvPr id="41" name="Round Same Side Corner Rectangle 40"/>
              <p:cNvSpPr/>
              <p:nvPr/>
            </p:nvSpPr>
            <p:spPr>
              <a:xfrm rot="5400000">
                <a:off x="4839985" y="2370359"/>
                <a:ext cx="1408140" cy="6663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D7E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rot="5400000">
                <a:off x="4953849" y="2472651"/>
                <a:ext cx="975815" cy="461770"/>
              </a:xfrm>
              <a:prstGeom prst="round2SameRect">
                <a:avLst>
                  <a:gd name="adj1" fmla="val 29078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891584" y="1913948"/>
              <a:ext cx="1271155" cy="1779459"/>
            </a:xfrm>
            <a:prstGeom prst="rect">
              <a:avLst/>
            </a:prstGeom>
            <a:solidFill>
              <a:srgbClr val="DC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91584" y="1852880"/>
              <a:ext cx="113645" cy="1840528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49093" y="1852880"/>
              <a:ext cx="113645" cy="1840528"/>
            </a:xfrm>
            <a:prstGeom prst="rect">
              <a:avLst/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30348" y="1736591"/>
              <a:ext cx="451592" cy="451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74644" y="1279354"/>
              <a:ext cx="836381" cy="836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971615" y="1787275"/>
              <a:ext cx="380348" cy="380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81823" y="1505739"/>
              <a:ext cx="633306" cy="633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24570" y="2065991"/>
              <a:ext cx="263148" cy="263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43354" y="2450396"/>
              <a:ext cx="238125" cy="592008"/>
            </a:xfrm>
            <a:prstGeom prst="rect">
              <a:avLst/>
            </a:prstGeom>
            <a:solidFill>
              <a:srgbClr val="FFFFFF">
                <a:alpha val="4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95007" y="2325763"/>
              <a:ext cx="122275" cy="122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12</Words>
  <Application>Microsoft Office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39</cp:revision>
  <dcterms:created xsi:type="dcterms:W3CDTF">2014-04-29T19:45:25Z</dcterms:created>
  <dcterms:modified xsi:type="dcterms:W3CDTF">2014-05-04T19:57:22Z</dcterms:modified>
</cp:coreProperties>
</file>