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000000"/>
    <a:srgbClr val="FFE9B7"/>
    <a:srgbClr val="FFDF97"/>
    <a:srgbClr val="FFD26D"/>
    <a:srgbClr val="FFC033"/>
    <a:srgbClr val="FFEEC9"/>
    <a:srgbClr val="FFFFFF"/>
    <a:srgbClr val="C6D9F1"/>
    <a:srgbClr val="388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696" y="-72"/>
      </p:cViewPr>
      <p:guideLst>
        <p:guide orient="horz" pos="431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D8AA-08B1-4E21-91DC-E5B90EA588FD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59E5-F056-4777-BD59-19AD0383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C59E5-F056-4777-BD59-19AD03834E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8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2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32D8-0A1F-4BDD-A9E7-2D079E857A7E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62701-246C-4B5E-8C43-2AB2DB492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44392" y="1313999"/>
            <a:ext cx="2240583" cy="2240583"/>
            <a:chOff x="2438400" y="1447800"/>
            <a:chExt cx="4267200" cy="4267200"/>
          </a:xfrm>
        </p:grpSpPr>
        <p:sp>
          <p:nvSpPr>
            <p:cNvPr id="4" name="Oval 3"/>
            <p:cNvSpPr/>
            <p:nvPr/>
          </p:nvSpPr>
          <p:spPr>
            <a:xfrm>
              <a:off x="2438400" y="1447800"/>
              <a:ext cx="4267200" cy="426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2800" y="2222863"/>
              <a:ext cx="2438400" cy="2717074"/>
              <a:chOff x="3352800" y="2400926"/>
              <a:chExt cx="2438400" cy="271707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3352800" y="2400926"/>
                <a:ext cx="2438400" cy="2717074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352800" y="2400926"/>
                <a:ext cx="2438400" cy="494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3581400" y="2560633"/>
                <a:ext cx="876300" cy="175260"/>
                <a:chOff x="2590800" y="5791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619489" y="3123880"/>
                <a:ext cx="1905023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9489" y="3716051"/>
                <a:ext cx="814126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7643" y="3716050"/>
                <a:ext cx="996869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530486" y="4308220"/>
                <a:ext cx="989456" cy="132691"/>
                <a:chOff x="4282439" y="4349114"/>
                <a:chExt cx="1338536" cy="17526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57651" y="4349115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82439" y="4349114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30486" y="4517443"/>
                <a:ext cx="989456" cy="132690"/>
                <a:chOff x="4282439" y="4592002"/>
                <a:chExt cx="1338536" cy="1752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57651" y="4592002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2439" y="4592002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19489" y="4308222"/>
                <a:ext cx="814126" cy="132690"/>
                <a:chOff x="3619489" y="4290757"/>
                <a:chExt cx="814126" cy="13269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831639" y="4290757"/>
                  <a:ext cx="60197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19489" y="4290757"/>
                  <a:ext cx="132850" cy="1326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619488" y="4650133"/>
                <a:ext cx="814126" cy="137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19488" y="4517443"/>
                <a:ext cx="814126" cy="1326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4309068" y="4550616"/>
                <a:ext cx="107941" cy="66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3155504" y="1313999"/>
            <a:ext cx="2240583" cy="224058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Snip Single Corner Rectangle 28"/>
          <p:cNvSpPr/>
          <p:nvPr/>
        </p:nvSpPr>
        <p:spPr>
          <a:xfrm>
            <a:off x="3694087" y="1726390"/>
            <a:ext cx="1163418" cy="1415801"/>
          </a:xfrm>
          <a:prstGeom prst="snip1Rect">
            <a:avLst>
              <a:gd name="adj" fmla="val 223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ight Triangle 29"/>
          <p:cNvSpPr/>
          <p:nvPr/>
        </p:nvSpPr>
        <p:spPr>
          <a:xfrm>
            <a:off x="4596948" y="1726390"/>
            <a:ext cx="260557" cy="260557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766616" y="1313999"/>
            <a:ext cx="2240583" cy="224058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6320444" y="1930012"/>
            <a:ext cx="1132926" cy="1008556"/>
            <a:chOff x="3241810" y="2354906"/>
            <a:chExt cx="2662363" cy="2370094"/>
          </a:xfrm>
        </p:grpSpPr>
        <p:grpSp>
          <p:nvGrpSpPr>
            <p:cNvPr id="52" name="Group 51"/>
            <p:cNvGrpSpPr/>
            <p:nvPr/>
          </p:nvGrpSpPr>
          <p:grpSpPr>
            <a:xfrm>
              <a:off x="3241810" y="2354906"/>
              <a:ext cx="1905690" cy="2370094"/>
              <a:chOff x="3241810" y="2354906"/>
              <a:chExt cx="1905690" cy="2370094"/>
            </a:xfrm>
          </p:grpSpPr>
          <p:sp>
            <p:nvSpPr>
              <p:cNvPr id="54" name="Rectangle 53"/>
              <p:cNvSpPr/>
              <p:nvPr/>
            </p:nvSpPr>
            <p:spPr>
              <a:xfrm rot="18887825">
                <a:off x="3659947" y="3197793"/>
                <a:ext cx="548640" cy="138491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 rot="2695012">
                <a:off x="4598860" y="2354906"/>
                <a:ext cx="548640" cy="2370094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249609" y="2507091"/>
              <a:ext cx="2654564" cy="2065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35039" y="1989328"/>
            <a:ext cx="881515" cy="1085331"/>
            <a:chOff x="3898595" y="1922242"/>
            <a:chExt cx="849618" cy="1046059"/>
          </a:xfrm>
        </p:grpSpPr>
        <p:sp>
          <p:nvSpPr>
            <p:cNvPr id="32" name="Rectangle 31"/>
            <p:cNvSpPr/>
            <p:nvPr/>
          </p:nvSpPr>
          <p:spPr>
            <a:xfrm>
              <a:off x="3898596" y="1922243"/>
              <a:ext cx="274228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92279" y="1922244"/>
              <a:ext cx="151095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84304" y="2201651"/>
              <a:ext cx="311899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898597" y="2061603"/>
              <a:ext cx="73152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84304" y="2481729"/>
              <a:ext cx="359109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84304" y="2341681"/>
              <a:ext cx="581233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084305" y="2617135"/>
              <a:ext cx="262318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898595" y="2897213"/>
              <a:ext cx="73152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084304" y="2757164"/>
              <a:ext cx="663909" cy="710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45975" y="1922242"/>
              <a:ext cx="73152" cy="71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44710" y="3423689"/>
            <a:ext cx="805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.ui</a:t>
            </a:r>
            <a:endParaRPr lang="en-US" sz="4800" dirty="0"/>
          </a:p>
        </p:txBody>
      </p:sp>
      <p:sp>
        <p:nvSpPr>
          <p:cNvPr id="71" name="TextBox 70"/>
          <p:cNvSpPr txBox="1"/>
          <p:nvPr/>
        </p:nvSpPr>
        <p:spPr>
          <a:xfrm>
            <a:off x="3582719" y="3397801"/>
            <a:ext cx="1144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.qss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324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44392" y="1313999"/>
            <a:ext cx="4064401" cy="4064401"/>
            <a:chOff x="2438400" y="1447800"/>
            <a:chExt cx="4267200" cy="4267200"/>
          </a:xfrm>
        </p:grpSpPr>
        <p:sp>
          <p:nvSpPr>
            <p:cNvPr id="4" name="Oval 3"/>
            <p:cNvSpPr/>
            <p:nvPr/>
          </p:nvSpPr>
          <p:spPr>
            <a:xfrm>
              <a:off x="2438400" y="1447800"/>
              <a:ext cx="4267200" cy="426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2800" y="2222863"/>
              <a:ext cx="2438400" cy="2717074"/>
              <a:chOff x="3352800" y="2400926"/>
              <a:chExt cx="2438400" cy="2717074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3352800" y="2400926"/>
                <a:ext cx="2438400" cy="2717074"/>
              </a:xfrm>
              <a:prstGeom prst="round2SameRect">
                <a:avLst>
                  <a:gd name="adj1" fmla="val 15191"/>
                  <a:gd name="adj2" fmla="val 11124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 Same Side Corner Rectangle 6"/>
              <p:cNvSpPr/>
              <p:nvPr/>
            </p:nvSpPr>
            <p:spPr>
              <a:xfrm>
                <a:off x="3352800" y="2400926"/>
                <a:ext cx="2438400" cy="49467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>
                <a:grpSpLocks noChangeAspect="1"/>
              </p:cNvGrpSpPr>
              <p:nvPr/>
            </p:nvGrpSpPr>
            <p:grpSpPr>
              <a:xfrm>
                <a:off x="3581400" y="2560633"/>
                <a:ext cx="876300" cy="175260"/>
                <a:chOff x="2590800" y="5791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2590800" y="5791200"/>
                  <a:ext cx="76200" cy="76200"/>
                </a:xfrm>
                <a:prstGeom prst="ellipse">
                  <a:avLst/>
                </a:prstGeom>
                <a:solidFill>
                  <a:srgbClr val="EB5A5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743200" y="5791200"/>
                  <a:ext cx="76200" cy="76200"/>
                </a:xfrm>
                <a:prstGeom prst="ellipse">
                  <a:avLst/>
                </a:prstGeom>
                <a:solidFill>
                  <a:srgbClr val="E6B4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895600" y="5791200"/>
                  <a:ext cx="76200" cy="7620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/>
              <p:cNvSpPr/>
              <p:nvPr/>
            </p:nvSpPr>
            <p:spPr>
              <a:xfrm>
                <a:off x="3619489" y="3123880"/>
                <a:ext cx="1905023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619489" y="3716051"/>
                <a:ext cx="814126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27643" y="3716050"/>
                <a:ext cx="996869" cy="5156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530486" y="4308220"/>
                <a:ext cx="989456" cy="132691"/>
                <a:chOff x="4282439" y="4349114"/>
                <a:chExt cx="1338536" cy="17526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557651" y="4349115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82439" y="4349114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30486" y="4517443"/>
                <a:ext cx="989456" cy="132690"/>
                <a:chOff x="4282439" y="4592002"/>
                <a:chExt cx="1338536" cy="17526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557651" y="4592002"/>
                  <a:ext cx="1063324" cy="1752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282439" y="4592002"/>
                  <a:ext cx="185550" cy="175260"/>
                </a:xfrm>
                <a:prstGeom prst="ellipse">
                  <a:avLst/>
                </a:prstGeom>
                <a:solidFill>
                  <a:srgbClr val="78B9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3619489" y="4308222"/>
                <a:ext cx="814126" cy="132690"/>
                <a:chOff x="3619489" y="4290757"/>
                <a:chExt cx="814126" cy="13269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831639" y="4290757"/>
                  <a:ext cx="60197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19489" y="4290757"/>
                  <a:ext cx="132850" cy="1326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3619488" y="4650133"/>
                <a:ext cx="814126" cy="1371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19488" y="4517443"/>
                <a:ext cx="814126" cy="13269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 flipV="1">
                <a:off x="4309068" y="4550616"/>
                <a:ext cx="107941" cy="6634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66616" y="1313999"/>
            <a:ext cx="4064401" cy="4064401"/>
            <a:chOff x="5766616" y="1313999"/>
            <a:chExt cx="2240583" cy="2240583"/>
          </a:xfrm>
        </p:grpSpPr>
        <p:sp>
          <p:nvSpPr>
            <p:cNvPr id="50" name="Oval 49"/>
            <p:cNvSpPr/>
            <p:nvPr/>
          </p:nvSpPr>
          <p:spPr>
            <a:xfrm>
              <a:off x="5766616" y="1313999"/>
              <a:ext cx="2240583" cy="224058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320444" y="1930012"/>
              <a:ext cx="1132926" cy="1008556"/>
              <a:chOff x="3241810" y="2354906"/>
              <a:chExt cx="2662363" cy="237009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241810" y="2354906"/>
                <a:ext cx="1905690" cy="2370094"/>
                <a:chOff x="3241810" y="2354906"/>
                <a:chExt cx="1905690" cy="2370094"/>
              </a:xfrm>
            </p:grpSpPr>
            <p:sp>
              <p:nvSpPr>
                <p:cNvPr id="54" name="Rectangle 53"/>
                <p:cNvSpPr/>
                <p:nvPr/>
              </p:nvSpPr>
              <p:spPr>
                <a:xfrm rot="18887825">
                  <a:off x="3659947" y="3197793"/>
                  <a:ext cx="548640" cy="13849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 rot="2695012">
                  <a:off x="4598860" y="2354906"/>
                  <a:ext cx="548640" cy="237009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3249609" y="2507091"/>
                <a:ext cx="2654564" cy="20657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155504" y="1313999"/>
            <a:ext cx="4064401" cy="4064401"/>
            <a:chOff x="3155504" y="1313999"/>
            <a:chExt cx="2240583" cy="2240583"/>
          </a:xfrm>
        </p:grpSpPr>
        <p:sp>
          <p:nvSpPr>
            <p:cNvPr id="27" name="Oval 26"/>
            <p:cNvSpPr/>
            <p:nvPr/>
          </p:nvSpPr>
          <p:spPr>
            <a:xfrm>
              <a:off x="3155504" y="1313999"/>
              <a:ext cx="2240583" cy="224058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" name="Snip Single Corner Rectangle 28"/>
            <p:cNvSpPr/>
            <p:nvPr/>
          </p:nvSpPr>
          <p:spPr>
            <a:xfrm>
              <a:off x="3694087" y="1726390"/>
              <a:ext cx="1163418" cy="1415801"/>
            </a:xfrm>
            <a:prstGeom prst="snip1Rect">
              <a:avLst>
                <a:gd name="adj" fmla="val 2239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 smtClean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0" name="Right Triangle 29"/>
            <p:cNvSpPr/>
            <p:nvPr/>
          </p:nvSpPr>
          <p:spPr>
            <a:xfrm>
              <a:off x="4596948" y="1726390"/>
              <a:ext cx="260557" cy="260557"/>
            </a:xfrm>
            <a:prstGeom prst="rt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835039" y="1989328"/>
              <a:ext cx="881515" cy="1085331"/>
              <a:chOff x="3898595" y="1922242"/>
              <a:chExt cx="849618" cy="1046059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898596" y="1922243"/>
                <a:ext cx="274228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392279" y="1922244"/>
                <a:ext cx="151095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84304" y="2201651"/>
                <a:ext cx="311899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898597" y="2061603"/>
                <a:ext cx="73152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084304" y="2481729"/>
                <a:ext cx="359109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084304" y="2341681"/>
                <a:ext cx="581233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084305" y="2617135"/>
                <a:ext cx="262318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898595" y="2897213"/>
                <a:ext cx="73152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84304" y="2757164"/>
                <a:ext cx="663909" cy="71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245975" y="1922242"/>
                <a:ext cx="73152" cy="710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9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29793" y="1554482"/>
            <a:ext cx="1554480" cy="1554480"/>
            <a:chOff x="3129793" y="1554482"/>
            <a:chExt cx="1554480" cy="1554480"/>
          </a:xfrm>
        </p:grpSpPr>
        <p:sp>
          <p:nvSpPr>
            <p:cNvPr id="4" name="Oval 3"/>
            <p:cNvSpPr/>
            <p:nvPr/>
          </p:nvSpPr>
          <p:spPr>
            <a:xfrm>
              <a:off x="3129793" y="1554482"/>
              <a:ext cx="1554480" cy="15544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487910" y="1836826"/>
              <a:ext cx="838245" cy="989792"/>
              <a:chOff x="1480739" y="2052225"/>
              <a:chExt cx="2191706" cy="258794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80739" y="2052227"/>
                <a:ext cx="2068501" cy="2587945"/>
                <a:chOff x="3352800" y="2400926"/>
                <a:chExt cx="2171712" cy="2717074"/>
              </a:xfrm>
            </p:grpSpPr>
            <p:sp>
              <p:nvSpPr>
                <p:cNvPr id="6" name="Round Same Side Corner Rectangle 5"/>
                <p:cNvSpPr/>
                <p:nvPr/>
              </p:nvSpPr>
              <p:spPr>
                <a:xfrm>
                  <a:off x="3352801" y="2400926"/>
                  <a:ext cx="2006585" cy="2717074"/>
                </a:xfrm>
                <a:prstGeom prst="round2SameRect">
                  <a:avLst>
                    <a:gd name="adj1" fmla="val 22832"/>
                    <a:gd name="adj2" fmla="val 131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 Same Side Corner Rectangle 6"/>
                <p:cNvSpPr/>
                <p:nvPr/>
              </p:nvSpPr>
              <p:spPr>
                <a:xfrm>
                  <a:off x="3352800" y="2400926"/>
                  <a:ext cx="1942170" cy="494674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"/>
                <p:cNvGrpSpPr>
                  <a:grpSpLocks noChangeAspect="1"/>
                </p:cNvGrpSpPr>
                <p:nvPr/>
              </p:nvGrpSpPr>
              <p:grpSpPr>
                <a:xfrm>
                  <a:off x="3581400" y="2560633"/>
                  <a:ext cx="876300" cy="175260"/>
                  <a:chOff x="2590800" y="5791200"/>
                  <a:chExt cx="381000" cy="76200"/>
                </a:xfrm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2590800" y="5791200"/>
                    <a:ext cx="76200" cy="76200"/>
                  </a:xfrm>
                  <a:prstGeom prst="ellipse">
                    <a:avLst/>
                  </a:prstGeom>
                  <a:solidFill>
                    <a:srgbClr val="EB5A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743200" y="5791200"/>
                    <a:ext cx="76200" cy="76200"/>
                  </a:xfrm>
                  <a:prstGeom prst="ellipse">
                    <a:avLst/>
                  </a:prstGeom>
                  <a:solidFill>
                    <a:srgbClr val="E6B4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2895600" y="5791200"/>
                    <a:ext cx="76200" cy="7620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Rectangle 8"/>
                <p:cNvSpPr/>
                <p:nvPr/>
              </p:nvSpPr>
              <p:spPr>
                <a:xfrm>
                  <a:off x="3619489" y="3123880"/>
                  <a:ext cx="1905023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619489" y="3716051"/>
                  <a:ext cx="814126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527643" y="3716050"/>
                  <a:ext cx="996869" cy="5156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530486" y="4308220"/>
                  <a:ext cx="989456" cy="132691"/>
                  <a:chOff x="4282439" y="4349114"/>
                  <a:chExt cx="1338536" cy="175261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4557651" y="4349115"/>
                    <a:ext cx="1063324" cy="1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82439" y="4349114"/>
                    <a:ext cx="185550" cy="17526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530486" y="4517443"/>
                  <a:ext cx="989456" cy="132690"/>
                  <a:chOff x="4282439" y="4592002"/>
                  <a:chExt cx="1338536" cy="175260"/>
                </a:xfrm>
              </p:grpSpPr>
              <p:sp>
                <p:nvSpPr>
                  <p:cNvPr id="20" name="Rectangle 19"/>
                  <p:cNvSpPr/>
                  <p:nvPr/>
                </p:nvSpPr>
                <p:spPr>
                  <a:xfrm>
                    <a:off x="4557651" y="4592002"/>
                    <a:ext cx="1063324" cy="17526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4282439" y="4592002"/>
                    <a:ext cx="185550" cy="175260"/>
                  </a:xfrm>
                  <a:prstGeom prst="ellipse">
                    <a:avLst/>
                  </a:prstGeom>
                  <a:solidFill>
                    <a:srgbClr val="78B9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619489" y="4308222"/>
                  <a:ext cx="814126" cy="132690"/>
                  <a:chOff x="3619489" y="4290757"/>
                  <a:chExt cx="814126" cy="132690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831639" y="4290757"/>
                    <a:ext cx="601976" cy="13269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3619489" y="4290757"/>
                    <a:ext cx="132850" cy="13269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Rectangle 14"/>
                <p:cNvSpPr/>
                <p:nvPr/>
              </p:nvSpPr>
              <p:spPr>
                <a:xfrm>
                  <a:off x="3619488" y="4650133"/>
                  <a:ext cx="814126" cy="1371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619488" y="4517443"/>
                  <a:ext cx="814126" cy="1326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 flipV="1">
                  <a:off x="4309068" y="4550616"/>
                  <a:ext cx="107941" cy="66345"/>
                </a:xfrm>
                <a:prstGeom prst="triangl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/>
              <p:cNvGrpSpPr/>
              <p:nvPr/>
            </p:nvGrpSpPr>
            <p:grpSpPr>
              <a:xfrm>
                <a:off x="2599037" y="2052225"/>
                <a:ext cx="1073408" cy="2587945"/>
                <a:chOff x="4265767" y="1726390"/>
                <a:chExt cx="591738" cy="1415801"/>
              </a:xfrm>
            </p:grpSpPr>
            <p:sp>
              <p:nvSpPr>
                <p:cNvPr id="29" name="Snip Single Corner Rectangle 28"/>
                <p:cNvSpPr/>
                <p:nvPr/>
              </p:nvSpPr>
              <p:spPr>
                <a:xfrm>
                  <a:off x="4271358" y="1726390"/>
                  <a:ext cx="586146" cy="1415801"/>
                </a:xfrm>
                <a:prstGeom prst="snip1Rect">
                  <a:avLst>
                    <a:gd name="adj" fmla="val 4479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 smtClean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 smtClean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  <a:p>
                  <a:pPr algn="ctr"/>
                  <a:endParaRPr lang="en-US" sz="10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0" name="Right Triangle 29"/>
                <p:cNvSpPr/>
                <p:nvPr/>
              </p:nvSpPr>
              <p:spPr>
                <a:xfrm>
                  <a:off x="4596948" y="1726390"/>
                  <a:ext cx="260557" cy="260557"/>
                </a:xfrm>
                <a:prstGeom prst="rtTriangl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4265767" y="1989330"/>
                  <a:ext cx="450784" cy="940021"/>
                  <a:chOff x="4313740" y="1922244"/>
                  <a:chExt cx="434473" cy="906007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392279" y="1922244"/>
                    <a:ext cx="151095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313740" y="2201651"/>
                    <a:ext cx="82463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319126" y="2481729"/>
                    <a:ext cx="124287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319126" y="2341681"/>
                    <a:ext cx="346411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4319126" y="2617135"/>
                    <a:ext cx="27496" cy="7108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4319126" y="2757164"/>
                    <a:ext cx="429087" cy="7108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b="1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31" name="Straight Connector 30"/>
            <p:cNvCxnSpPr/>
            <p:nvPr/>
          </p:nvCxnSpPr>
          <p:spPr>
            <a:xfrm>
              <a:off x="3907033" y="1836826"/>
              <a:ext cx="0" cy="989791"/>
            </a:xfrm>
            <a:prstGeom prst="line">
              <a:avLst/>
            </a:prstGeom>
            <a:ln w="920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 rot="18900000">
              <a:off x="3628855" y="2053543"/>
              <a:ext cx="556357" cy="556358"/>
              <a:chOff x="4900819" y="431088"/>
              <a:chExt cx="1285873" cy="1285877"/>
            </a:xfrm>
            <a:solidFill>
              <a:srgbClr val="CF3939"/>
            </a:solidFill>
          </p:grpSpPr>
          <p:sp>
            <p:nvSpPr>
              <p:cNvPr id="56" name="Oval 55"/>
              <p:cNvSpPr/>
              <p:nvPr/>
            </p:nvSpPr>
            <p:spPr>
              <a:xfrm>
                <a:off x="5329442" y="859711"/>
                <a:ext cx="857250" cy="8572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00819" y="859713"/>
                <a:ext cx="857247" cy="8572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900819" y="431088"/>
                <a:ext cx="857249" cy="857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36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545235" y="503460"/>
            <a:ext cx="4064401" cy="4064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39724" y="1618112"/>
            <a:ext cx="1271156" cy="2170845"/>
          </a:xfrm>
          <a:prstGeom prst="rect">
            <a:avLst/>
          </a:prstGeom>
          <a:solidFill>
            <a:srgbClr val="D7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210878" y="1999466"/>
            <a:ext cx="666353" cy="1408140"/>
            <a:chOff x="5210872" y="1999466"/>
            <a:chExt cx="666359" cy="1408140"/>
          </a:xfrm>
        </p:grpSpPr>
        <p:sp>
          <p:nvSpPr>
            <p:cNvPr id="12" name="Round Same Side Corner Rectangle 11"/>
            <p:cNvSpPr/>
            <p:nvPr/>
          </p:nvSpPr>
          <p:spPr>
            <a:xfrm rot="5400000">
              <a:off x="4839985" y="2370359"/>
              <a:ext cx="1408140" cy="666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7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 Same Side Corner Rectangle 28"/>
            <p:cNvSpPr/>
            <p:nvPr/>
          </p:nvSpPr>
          <p:spPr>
            <a:xfrm rot="5400000">
              <a:off x="4953849" y="2472651"/>
              <a:ext cx="975815" cy="461770"/>
            </a:xfrm>
            <a:prstGeom prst="round2SameRect">
              <a:avLst>
                <a:gd name="adj1" fmla="val 29078"/>
                <a:gd name="adj2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3939724" y="1679180"/>
            <a:ext cx="1271155" cy="1779459"/>
          </a:xfrm>
          <a:prstGeom prst="rect">
            <a:avLst/>
          </a:prstGeom>
          <a:solidFill>
            <a:srgbClr val="DC9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39724" y="1618112"/>
            <a:ext cx="113645" cy="1840528"/>
          </a:xfrm>
          <a:prstGeom prst="rect">
            <a:avLst/>
          </a:prstGeom>
          <a:solidFill>
            <a:srgbClr val="D7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97233" y="1618112"/>
            <a:ext cx="113645" cy="1840528"/>
          </a:xfrm>
          <a:prstGeom prst="rect">
            <a:avLst/>
          </a:prstGeom>
          <a:solidFill>
            <a:srgbClr val="D7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678488" y="1501823"/>
            <a:ext cx="451592" cy="451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22784" y="1044586"/>
            <a:ext cx="836381" cy="836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019755" y="1552507"/>
            <a:ext cx="380348" cy="3803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629963" y="1270971"/>
            <a:ext cx="633306" cy="6333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72710" y="1831223"/>
            <a:ext cx="263148" cy="2631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28785" y="2440893"/>
            <a:ext cx="126582" cy="128016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71278" y="2763037"/>
            <a:ext cx="87713" cy="91440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6196" y="2178090"/>
            <a:ext cx="162588" cy="167746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50722" y="2932102"/>
            <a:ext cx="65457" cy="64008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569794" y="3077993"/>
            <a:ext cx="45719" cy="45720"/>
          </a:xfrm>
          <a:prstGeom prst="ellipse">
            <a:avLst/>
          </a:prstGeom>
          <a:solidFill>
            <a:srgbClr val="FFC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168721" y="2103868"/>
            <a:ext cx="259159" cy="1097736"/>
          </a:xfrm>
          <a:prstGeom prst="rect">
            <a:avLst/>
          </a:prstGeom>
          <a:solidFill>
            <a:srgbClr val="FFFFFF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843147" y="2090995"/>
            <a:ext cx="122275" cy="122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6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5</Words>
  <Application>Microsoft Office PowerPoint</Application>
  <PresentationFormat>On-screen Show (4:3)</PresentationFormat>
  <Paragraphs>12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20</cp:revision>
  <dcterms:created xsi:type="dcterms:W3CDTF">2014-04-29T19:45:25Z</dcterms:created>
  <dcterms:modified xsi:type="dcterms:W3CDTF">2014-05-01T18:38:02Z</dcterms:modified>
</cp:coreProperties>
</file>