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4FD-CBCE-5641-9EEC-C59B731EEFA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2F0C-24A2-DB4E-92BC-453C1ACF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4FD-CBCE-5641-9EEC-C59B731EEFA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2F0C-24A2-DB4E-92BC-453C1ACF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4FD-CBCE-5641-9EEC-C59B731EEFA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2F0C-24A2-DB4E-92BC-453C1ACF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4FD-CBCE-5641-9EEC-C59B731EEFA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2F0C-24A2-DB4E-92BC-453C1ACF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4FD-CBCE-5641-9EEC-C59B731EEFA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2F0C-24A2-DB4E-92BC-453C1ACF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4FD-CBCE-5641-9EEC-C59B731EEFA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2F0C-24A2-DB4E-92BC-453C1ACF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0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4FD-CBCE-5641-9EEC-C59B731EEFA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2F0C-24A2-DB4E-92BC-453C1ACF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4FD-CBCE-5641-9EEC-C59B731EEFA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2F0C-24A2-DB4E-92BC-453C1ACF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2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4FD-CBCE-5641-9EEC-C59B731EEFA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2F0C-24A2-DB4E-92BC-453C1ACF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1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4FD-CBCE-5641-9EEC-C59B731EEFA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2F0C-24A2-DB4E-92BC-453C1ACF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4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4FD-CBCE-5641-9EEC-C59B731EEFA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2F0C-24A2-DB4E-92BC-453C1ACF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6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794FD-CBCE-5641-9EEC-C59B731EEFA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2F0C-24A2-DB4E-92BC-453C1ACF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5630" y="978370"/>
            <a:ext cx="1157111" cy="1241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JVM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143000" y="1636889"/>
            <a:ext cx="780815" cy="2445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agent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520252" y="961438"/>
            <a:ext cx="1157111" cy="24064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/>
              <a:t>JFServer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223918" y="1601142"/>
            <a:ext cx="943563" cy="3367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Runtime controller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1923815" y="1759185"/>
            <a:ext cx="1300103" cy="1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2083" y="1505191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 features data</a:t>
            </a:r>
            <a:endParaRPr lang="en-US" sz="1200" dirty="0"/>
          </a:p>
        </p:txBody>
      </p:sp>
      <p:sp>
        <p:nvSpPr>
          <p:cNvPr id="12" name="Can 11"/>
          <p:cNvSpPr/>
          <p:nvPr/>
        </p:nvSpPr>
        <p:spPr>
          <a:xfrm>
            <a:off x="7262519" y="961438"/>
            <a:ext cx="1279407" cy="28109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ES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8" idx="3"/>
            <a:endCxn id="15" idx="1"/>
          </p:cNvCxnSpPr>
          <p:nvPr/>
        </p:nvCxnSpPr>
        <p:spPr>
          <a:xfrm flipV="1">
            <a:off x="4167481" y="1734725"/>
            <a:ext cx="2963334" cy="34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30815" y="1587969"/>
            <a:ext cx="1335851" cy="293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Raw data </a:t>
            </a:r>
            <a:r>
              <a:rPr lang="en-US" sz="1200" dirty="0" err="1" smtClean="0"/>
              <a:t>idx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178872" y="1450622"/>
            <a:ext cx="1314638" cy="568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MQ </a:t>
            </a:r>
          </a:p>
          <a:p>
            <a:pPr algn="ctr"/>
            <a:r>
              <a:rPr lang="en-US" sz="1200" dirty="0" smtClean="0"/>
              <a:t>for high volume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5431858" y="3800572"/>
            <a:ext cx="1157111" cy="1894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549947" y="4126071"/>
            <a:ext cx="943563" cy="3367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Flow graphs</a:t>
            </a:r>
          </a:p>
        </p:txBody>
      </p:sp>
      <p:cxnSp>
        <p:nvCxnSpPr>
          <p:cNvPr id="27" name="Straight Arrow Connector 26"/>
          <p:cNvCxnSpPr>
            <a:stCxn id="37" idx="1"/>
            <a:endCxn id="43" idx="3"/>
          </p:cNvCxnSpPr>
          <p:nvPr/>
        </p:nvCxnSpPr>
        <p:spPr>
          <a:xfrm flipH="1">
            <a:off x="5038645" y="2345263"/>
            <a:ext cx="21538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92483" y="2149588"/>
            <a:ext cx="940740" cy="391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Watcher for snapshot 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4095082" y="2176870"/>
            <a:ext cx="943563" cy="3367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Snapshot controller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192483" y="2706504"/>
            <a:ext cx="940740" cy="391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Watcher for flows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4095082" y="2732847"/>
            <a:ext cx="943563" cy="3367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Snapshot controller</a:t>
            </a:r>
          </a:p>
        </p:txBody>
      </p:sp>
      <p:cxnSp>
        <p:nvCxnSpPr>
          <p:cNvPr id="52" name="Straight Arrow Connector 51"/>
          <p:cNvCxnSpPr>
            <a:stCxn id="50" idx="1"/>
            <a:endCxn id="51" idx="3"/>
          </p:cNvCxnSpPr>
          <p:nvPr/>
        </p:nvCxnSpPr>
        <p:spPr>
          <a:xfrm flipH="1" flipV="1">
            <a:off x="5038645" y="2901240"/>
            <a:ext cx="2153838" cy="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2"/>
            <a:endCxn id="25" idx="1"/>
          </p:cNvCxnSpPr>
          <p:nvPr/>
        </p:nvCxnSpPr>
        <p:spPr>
          <a:xfrm>
            <a:off x="4566864" y="3069633"/>
            <a:ext cx="983083" cy="1224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130815" y="3221096"/>
            <a:ext cx="1335851" cy="293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Processed data </a:t>
            </a:r>
            <a:r>
              <a:rPr lang="en-US" sz="1200" dirty="0" err="1" smtClean="0"/>
              <a:t>idx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25" idx="3"/>
            <a:endCxn id="58" idx="1"/>
          </p:cNvCxnSpPr>
          <p:nvPr/>
        </p:nvCxnSpPr>
        <p:spPr>
          <a:xfrm flipV="1">
            <a:off x="6493510" y="3367852"/>
            <a:ext cx="637305" cy="926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46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32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Spector</dc:creator>
  <cp:lastModifiedBy>Artem Spector</cp:lastModifiedBy>
  <cp:revision>8</cp:revision>
  <dcterms:created xsi:type="dcterms:W3CDTF">2017-04-11T08:37:54Z</dcterms:created>
  <dcterms:modified xsi:type="dcterms:W3CDTF">2017-04-11T11:42:17Z</dcterms:modified>
</cp:coreProperties>
</file>