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75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0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7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4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56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80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67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5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9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4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86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0967" y="179500"/>
            <a:ext cx="990600" cy="64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Matrix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95496" y="589719"/>
            <a:ext cx="614192" cy="311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08196" y="1075324"/>
            <a:ext cx="601492" cy="322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05321" y="1555919"/>
            <a:ext cx="1308100" cy="332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&gt;&gt;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95496" y="2101545"/>
            <a:ext cx="1308100" cy="281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&lt;&lt;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372462" y="179500"/>
            <a:ext cx="990600" cy="635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Row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311900" y="471601"/>
            <a:ext cx="1206500" cy="343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setNext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13738" y="2969994"/>
            <a:ext cx="1244600" cy="355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setColumn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311900" y="1703501"/>
            <a:ext cx="1361052" cy="411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getNumber</a:t>
            </a:r>
            <a:endParaRPr lang="en-US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6311900" y="2345359"/>
            <a:ext cx="1244600" cy="412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getColumn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311900" y="1054885"/>
            <a:ext cx="1244600" cy="341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getNext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311900" y="3587339"/>
            <a:ext cx="1399032" cy="335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&gt;&gt;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311900" y="4185006"/>
            <a:ext cx="1399032" cy="337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&lt;&lt;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353957" y="176137"/>
            <a:ext cx="768096" cy="52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Point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0547395" y="570262"/>
            <a:ext cx="1203158" cy="322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setValue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0547395" y="1094506"/>
            <a:ext cx="1020011" cy="318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setNext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0547395" y="1659812"/>
            <a:ext cx="1219200" cy="40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getColumn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0547395" y="2306552"/>
            <a:ext cx="1251285" cy="415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getValue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47395" y="2987984"/>
            <a:ext cx="1235243" cy="391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getNext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53077" y="3705040"/>
            <a:ext cx="1308100" cy="461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&gt;&gt;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0553077" y="4380340"/>
            <a:ext cx="1308100" cy="469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&lt;&lt;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90967" y="1168096"/>
            <a:ext cx="130562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Matrix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372462" y="1168096"/>
            <a:ext cx="137383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Row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8358487" y="1007814"/>
            <a:ext cx="1431527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Point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90967" y="1918246"/>
            <a:ext cx="990600" cy="393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~Matrix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372462" y="1918247"/>
            <a:ext cx="786316" cy="393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~Row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8353957" y="1767805"/>
            <a:ext cx="889695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~Point</a:t>
            </a:r>
            <a:endParaRPr lang="ru-RU" dirty="0"/>
          </a:p>
        </p:txBody>
      </p:sp>
      <p:cxnSp>
        <p:nvCxnSpPr>
          <p:cNvPr id="37" name="Соединительная линия уступом 36"/>
          <p:cNvCxnSpPr>
            <a:stCxn id="5" idx="2"/>
            <a:endCxn id="26" idx="1"/>
          </p:cNvCxnSpPr>
          <p:nvPr/>
        </p:nvCxnSpPr>
        <p:spPr>
          <a:xfrm rot="5400000">
            <a:off x="353019" y="863448"/>
            <a:ext cx="571196" cy="495300"/>
          </a:xfrm>
          <a:prstGeom prst="bentConnector4">
            <a:avLst>
              <a:gd name="adj1" fmla="val 29989"/>
              <a:gd name="adj2" fmla="val 1461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5" idx="2"/>
            <a:endCxn id="29" idx="1"/>
          </p:cNvCxnSpPr>
          <p:nvPr/>
        </p:nvCxnSpPr>
        <p:spPr>
          <a:xfrm rot="5400000">
            <a:off x="-6160" y="1222627"/>
            <a:ext cx="1289554" cy="495300"/>
          </a:xfrm>
          <a:prstGeom prst="bentConnector4">
            <a:avLst>
              <a:gd name="adj1" fmla="val 12824"/>
              <a:gd name="adj2" fmla="val 1461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5" idx="3"/>
            <a:endCxn id="6" idx="1"/>
          </p:cNvCxnSpPr>
          <p:nvPr/>
        </p:nvCxnSpPr>
        <p:spPr>
          <a:xfrm>
            <a:off x="1381567" y="502500"/>
            <a:ext cx="813929" cy="24309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5" idx="3"/>
            <a:endCxn id="7" idx="1"/>
          </p:cNvCxnSpPr>
          <p:nvPr/>
        </p:nvCxnSpPr>
        <p:spPr>
          <a:xfrm>
            <a:off x="1381567" y="502500"/>
            <a:ext cx="826629" cy="73391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5" idx="3"/>
            <a:endCxn id="8" idx="1"/>
          </p:cNvCxnSpPr>
          <p:nvPr/>
        </p:nvCxnSpPr>
        <p:spPr>
          <a:xfrm>
            <a:off x="1381567" y="502500"/>
            <a:ext cx="823754" cy="121951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5" idx="3"/>
            <a:endCxn id="9" idx="1"/>
          </p:cNvCxnSpPr>
          <p:nvPr/>
        </p:nvCxnSpPr>
        <p:spPr>
          <a:xfrm>
            <a:off x="1381567" y="502500"/>
            <a:ext cx="813929" cy="173998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10" idx="2"/>
            <a:endCxn id="27" idx="1"/>
          </p:cNvCxnSpPr>
          <p:nvPr/>
        </p:nvCxnSpPr>
        <p:spPr>
          <a:xfrm rot="5400000">
            <a:off x="4329251" y="858184"/>
            <a:ext cx="581723" cy="495300"/>
          </a:xfrm>
          <a:prstGeom prst="bentConnector4">
            <a:avLst>
              <a:gd name="adj1" fmla="val 30351"/>
              <a:gd name="adj2" fmla="val 1461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10" idx="2"/>
            <a:endCxn id="30" idx="1"/>
          </p:cNvCxnSpPr>
          <p:nvPr/>
        </p:nvCxnSpPr>
        <p:spPr>
          <a:xfrm rot="5400000">
            <a:off x="3970071" y="1217364"/>
            <a:ext cx="1300082" cy="495300"/>
          </a:xfrm>
          <a:prstGeom prst="bentConnector4">
            <a:avLst>
              <a:gd name="adj1" fmla="val 13125"/>
              <a:gd name="adj2" fmla="val 1461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10" idx="3"/>
            <a:endCxn id="11" idx="1"/>
          </p:cNvCxnSpPr>
          <p:nvPr/>
        </p:nvCxnSpPr>
        <p:spPr>
          <a:xfrm>
            <a:off x="5363062" y="497237"/>
            <a:ext cx="948838" cy="1460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10" idx="3"/>
            <a:endCxn id="12" idx="1"/>
          </p:cNvCxnSpPr>
          <p:nvPr/>
        </p:nvCxnSpPr>
        <p:spPr>
          <a:xfrm>
            <a:off x="5363062" y="497237"/>
            <a:ext cx="950676" cy="265044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10" idx="3"/>
            <a:endCxn id="13" idx="1"/>
          </p:cNvCxnSpPr>
          <p:nvPr/>
        </p:nvCxnSpPr>
        <p:spPr>
          <a:xfrm>
            <a:off x="5363062" y="497237"/>
            <a:ext cx="948838" cy="141204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10" idx="3"/>
            <a:endCxn id="14" idx="1"/>
          </p:cNvCxnSpPr>
          <p:nvPr/>
        </p:nvCxnSpPr>
        <p:spPr>
          <a:xfrm>
            <a:off x="5363062" y="497237"/>
            <a:ext cx="948838" cy="205424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10" idx="3"/>
            <a:endCxn id="15" idx="1"/>
          </p:cNvCxnSpPr>
          <p:nvPr/>
        </p:nvCxnSpPr>
        <p:spPr>
          <a:xfrm>
            <a:off x="5363062" y="497237"/>
            <a:ext cx="948838" cy="72855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>
            <a:stCxn id="10" idx="3"/>
            <a:endCxn id="16" idx="1"/>
          </p:cNvCxnSpPr>
          <p:nvPr/>
        </p:nvCxnSpPr>
        <p:spPr>
          <a:xfrm>
            <a:off x="5363062" y="497237"/>
            <a:ext cx="948838" cy="325794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75"/>
          <p:cNvCxnSpPr>
            <a:stCxn id="10" idx="3"/>
            <a:endCxn id="17" idx="1"/>
          </p:cNvCxnSpPr>
          <p:nvPr/>
        </p:nvCxnSpPr>
        <p:spPr>
          <a:xfrm>
            <a:off x="5363062" y="497237"/>
            <a:ext cx="948838" cy="385671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18" idx="2"/>
            <a:endCxn id="28" idx="1"/>
          </p:cNvCxnSpPr>
          <p:nvPr/>
        </p:nvCxnSpPr>
        <p:spPr>
          <a:xfrm rot="5400000">
            <a:off x="8278458" y="776866"/>
            <a:ext cx="539577" cy="379518"/>
          </a:xfrm>
          <a:prstGeom prst="bentConnector4">
            <a:avLst>
              <a:gd name="adj1" fmla="val 28817"/>
              <a:gd name="adj2" fmla="val 1602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18" idx="2"/>
            <a:endCxn id="31" idx="1"/>
          </p:cNvCxnSpPr>
          <p:nvPr/>
        </p:nvCxnSpPr>
        <p:spPr>
          <a:xfrm rot="5400000">
            <a:off x="7883497" y="1167297"/>
            <a:ext cx="1324968" cy="384048"/>
          </a:xfrm>
          <a:prstGeom prst="bentConnector4">
            <a:avLst>
              <a:gd name="adj1" fmla="val 11660"/>
              <a:gd name="adj2" fmla="val 15952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Соединительная линия уступом 82"/>
          <p:cNvCxnSpPr>
            <a:stCxn id="18" idx="3"/>
            <a:endCxn id="19" idx="1"/>
          </p:cNvCxnSpPr>
          <p:nvPr/>
        </p:nvCxnSpPr>
        <p:spPr>
          <a:xfrm>
            <a:off x="9122053" y="436487"/>
            <a:ext cx="1425342" cy="2948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>
            <a:stCxn id="18" idx="3"/>
            <a:endCxn id="20" idx="1"/>
          </p:cNvCxnSpPr>
          <p:nvPr/>
        </p:nvCxnSpPr>
        <p:spPr>
          <a:xfrm>
            <a:off x="9122053" y="436487"/>
            <a:ext cx="1425342" cy="8170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Соединительная линия уступом 86"/>
          <p:cNvCxnSpPr>
            <a:stCxn id="18" idx="3"/>
            <a:endCxn id="21" idx="1"/>
          </p:cNvCxnSpPr>
          <p:nvPr/>
        </p:nvCxnSpPr>
        <p:spPr>
          <a:xfrm>
            <a:off x="9122053" y="436487"/>
            <a:ext cx="1425342" cy="14273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Соединительная линия уступом 88"/>
          <p:cNvCxnSpPr>
            <a:stCxn id="18" idx="3"/>
            <a:endCxn id="22" idx="1"/>
          </p:cNvCxnSpPr>
          <p:nvPr/>
        </p:nvCxnSpPr>
        <p:spPr>
          <a:xfrm>
            <a:off x="9122053" y="436487"/>
            <a:ext cx="1425342" cy="20778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18" idx="3"/>
            <a:endCxn id="23" idx="1"/>
          </p:cNvCxnSpPr>
          <p:nvPr/>
        </p:nvCxnSpPr>
        <p:spPr>
          <a:xfrm>
            <a:off x="9122053" y="436487"/>
            <a:ext cx="1425342" cy="27473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Соединительная линия уступом 92"/>
          <p:cNvCxnSpPr>
            <a:stCxn id="18" idx="3"/>
            <a:endCxn id="25" idx="1"/>
          </p:cNvCxnSpPr>
          <p:nvPr/>
        </p:nvCxnSpPr>
        <p:spPr>
          <a:xfrm>
            <a:off x="9122053" y="436487"/>
            <a:ext cx="1431024" cy="41788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18" idx="3"/>
            <a:endCxn id="24" idx="1"/>
          </p:cNvCxnSpPr>
          <p:nvPr/>
        </p:nvCxnSpPr>
        <p:spPr>
          <a:xfrm>
            <a:off x="9122053" y="436487"/>
            <a:ext cx="1431024" cy="34994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31"/>
          <p:cNvCxnSpPr>
            <a:stCxn id="6" idx="3"/>
            <a:endCxn id="10" idx="1"/>
          </p:cNvCxnSpPr>
          <p:nvPr/>
        </p:nvCxnSpPr>
        <p:spPr>
          <a:xfrm flipV="1">
            <a:off x="2809688" y="497237"/>
            <a:ext cx="1562774" cy="2483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7" idx="3"/>
            <a:endCxn id="10" idx="1"/>
          </p:cNvCxnSpPr>
          <p:nvPr/>
        </p:nvCxnSpPr>
        <p:spPr>
          <a:xfrm flipV="1">
            <a:off x="2809688" y="497237"/>
            <a:ext cx="1562774" cy="7391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8" idx="3"/>
            <a:endCxn id="16" idx="1"/>
          </p:cNvCxnSpPr>
          <p:nvPr/>
        </p:nvCxnSpPr>
        <p:spPr>
          <a:xfrm>
            <a:off x="3513421" y="1722019"/>
            <a:ext cx="2798479" cy="2033164"/>
          </a:xfrm>
          <a:prstGeom prst="bentConnector3">
            <a:avLst>
              <a:gd name="adj1" fmla="val 1187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146"/>
          <p:cNvCxnSpPr>
            <a:stCxn id="9" idx="3"/>
            <a:endCxn id="17" idx="1"/>
          </p:cNvCxnSpPr>
          <p:nvPr/>
        </p:nvCxnSpPr>
        <p:spPr>
          <a:xfrm>
            <a:off x="3503596" y="2242485"/>
            <a:ext cx="2808304" cy="2111469"/>
          </a:xfrm>
          <a:prstGeom prst="bentConnector3">
            <a:avLst>
              <a:gd name="adj1" fmla="val 83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Соединительная линия уступом 151"/>
          <p:cNvCxnSpPr>
            <a:stCxn id="14" idx="3"/>
            <a:endCxn id="18" idx="1"/>
          </p:cNvCxnSpPr>
          <p:nvPr/>
        </p:nvCxnSpPr>
        <p:spPr>
          <a:xfrm flipV="1">
            <a:off x="7556500" y="436487"/>
            <a:ext cx="797457" cy="211499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Соединительная линия уступом 153"/>
          <p:cNvCxnSpPr>
            <a:stCxn id="12" idx="3"/>
            <a:endCxn id="18" idx="1"/>
          </p:cNvCxnSpPr>
          <p:nvPr/>
        </p:nvCxnSpPr>
        <p:spPr>
          <a:xfrm flipV="1">
            <a:off x="7558338" y="436487"/>
            <a:ext cx="795619" cy="271119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16" idx="3"/>
            <a:endCxn id="24" idx="1"/>
          </p:cNvCxnSpPr>
          <p:nvPr/>
        </p:nvCxnSpPr>
        <p:spPr>
          <a:xfrm>
            <a:off x="7710932" y="3755183"/>
            <a:ext cx="2842145" cy="18076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17" idx="3"/>
            <a:endCxn id="25" idx="1"/>
          </p:cNvCxnSpPr>
          <p:nvPr/>
        </p:nvCxnSpPr>
        <p:spPr>
          <a:xfrm>
            <a:off x="7710932" y="4353954"/>
            <a:ext cx="2842145" cy="26133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42</Words>
  <Application>Microsoft Office PowerPoint</Application>
  <PresentationFormat>Широкоэкранный</PresentationFormat>
  <Paragraphs>27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8</cp:revision>
  <dcterms:created xsi:type="dcterms:W3CDTF">2018-03-06T00:19:23Z</dcterms:created>
  <dcterms:modified xsi:type="dcterms:W3CDTF">2018-03-06T02:07:44Z</dcterms:modified>
</cp:coreProperties>
</file>