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29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0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4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544145" y="176137"/>
            <a:ext cx="990600" cy="64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Matrix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8674" y="586356"/>
            <a:ext cx="614192" cy="311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61374" y="1071961"/>
            <a:ext cx="601492" cy="3221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58498" y="1552556"/>
            <a:ext cx="1389627" cy="332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48673" y="2098182"/>
            <a:ext cx="1379509" cy="314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5794" y="179500"/>
            <a:ext cx="990600" cy="635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Row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69671" y="436487"/>
            <a:ext cx="1206500" cy="343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71509" y="2934880"/>
            <a:ext cx="1244600" cy="355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setColumn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69671" y="1668387"/>
            <a:ext cx="1361052" cy="4115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getNumber</a:t>
            </a:r>
            <a:endParaRPr lang="en-US" dirty="0" smtClean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69671" y="2310245"/>
            <a:ext cx="1244600" cy="412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69671" y="1019771"/>
            <a:ext cx="1244600" cy="341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869671" y="3552225"/>
            <a:ext cx="1399032" cy="335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69671" y="4149892"/>
            <a:ext cx="1399032" cy="337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720768" y="176137"/>
            <a:ext cx="768096" cy="520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Point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547395" y="570262"/>
            <a:ext cx="1203158" cy="3221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setValue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547395" y="1094506"/>
            <a:ext cx="1020011" cy="318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547395" y="1659812"/>
            <a:ext cx="1313782" cy="408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547395" y="2306552"/>
            <a:ext cx="1251285" cy="415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getValue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547395" y="2987984"/>
            <a:ext cx="1235243" cy="391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553077" y="3705040"/>
            <a:ext cx="1399032" cy="4618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0553077" y="4380340"/>
            <a:ext cx="1399032" cy="46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544144" y="1164733"/>
            <a:ext cx="135434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Matrix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145794" y="1168096"/>
            <a:ext cx="137383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Row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25298" y="1007814"/>
            <a:ext cx="1431527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Point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544145" y="1914883"/>
            <a:ext cx="990600" cy="393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~Matrix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145794" y="1918247"/>
            <a:ext cx="786316" cy="393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~Row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720768" y="1767805"/>
            <a:ext cx="889695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~Point</a:t>
            </a:r>
            <a:endParaRPr lang="ru-RU" dirty="0"/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 rot="5400000">
            <a:off x="1506197" y="860085"/>
            <a:ext cx="571196" cy="495300"/>
          </a:xfrm>
          <a:prstGeom prst="bentConnector4">
            <a:avLst>
              <a:gd name="adj1" fmla="val 29989"/>
              <a:gd name="adj2" fmla="val 121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 rot="5400000">
            <a:off x="1147018" y="1219264"/>
            <a:ext cx="1289554" cy="495300"/>
          </a:xfrm>
          <a:prstGeom prst="bentConnector4">
            <a:avLst>
              <a:gd name="adj1" fmla="val 12824"/>
              <a:gd name="adj2" fmla="val 121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>
            <a:off x="2534745" y="499137"/>
            <a:ext cx="813929" cy="243097"/>
          </a:xfrm>
          <a:prstGeom prst="bentConnector3">
            <a:avLst>
              <a:gd name="adj1" fmla="val 656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/>
          <p:nvPr/>
        </p:nvCxnSpPr>
        <p:spPr>
          <a:xfrm>
            <a:off x="2534745" y="499137"/>
            <a:ext cx="826629" cy="733914"/>
          </a:xfrm>
          <a:prstGeom prst="bentConnector3">
            <a:avLst>
              <a:gd name="adj1" fmla="val 65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>
            <a:off x="2534745" y="499137"/>
            <a:ext cx="823754" cy="1219519"/>
          </a:xfrm>
          <a:prstGeom prst="bentConnector3">
            <a:avLst>
              <a:gd name="adj1" fmla="val 654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2534745" y="499137"/>
            <a:ext cx="813929" cy="1739985"/>
          </a:xfrm>
          <a:prstGeom prst="bentConnector3">
            <a:avLst>
              <a:gd name="adj1" fmla="val 656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 rot="5400000">
            <a:off x="5102583" y="858184"/>
            <a:ext cx="581723" cy="495300"/>
          </a:xfrm>
          <a:prstGeom prst="bentConnector4">
            <a:avLst>
              <a:gd name="adj1" fmla="val 30351"/>
              <a:gd name="adj2" fmla="val 12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/>
          <p:nvPr/>
        </p:nvCxnSpPr>
        <p:spPr>
          <a:xfrm rot="5400000">
            <a:off x="4743403" y="1217364"/>
            <a:ext cx="1300082" cy="495300"/>
          </a:xfrm>
          <a:prstGeom prst="bentConnector4">
            <a:avLst>
              <a:gd name="adj1" fmla="val 13125"/>
              <a:gd name="adj2" fmla="val 12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10" idx="3"/>
            <a:endCxn id="11" idx="1"/>
          </p:cNvCxnSpPr>
          <p:nvPr/>
        </p:nvCxnSpPr>
        <p:spPr>
          <a:xfrm>
            <a:off x="6136394" y="497237"/>
            <a:ext cx="733277" cy="110936"/>
          </a:xfrm>
          <a:prstGeom prst="bentConnector3">
            <a:avLst>
              <a:gd name="adj1" fmla="val 72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10" idx="3"/>
            <a:endCxn id="12" idx="1"/>
          </p:cNvCxnSpPr>
          <p:nvPr/>
        </p:nvCxnSpPr>
        <p:spPr>
          <a:xfrm>
            <a:off x="6136394" y="497237"/>
            <a:ext cx="735115" cy="2615326"/>
          </a:xfrm>
          <a:prstGeom prst="bentConnector3">
            <a:avLst>
              <a:gd name="adj1" fmla="val 741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10" idx="3"/>
            <a:endCxn id="13" idx="1"/>
          </p:cNvCxnSpPr>
          <p:nvPr/>
        </p:nvCxnSpPr>
        <p:spPr>
          <a:xfrm>
            <a:off x="6136394" y="497237"/>
            <a:ext cx="733277" cy="1376927"/>
          </a:xfrm>
          <a:prstGeom prst="bentConnector3">
            <a:avLst>
              <a:gd name="adj1" fmla="val 74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10" idx="3"/>
            <a:endCxn id="14" idx="1"/>
          </p:cNvCxnSpPr>
          <p:nvPr/>
        </p:nvCxnSpPr>
        <p:spPr>
          <a:xfrm>
            <a:off x="6136394" y="497237"/>
            <a:ext cx="733277" cy="2019129"/>
          </a:xfrm>
          <a:prstGeom prst="bentConnector3">
            <a:avLst>
              <a:gd name="adj1" fmla="val 74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10" idx="3"/>
            <a:endCxn id="15" idx="1"/>
          </p:cNvCxnSpPr>
          <p:nvPr/>
        </p:nvCxnSpPr>
        <p:spPr>
          <a:xfrm>
            <a:off x="6136394" y="497237"/>
            <a:ext cx="733277" cy="693440"/>
          </a:xfrm>
          <a:prstGeom prst="bentConnector3">
            <a:avLst>
              <a:gd name="adj1" fmla="val 74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10" idx="3"/>
            <a:endCxn id="16" idx="1"/>
          </p:cNvCxnSpPr>
          <p:nvPr/>
        </p:nvCxnSpPr>
        <p:spPr>
          <a:xfrm>
            <a:off x="6136394" y="497237"/>
            <a:ext cx="733277" cy="3222832"/>
          </a:xfrm>
          <a:prstGeom prst="bentConnector3">
            <a:avLst>
              <a:gd name="adj1" fmla="val 74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10" idx="3"/>
            <a:endCxn id="17" idx="1"/>
          </p:cNvCxnSpPr>
          <p:nvPr/>
        </p:nvCxnSpPr>
        <p:spPr>
          <a:xfrm>
            <a:off x="6136394" y="497237"/>
            <a:ext cx="733277" cy="3821603"/>
          </a:xfrm>
          <a:prstGeom prst="bentConnector3">
            <a:avLst>
              <a:gd name="adj1" fmla="val 74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/>
          <p:nvPr/>
        </p:nvCxnSpPr>
        <p:spPr>
          <a:xfrm rot="5400000">
            <a:off x="8645269" y="776866"/>
            <a:ext cx="539577" cy="379518"/>
          </a:xfrm>
          <a:prstGeom prst="bentConnector4">
            <a:avLst>
              <a:gd name="adj1" fmla="val 28817"/>
              <a:gd name="adj2" fmla="val 1602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/>
          <p:nvPr/>
        </p:nvCxnSpPr>
        <p:spPr>
          <a:xfrm rot="5400000">
            <a:off x="8250308" y="1167297"/>
            <a:ext cx="1324968" cy="384048"/>
          </a:xfrm>
          <a:prstGeom prst="bentConnector4">
            <a:avLst>
              <a:gd name="adj1" fmla="val 11660"/>
              <a:gd name="adj2" fmla="val 1595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8" idx="3"/>
            <a:endCxn id="19" idx="1"/>
          </p:cNvCxnSpPr>
          <p:nvPr/>
        </p:nvCxnSpPr>
        <p:spPr>
          <a:xfrm>
            <a:off x="9488864" y="436487"/>
            <a:ext cx="1058531" cy="294865"/>
          </a:xfrm>
          <a:prstGeom prst="bentConnector3">
            <a:avLst>
              <a:gd name="adj1" fmla="val 76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18" idx="3"/>
            <a:endCxn id="20" idx="1"/>
          </p:cNvCxnSpPr>
          <p:nvPr/>
        </p:nvCxnSpPr>
        <p:spPr>
          <a:xfrm>
            <a:off x="9488864" y="436487"/>
            <a:ext cx="1058531" cy="817042"/>
          </a:xfrm>
          <a:prstGeom prst="bentConnector3">
            <a:avLst>
              <a:gd name="adj1" fmla="val 76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18" idx="3"/>
            <a:endCxn id="21" idx="1"/>
          </p:cNvCxnSpPr>
          <p:nvPr/>
        </p:nvCxnSpPr>
        <p:spPr>
          <a:xfrm>
            <a:off x="9488864" y="436487"/>
            <a:ext cx="1058531" cy="1427376"/>
          </a:xfrm>
          <a:prstGeom prst="bentConnector3">
            <a:avLst>
              <a:gd name="adj1" fmla="val 76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8" idx="3"/>
            <a:endCxn id="22" idx="1"/>
          </p:cNvCxnSpPr>
          <p:nvPr/>
        </p:nvCxnSpPr>
        <p:spPr>
          <a:xfrm>
            <a:off x="9488864" y="436487"/>
            <a:ext cx="1058531" cy="2077837"/>
          </a:xfrm>
          <a:prstGeom prst="bentConnector3">
            <a:avLst>
              <a:gd name="adj1" fmla="val 76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18" idx="3"/>
            <a:endCxn id="23" idx="1"/>
          </p:cNvCxnSpPr>
          <p:nvPr/>
        </p:nvCxnSpPr>
        <p:spPr>
          <a:xfrm>
            <a:off x="9488864" y="436487"/>
            <a:ext cx="1058531" cy="2747371"/>
          </a:xfrm>
          <a:prstGeom prst="bentConnector3">
            <a:avLst>
              <a:gd name="adj1" fmla="val 76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18" idx="3"/>
            <a:endCxn id="25" idx="1"/>
          </p:cNvCxnSpPr>
          <p:nvPr/>
        </p:nvCxnSpPr>
        <p:spPr>
          <a:xfrm>
            <a:off x="9488864" y="436487"/>
            <a:ext cx="1064213" cy="4178803"/>
          </a:xfrm>
          <a:prstGeom prst="bentConnector3">
            <a:avLst>
              <a:gd name="adj1" fmla="val 762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18" idx="3"/>
            <a:endCxn id="24" idx="1"/>
          </p:cNvCxnSpPr>
          <p:nvPr/>
        </p:nvCxnSpPr>
        <p:spPr>
          <a:xfrm>
            <a:off x="9488864" y="436487"/>
            <a:ext cx="1064213" cy="3499463"/>
          </a:xfrm>
          <a:prstGeom prst="bentConnector3">
            <a:avLst>
              <a:gd name="adj1" fmla="val 762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6" idx="3"/>
            <a:endCxn id="10" idx="1"/>
          </p:cNvCxnSpPr>
          <p:nvPr/>
        </p:nvCxnSpPr>
        <p:spPr>
          <a:xfrm flipV="1">
            <a:off x="3962866" y="497237"/>
            <a:ext cx="1182928" cy="244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" idx="3"/>
            <a:endCxn id="10" idx="1"/>
          </p:cNvCxnSpPr>
          <p:nvPr/>
        </p:nvCxnSpPr>
        <p:spPr>
          <a:xfrm flipV="1">
            <a:off x="3962866" y="497237"/>
            <a:ext cx="1182928" cy="735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8" idx="3"/>
          </p:cNvCxnSpPr>
          <p:nvPr/>
        </p:nvCxnSpPr>
        <p:spPr>
          <a:xfrm>
            <a:off x="4748125" y="1718656"/>
            <a:ext cx="2119708" cy="1877017"/>
          </a:xfrm>
          <a:prstGeom prst="bentConnector3">
            <a:avLst>
              <a:gd name="adj1" fmla="val 8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9" idx="3"/>
          </p:cNvCxnSpPr>
          <p:nvPr/>
        </p:nvCxnSpPr>
        <p:spPr>
          <a:xfrm>
            <a:off x="4728182" y="2255577"/>
            <a:ext cx="2142324" cy="1948931"/>
          </a:xfrm>
          <a:prstGeom prst="bentConnector3">
            <a:avLst>
              <a:gd name="adj1" fmla="val 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6" idx="3"/>
          </p:cNvCxnSpPr>
          <p:nvPr/>
        </p:nvCxnSpPr>
        <p:spPr>
          <a:xfrm>
            <a:off x="8268703" y="3720069"/>
            <a:ext cx="2836463" cy="321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7" idx="3"/>
          </p:cNvCxnSpPr>
          <p:nvPr/>
        </p:nvCxnSpPr>
        <p:spPr>
          <a:xfrm>
            <a:off x="8268703" y="4318840"/>
            <a:ext cx="2836463" cy="383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14" idx="3"/>
            <a:endCxn id="18" idx="1"/>
          </p:cNvCxnSpPr>
          <p:nvPr/>
        </p:nvCxnSpPr>
        <p:spPr>
          <a:xfrm flipV="1">
            <a:off x="8114271" y="436487"/>
            <a:ext cx="606497" cy="2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12" idx="3"/>
            <a:endCxn id="18" idx="1"/>
          </p:cNvCxnSpPr>
          <p:nvPr/>
        </p:nvCxnSpPr>
        <p:spPr>
          <a:xfrm flipV="1">
            <a:off x="8116109" y="436487"/>
            <a:ext cx="604659" cy="2676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29082" y="287166"/>
            <a:ext cx="901700" cy="4201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28265" y="1405879"/>
            <a:ext cx="1198379" cy="538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Generator</a:t>
            </a:r>
            <a:endParaRPr lang="ru-RU" dirty="0"/>
          </a:p>
        </p:txBody>
      </p:sp>
      <p:cxnSp>
        <p:nvCxnSpPr>
          <p:cNvPr id="149" name="Прямая со стрелкой 148"/>
          <p:cNvCxnSpPr>
            <a:stCxn id="59" idx="3"/>
            <a:endCxn id="5" idx="1"/>
          </p:cNvCxnSpPr>
          <p:nvPr/>
        </p:nvCxnSpPr>
        <p:spPr>
          <a:xfrm>
            <a:off x="930782" y="497236"/>
            <a:ext cx="613363" cy="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59" idx="2"/>
            <a:endCxn id="61" idx="0"/>
          </p:cNvCxnSpPr>
          <p:nvPr/>
        </p:nvCxnSpPr>
        <p:spPr>
          <a:xfrm rot="16200000" flipH="1">
            <a:off x="204407" y="982830"/>
            <a:ext cx="698573" cy="147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61" idx="3"/>
            <a:endCxn id="5" idx="1"/>
          </p:cNvCxnSpPr>
          <p:nvPr/>
        </p:nvCxnSpPr>
        <p:spPr>
          <a:xfrm flipV="1">
            <a:off x="1226644" y="499137"/>
            <a:ext cx="317501" cy="117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45</Words>
  <Application>Microsoft Office PowerPoint</Application>
  <PresentationFormat>Широкоэкранный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</cp:revision>
  <cp:lastPrinted>2018-03-06T02:31:36Z</cp:lastPrinted>
  <dcterms:created xsi:type="dcterms:W3CDTF">2018-03-06T00:19:23Z</dcterms:created>
  <dcterms:modified xsi:type="dcterms:W3CDTF">2018-03-06T07:25:43Z</dcterms:modified>
</cp:coreProperties>
</file>