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7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7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5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0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5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69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49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10AC-FE8D-435D-82A1-76DD7727A66E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6D42-9868-4ACF-AAA7-C16E2A1D5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86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152093" y="155800"/>
            <a:ext cx="990600" cy="64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Matrix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702453" y="566019"/>
            <a:ext cx="614192" cy="311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715153" y="1051624"/>
            <a:ext cx="601492" cy="3221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12278" y="1532219"/>
            <a:ext cx="1350734" cy="332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&gt;&gt;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02452" y="2077845"/>
            <a:ext cx="1360559" cy="3147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 &lt;&lt;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18252" y="159200"/>
            <a:ext cx="990600" cy="6354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Row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160770" y="451301"/>
            <a:ext cx="1206500" cy="343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setNext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162608" y="2949694"/>
            <a:ext cx="1244600" cy="3553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setColumn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160770" y="1683201"/>
            <a:ext cx="1361052" cy="4115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getNumber</a:t>
            </a:r>
            <a:endParaRPr lang="en-US" dirty="0" smtClean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160770" y="2325059"/>
            <a:ext cx="1244600" cy="4122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getColumn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60770" y="1034585"/>
            <a:ext cx="1244600" cy="341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getNext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977062" y="155800"/>
            <a:ext cx="768096" cy="520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Point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763295" y="544862"/>
            <a:ext cx="1203158" cy="3221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setValue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63295" y="1069106"/>
            <a:ext cx="1020011" cy="3180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setNext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63294" y="1634412"/>
            <a:ext cx="1251285" cy="4081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getColumn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0763295" y="2281152"/>
            <a:ext cx="1251285" cy="415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getValue</a:t>
            </a:r>
            <a:endParaRPr lang="ru-RU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763295" y="2962584"/>
            <a:ext cx="1235243" cy="391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getNext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152093" y="1144396"/>
            <a:ext cx="13379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Matrix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5518252" y="1147796"/>
            <a:ext cx="1373834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Row</a:t>
            </a:r>
            <a:endParaRPr lang="ru-RU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8981592" y="987477"/>
            <a:ext cx="1431527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 Point</a:t>
            </a:r>
            <a:endParaRPr lang="ru-RU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152093" y="1894546"/>
            <a:ext cx="990600" cy="393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~Matrix</a:t>
            </a:r>
            <a:endParaRPr lang="ru-RU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5518252" y="1897947"/>
            <a:ext cx="786316" cy="393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~Row</a:t>
            </a:r>
            <a:endParaRPr lang="ru-RU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8977062" y="1747468"/>
            <a:ext cx="889695" cy="50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~Point</a:t>
            </a:r>
            <a:endParaRPr lang="ru-RU" dirty="0"/>
          </a:p>
        </p:txBody>
      </p:sp>
      <p:cxnSp>
        <p:nvCxnSpPr>
          <p:cNvPr id="37" name="Соединительная линия уступом 36"/>
          <p:cNvCxnSpPr/>
          <p:nvPr/>
        </p:nvCxnSpPr>
        <p:spPr>
          <a:xfrm rot="5400000">
            <a:off x="2114145" y="839748"/>
            <a:ext cx="571196" cy="495300"/>
          </a:xfrm>
          <a:prstGeom prst="bentConnector4">
            <a:avLst>
              <a:gd name="adj1" fmla="val 29989"/>
              <a:gd name="adj2" fmla="val 1256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/>
          <p:nvPr/>
        </p:nvCxnSpPr>
        <p:spPr>
          <a:xfrm rot="5400000">
            <a:off x="1754966" y="1198927"/>
            <a:ext cx="1289554" cy="495300"/>
          </a:xfrm>
          <a:prstGeom prst="bentConnector4">
            <a:avLst>
              <a:gd name="adj1" fmla="val 12824"/>
              <a:gd name="adj2" fmla="val 1256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5" idx="3"/>
            <a:endCxn id="6" idx="1"/>
          </p:cNvCxnSpPr>
          <p:nvPr/>
        </p:nvCxnSpPr>
        <p:spPr>
          <a:xfrm>
            <a:off x="3142693" y="478800"/>
            <a:ext cx="559760" cy="243097"/>
          </a:xfrm>
          <a:prstGeom prst="bentConnector3">
            <a:avLst>
              <a:gd name="adj1" fmla="val 794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5" idx="3"/>
            <a:endCxn id="7" idx="1"/>
          </p:cNvCxnSpPr>
          <p:nvPr/>
        </p:nvCxnSpPr>
        <p:spPr>
          <a:xfrm>
            <a:off x="3142693" y="478800"/>
            <a:ext cx="572460" cy="733914"/>
          </a:xfrm>
          <a:prstGeom prst="bentConnector3">
            <a:avLst>
              <a:gd name="adj1" fmla="val 78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5" idx="3"/>
            <a:endCxn id="8" idx="1"/>
          </p:cNvCxnSpPr>
          <p:nvPr/>
        </p:nvCxnSpPr>
        <p:spPr>
          <a:xfrm>
            <a:off x="3142693" y="478800"/>
            <a:ext cx="569585" cy="1219519"/>
          </a:xfrm>
          <a:prstGeom prst="bentConnector3">
            <a:avLst>
              <a:gd name="adj1" fmla="val 789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5" idx="3"/>
            <a:endCxn id="9" idx="1"/>
          </p:cNvCxnSpPr>
          <p:nvPr/>
        </p:nvCxnSpPr>
        <p:spPr>
          <a:xfrm>
            <a:off x="3142693" y="478800"/>
            <a:ext cx="559759" cy="1756440"/>
          </a:xfrm>
          <a:prstGeom prst="bentConnector3">
            <a:avLst>
              <a:gd name="adj1" fmla="val 7949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10" idx="2"/>
            <a:endCxn id="27" idx="1"/>
          </p:cNvCxnSpPr>
          <p:nvPr/>
        </p:nvCxnSpPr>
        <p:spPr>
          <a:xfrm rot="5400000">
            <a:off x="5475041" y="837884"/>
            <a:ext cx="581723" cy="495300"/>
          </a:xfrm>
          <a:prstGeom prst="bentConnector4">
            <a:avLst>
              <a:gd name="adj1" fmla="val 30351"/>
              <a:gd name="adj2" fmla="val 1282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10" idx="2"/>
            <a:endCxn id="30" idx="1"/>
          </p:cNvCxnSpPr>
          <p:nvPr/>
        </p:nvCxnSpPr>
        <p:spPr>
          <a:xfrm rot="5400000">
            <a:off x="5115861" y="1197064"/>
            <a:ext cx="1300082" cy="495300"/>
          </a:xfrm>
          <a:prstGeom prst="bentConnector4">
            <a:avLst>
              <a:gd name="adj1" fmla="val 14102"/>
              <a:gd name="adj2" fmla="val 1282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10" idx="3"/>
            <a:endCxn id="11" idx="1"/>
          </p:cNvCxnSpPr>
          <p:nvPr/>
        </p:nvCxnSpPr>
        <p:spPr>
          <a:xfrm>
            <a:off x="6508852" y="476937"/>
            <a:ext cx="651918" cy="146050"/>
          </a:xfrm>
          <a:prstGeom prst="bentConnector3">
            <a:avLst>
              <a:gd name="adj1" fmla="val 753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10" idx="3"/>
            <a:endCxn id="12" idx="1"/>
          </p:cNvCxnSpPr>
          <p:nvPr/>
        </p:nvCxnSpPr>
        <p:spPr>
          <a:xfrm>
            <a:off x="6508852" y="476937"/>
            <a:ext cx="653756" cy="2650440"/>
          </a:xfrm>
          <a:prstGeom prst="bentConnector3">
            <a:avLst>
              <a:gd name="adj1" fmla="val 752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10" idx="3"/>
            <a:endCxn id="13" idx="1"/>
          </p:cNvCxnSpPr>
          <p:nvPr/>
        </p:nvCxnSpPr>
        <p:spPr>
          <a:xfrm>
            <a:off x="6508852" y="476937"/>
            <a:ext cx="651918" cy="1412041"/>
          </a:xfrm>
          <a:prstGeom prst="bentConnector3">
            <a:avLst>
              <a:gd name="adj1" fmla="val 753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10" idx="3"/>
            <a:endCxn id="14" idx="1"/>
          </p:cNvCxnSpPr>
          <p:nvPr/>
        </p:nvCxnSpPr>
        <p:spPr>
          <a:xfrm>
            <a:off x="6508852" y="476937"/>
            <a:ext cx="651918" cy="2054243"/>
          </a:xfrm>
          <a:prstGeom prst="bentConnector3">
            <a:avLst>
              <a:gd name="adj1" fmla="val 753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10" idx="3"/>
            <a:endCxn id="15" idx="1"/>
          </p:cNvCxnSpPr>
          <p:nvPr/>
        </p:nvCxnSpPr>
        <p:spPr>
          <a:xfrm>
            <a:off x="6508852" y="476937"/>
            <a:ext cx="651918" cy="728554"/>
          </a:xfrm>
          <a:prstGeom prst="bentConnector3">
            <a:avLst>
              <a:gd name="adj1" fmla="val 753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/>
          <p:nvPr/>
        </p:nvCxnSpPr>
        <p:spPr>
          <a:xfrm rot="5400000">
            <a:off x="8901563" y="756529"/>
            <a:ext cx="539577" cy="379518"/>
          </a:xfrm>
          <a:prstGeom prst="bentConnector4">
            <a:avLst>
              <a:gd name="adj1" fmla="val 28817"/>
              <a:gd name="adj2" fmla="val 136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/>
          <p:nvPr/>
        </p:nvCxnSpPr>
        <p:spPr>
          <a:xfrm rot="5400000">
            <a:off x="8506602" y="1146960"/>
            <a:ext cx="1324968" cy="384048"/>
          </a:xfrm>
          <a:prstGeom prst="bentConnector4">
            <a:avLst>
              <a:gd name="adj1" fmla="val 11660"/>
              <a:gd name="adj2" fmla="val 1363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18" idx="3"/>
            <a:endCxn id="19" idx="1"/>
          </p:cNvCxnSpPr>
          <p:nvPr/>
        </p:nvCxnSpPr>
        <p:spPr>
          <a:xfrm>
            <a:off x="9745158" y="416150"/>
            <a:ext cx="1018137" cy="289802"/>
          </a:xfrm>
          <a:prstGeom prst="bentConnector3">
            <a:avLst>
              <a:gd name="adj1" fmla="val 836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18" idx="3"/>
            <a:endCxn id="20" idx="1"/>
          </p:cNvCxnSpPr>
          <p:nvPr/>
        </p:nvCxnSpPr>
        <p:spPr>
          <a:xfrm>
            <a:off x="9745158" y="416150"/>
            <a:ext cx="1018137" cy="811979"/>
          </a:xfrm>
          <a:prstGeom prst="bentConnector3">
            <a:avLst>
              <a:gd name="adj1" fmla="val 836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18" idx="3"/>
            <a:endCxn id="21" idx="1"/>
          </p:cNvCxnSpPr>
          <p:nvPr/>
        </p:nvCxnSpPr>
        <p:spPr>
          <a:xfrm>
            <a:off x="9745158" y="416150"/>
            <a:ext cx="1018136" cy="1422313"/>
          </a:xfrm>
          <a:prstGeom prst="bentConnector3">
            <a:avLst>
              <a:gd name="adj1" fmla="val 836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18" idx="3"/>
            <a:endCxn id="22" idx="1"/>
          </p:cNvCxnSpPr>
          <p:nvPr/>
        </p:nvCxnSpPr>
        <p:spPr>
          <a:xfrm>
            <a:off x="9745158" y="416150"/>
            <a:ext cx="1018137" cy="2072774"/>
          </a:xfrm>
          <a:prstGeom prst="bentConnector3">
            <a:avLst>
              <a:gd name="adj1" fmla="val 836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18" idx="3"/>
            <a:endCxn id="23" idx="1"/>
          </p:cNvCxnSpPr>
          <p:nvPr/>
        </p:nvCxnSpPr>
        <p:spPr>
          <a:xfrm>
            <a:off x="9745158" y="416150"/>
            <a:ext cx="1018137" cy="2742308"/>
          </a:xfrm>
          <a:prstGeom prst="bentConnector3">
            <a:avLst>
              <a:gd name="adj1" fmla="val 836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14" idx="3"/>
            <a:endCxn id="18" idx="1"/>
          </p:cNvCxnSpPr>
          <p:nvPr/>
        </p:nvCxnSpPr>
        <p:spPr>
          <a:xfrm flipV="1">
            <a:off x="8405370" y="416150"/>
            <a:ext cx="571692" cy="2115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12" idx="3"/>
            <a:endCxn id="18" idx="1"/>
          </p:cNvCxnSpPr>
          <p:nvPr/>
        </p:nvCxnSpPr>
        <p:spPr>
          <a:xfrm flipV="1">
            <a:off x="8407208" y="416150"/>
            <a:ext cx="569854" cy="2711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6" idx="3"/>
            <a:endCxn id="10" idx="1"/>
          </p:cNvCxnSpPr>
          <p:nvPr/>
        </p:nvCxnSpPr>
        <p:spPr>
          <a:xfrm flipV="1">
            <a:off x="4316645" y="476937"/>
            <a:ext cx="1201607" cy="244960"/>
          </a:xfrm>
          <a:prstGeom prst="bentConnector3">
            <a:avLst>
              <a:gd name="adj1" fmla="val 81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7" idx="3"/>
            <a:endCxn id="10" idx="1"/>
          </p:cNvCxnSpPr>
          <p:nvPr/>
        </p:nvCxnSpPr>
        <p:spPr>
          <a:xfrm flipV="1">
            <a:off x="4316645" y="476937"/>
            <a:ext cx="1201607" cy="735777"/>
          </a:xfrm>
          <a:prstGeom prst="bentConnector3">
            <a:avLst>
              <a:gd name="adj1" fmla="val 81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8" idx="3"/>
            <a:endCxn id="10" idx="1"/>
          </p:cNvCxnSpPr>
          <p:nvPr/>
        </p:nvCxnSpPr>
        <p:spPr>
          <a:xfrm flipV="1">
            <a:off x="5063012" y="476937"/>
            <a:ext cx="455240" cy="1221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9" idx="3"/>
            <a:endCxn id="10" idx="1"/>
          </p:cNvCxnSpPr>
          <p:nvPr/>
        </p:nvCxnSpPr>
        <p:spPr>
          <a:xfrm flipV="1">
            <a:off x="5063011" y="476937"/>
            <a:ext cx="455241" cy="1758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Скругленный прямоугольник 115"/>
          <p:cNvSpPr/>
          <p:nvPr/>
        </p:nvSpPr>
        <p:spPr>
          <a:xfrm>
            <a:off x="469900" y="216586"/>
            <a:ext cx="1092200" cy="5206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117" name="Скругленный прямоугольник 116"/>
          <p:cNvSpPr/>
          <p:nvPr/>
        </p:nvSpPr>
        <p:spPr>
          <a:xfrm>
            <a:off x="368300" y="1228129"/>
            <a:ext cx="1295400" cy="878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</a:t>
            </a:r>
          </a:p>
          <a:p>
            <a:pPr algn="ctr"/>
            <a:r>
              <a:rPr lang="en-US" dirty="0" smtClean="0"/>
              <a:t>Generator</a:t>
            </a:r>
            <a:endParaRPr lang="ru-RU" dirty="0"/>
          </a:p>
        </p:txBody>
      </p:sp>
      <p:cxnSp>
        <p:nvCxnSpPr>
          <p:cNvPr id="119" name="Соединительная линия уступом 118"/>
          <p:cNvCxnSpPr>
            <a:stCxn id="117" idx="3"/>
            <a:endCxn id="5" idx="1"/>
          </p:cNvCxnSpPr>
          <p:nvPr/>
        </p:nvCxnSpPr>
        <p:spPr>
          <a:xfrm flipV="1">
            <a:off x="1663700" y="478800"/>
            <a:ext cx="488393" cy="1188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116" idx="3"/>
            <a:endCxn id="5" idx="1"/>
          </p:cNvCxnSpPr>
          <p:nvPr/>
        </p:nvCxnSpPr>
        <p:spPr>
          <a:xfrm>
            <a:off x="1562100" y="476936"/>
            <a:ext cx="589993" cy="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6" idx="2"/>
            <a:endCxn id="117" idx="0"/>
          </p:cNvCxnSpPr>
          <p:nvPr/>
        </p:nvCxnSpPr>
        <p:spPr>
          <a:xfrm>
            <a:off x="1016000" y="737285"/>
            <a:ext cx="0" cy="49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</Words>
  <Application>Microsoft Office PowerPoint</Application>
  <PresentationFormat>Широкоэкранный</PresentationFormat>
  <Paragraphs>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11</cp:revision>
  <cp:lastPrinted>2018-03-06T07:40:00Z</cp:lastPrinted>
  <dcterms:created xsi:type="dcterms:W3CDTF">2018-03-06T00:19:23Z</dcterms:created>
  <dcterms:modified xsi:type="dcterms:W3CDTF">2018-03-06T07:47:01Z</dcterms:modified>
</cp:coreProperties>
</file>