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4"/>
    <p:restoredTop sz="94726"/>
  </p:normalViewPr>
  <p:slideViewPr>
    <p:cSldViewPr snapToGrid="0">
      <p:cViewPr varScale="1">
        <p:scale>
          <a:sx n="123" d="100"/>
          <a:sy n="123" d="100"/>
        </p:scale>
        <p:origin x="2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8:49:31.3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709 343 24575,'24'0'0,"20"0"0,53 0-2449,-34-7 1,7-2 2448,27 2 0,4 1 0,-14-3 0,2-1 0,-10 3 0,5 1 0,5 0-1140,-7 2 1,4 1-1,1-1 1,0 0 1139,-1-1 0,-1-1 0,1 0 0,4 0 0,-4 0 0,4 0 0,1 1 0,-1 0 0,-3 0 0,5 2 0,-3 0 0,0 0 0,2-1 0,-13-2 0,2-1 0,0-1 0,1 1 0,0 1-466,0 1 0,0 2 0,1 1 0,0-2 0,2 0 466,4-3 0,2 0 0,0-2 0,1 1 0,-1 1 0,0 1 0,0 0 0,-1 1 0,1 0 0,0 0 0,0 0 0,0 0 0,0-1 0,-1 1 0,1 0 0,0-1 0,0 1 0,0-1 0,0 1 0,-1 0 0,2 2 0,1 0 0,0 0 0,-3 0 0,-3 1 0,-1-2 0,-4 1 0,0 0 0,2 1-527,12 1 1,3 1 0,-2 1-1,-5-1 527,-1 0 0,-5 0 0,3 0 0,-6 0 0,4 0 0,1 0 0,-3 0 0,-7 0 0,-1 0 0,-1 0 0,0 0-154,26 0 1,-1 0 0,-2 0 153,-8-1 0,-2 0 0,0 3 0,1 2 0,-1 2 0,-2 2 0,-8 0 0,-1 2 0,-1 2 331,1 3 0,-1 3 0,-1 0-331,-3 0 0,-2 2 0,1 0 0,0 1 0,0 2 0,0-1 0,0 1 0,0-1 0,-1 2 0,2 1 0,-1 1 0,-1 0 0,-3-1 0,-1 0 0,0 1 0,2 1 0,-1 2 0,-1 0 0,23 13 0,-3-1 0,0 1 0,0 0 1025,3 3 1,-2 1-1026,-6-6 0,0 1 0,-22-10 0,1 0 0,-2 1 0,25 13 0,-2 0 0,-5-1 0,-1 1 0,2 3 0,-2 2 0,-3-2 0,-2 2 0,3 7 0,-1 3 0,-3 3 0,-1 2 0,1 2 0,-3 3 0,-5 2 0,-2 1 0,0 0 0,-1 0 1000,-4-5 1,-2-3-1001,-14-11 0,0-3 1000,4-1 0,-2-1-1000,-13-6 0,-1 1 0,2-3 0,1 5 0,17 35 0,-2 2 0,-21-29 0,-1 0 770,17 27 1,-4 1-771,-18-24 0,-4-2 0,-1-4 0,-1 1 733,1 8 1,-1 2-734,-3 0 0,0 1 0,0 1 0,0 0 0,-3 4 0,-1 0 0,0-5 0,-1-1 0,-2 1 0,-2-1 0,1 34 0,0-42 0,0-1 0,0 30 0,0-34 0,0 3 0,1 9 0,-2 1 0,-1-9 0,-2 0 0,-2 4 0,-2 0 0,-6-3 0,-3 0 0,-1-2 0,-2 1-43,-8 14 0,-1 2 43,0 0 0,-1 1 0,-3 5 0,-2 1-539,-4 2 1,0 0 538,3-1 0,1-2 0,-3-2 0,0-2 0,5-2 0,0-1-37,2-5 1,-1-2 36,0-2 0,1 0 0,2 3 0,1-1 0,-2-6 0,-1 0 0,-2 9 0,0-1 0,1-6 0,-2-2 0,-3-1 0,-4 2 0,-14 19 0,-3-2 0,12-21 0,-3-2 0,-18 19 0,-3-2 0,16-19 0,0-2 0,-3 2 0,-1 1 0,-1 2 0,-1 0 0,-5 4 0,-1 1 0,0 0 0,-2 0 0,-3 2 0,-3 1 0,-2-1 0,-2 1 0,26-17 0,-1 0 0,-2 0-620,-5 0 1,-1-1 0,-1 0 619,0 1 0,1-1 0,-2 1 0,-8 4 0,-1 1 0,-4 1-590,6-6 0,-3 1 0,-1 1 1,2-3 589,5-3 0,1-1 0,0 0 0,-1-1 0,-1 1 0,-1 1 0,0-2 0,2-1-322,-17 8 0,0-3 0,3-2 322,10-7 0,1-2 0,-2 1 0,-5 3 0,-1 1 0,-6 0 0,3-5 0,-6 0 0,-1-1 0,5-3 0,-9 2 0,4-2 0,-2-2 0,16-4 0,-2 0 0,1-2 0,1-2 0,-18 0 0,2-4 0,4 0 0,15-2 0,3 0 0,-2-2 0,-16 1 0,-3-2 0,1 1 0,5 1 0,1 2 0,1-2-330,3-1 0,2-1 0,-2-2 330,-3 0 0,0-2 0,1 1 0,8-1 0,1 0 0,-3-1 0,-19-1 0,-4-1 0,5-1 0,-9 1 0,2 0 0,20 0 0,-1 0 0,5 0 510,-4 0 1,5 0-511,3 1 0,0-2 0,2-1 0,0-3 0,0-2 0,0-3 0,-2-5 0,0-3 0,1-2 0,-1-2 0,-5-3 0,2-1 0,9-1 0,0-1 0,-11-2 0,2 0 0,14 2 0,1 1 0,-9-1 0,0-1 0,13 2 0,1 1 0,-9 6 0,1-2 0,10-7 0,1 0 1366,-5 9 0,1 0-1366,6-5 0,2-1 0,-1 2 0,-1-2 0,-4-4 0,2-1 0,5-2 0,1-2 749,-16-14 0,-2-2-749,9 6 0,0-2 0,7 3 0,-3-2 0,0-1 118,0 2 1,-1 1 0,0-3-119,-1-3 0,-1-3 0,0 0 0,-7-3 0,-2-2 0,2 0-539,5 2 0,2-2 1,-1 1 538,-4-4 0,-1-1 0,3 0 0,4 2 0,1 0 0,2 0-436,2 2 1,1 0 0,2-1 435,5 3 0,2 0 0,1 0-34,-15-20 1,5 1 33,8-5 0,4 4 646,5 23 1,3 1-647,5-9 0,4 1 0,-11-24 0,9 16 0,-2-2 0,1 15 0,1-2 674,-3-20 0,0-6-674,-4-3 0,1 0 115,7 12 1,0-4-116,-5-11 0,-3-10 0,1 3-711,6 17 1,2 1 0,-2-4 710,-1 1 0,-1-6 0,0 0 0,2 4 0,0-5 0,1 4 0,1-3 0,1 12 0,0-3 0,-1 1 0,0 2 0,-4-12 0,0 2 0,-1-2-514,5 13 0,0-3 1,-1 0-1,0 2 514,-7-21 0,0 2 0,0 0 0,2 1 0,2 0 0,0 1 0,3 8 0,0 1 0,1 0-258,0-1 1,0 1 0,0 2 257,4 8 0,0 2 0,1 1 87,-3-22 0,1 1-87,-4 1 0,2 2 0,9 14 0,2 3 1203,-4 9 1,2 2-1204,6 4 0,2 3 0,-1-22 3090,0-7-3090,0 12 2678,5 15-2678,5 10 2078,22-14-2078,-2 22 734,14-17-734,-10 20 14,6-6-14,13-13 0,-1 1 0,19-19 0,-11 17 0,-24 18 0,0 1 0,24-14 0,-16 8 0,3 0 0,35-13 0,-30 14 0,0 2 0,32-6 0,-18 5 0,-14 16 0,-7 5 0,-7 3 0,-2 4 0,-11 5 0,-6 2 0,-3 4 0,-7 0 0,3 0 0,-5 0 0,-6 0 0,-5 0 0,-4 0 0,-3 0 0,7 3 0,1-2 0,3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8:51:51.5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9938 893 24575,'-35'0'0,"-14"0"0,-23 0-4916,23-6 1,-4-2 4170,-11 0 0,-2-3 745,-6-9 0,-1-1 996,-12 6 0,4 0-996,28-2 0,1 0 0,-13 4 0,1 2 0,-26-17 0,33 13 0,-2-1 0,-10-3 0,2-2 0,17 6 0,1 0 0,-12-5 0,0 1 0,8 0 0,2 1 0,-1 3 0,-2-1 0,-7-3 0,-2-1 0,5 1 0,0 1 0,1 1 0,-2 1 0,-2-3 0,-2 0 0,0 2 0,-2 2 0,1-1 0,-1 0 0,-10 3 0,0 0 0,10-3 0,0 2 0,-10 4 0,0 1 0,10-6 0,0 0 0,-4 5 0,0 2 0,7-3 0,-3-1 0,-31-4 0,-3 1 0,15 5 0,0 0 0,14 0 0,-2-2 0,1 3 0,-20-2 0,4 3 0,8 4 0,1-1 0,-11-4 0,0 2 270,4 5 0,0 2-270,1-5 0,-1 2 0,-4 2 0,0 2 0,4-1 0,1 0 0,-7 0 0,0 0 0,6 0 0,1 0 0,-1 0 0,4 0-271,24 0 0,1 0 271,-9 0 0,-1 0 0,-2 0 0,0 0 0,0 0 0,0 0 0,-10 0 0,2 0 0,12-1 0,4 2 0,7 1 0,1 2 0,-10 0 0,0 1 0,3 2 0,2 1 0,-1-1 0,0 1 0,-5 3 0,1 1 0,4-1 0,0 2 0,-3 2 0,-4 2 0,2 0 0,-4 2 0,2-1 0,-13 1 0,0 0 0,12-1 0,-3 2 0,7-3 0,5-5 0,4 0 0,-2 2 0,1 0 0,-30 8 0,-9 6 0,2 0 0,19-8 0,1 5 0,10-6 0,-9 12 0,6 1 0,-6 1 5328,8 3-5328,-11 5 0,22-10 0,-27 16 0,28-18 0,-20 10 907,8-2-907,6 0 0,-7 7 1918,12-5-1918,-12 6 0,-5 8 0,1-5 938,-2 13-938,12-15 0,5 10 0,2-10 0,4 11 0,4-2 0,6-12 0,11 8 0,4-18 240,6 17-240,8-22 0,-1 14 0,3-18 0,4 6 0,-3 0 0,4 7 0,-5 1 0,3 7 0,-8-1 0,9 8 0,-4-5 0,5 13 0,-6 2 0,5 2 0,-5 6 0,6-8 0,0 8 0,0-6 0,-6 6 0,5-9 0,-5 1 0,6-1 0,0 1 0,-5-8 0,4 6 0,-4-14 0,5 14 0,0-14 0,0 14 0,0 3 0,0 0 0,0-10 0,0 1 0,0 25 0,0 20 0,0-20 0,0-15 0,0 6 0,5-8 0,2-8 0,5 5 0,-1-12 0,1 12 0,5-5 0,1 0 0,8 14 0,5-3 0,-3 16 0,11 0-536,-4 0 536,5 0 0,9 3 0,1 1-610,-20-36 1,1 0 609,2 1 0,2 1 0,9 5 0,2 2 0,4 5 0,5 1-924,-3-8 1,6 2 0,1-1 923,-3-3 0,1-1 0,3 3 0,-7-5 0,2 2 0,1-1 0,1-1 0,15 8 0,1-3 0,3 0-721,-13-8 0,3 0 1,0 1-1,1-2 721,1 0 0,1-1 0,2-1 0,1 1 0,6 3 0,2-1 0,4 1 0,5 2 0,-9-6 0,6 2 0,4 1 0,1 0 0,-1-1 0,-5-2-819,3 2 0,-4-2 0,0 0 0,1-1 0,5 2 819,-11-7 0,3 2 0,3 0 0,1 0 0,-1-1 0,-2-1 0,-3-2 0,12 6 0,-3-2 0,-1-1 0,-1-1 0,0-1-233,-1-2 0,-1-1 0,0-1 0,1 0 1,0 1 232,2 0 0,1 1 0,0-1 0,0 0 0,0-2 0,-2-2 0,0-2 0,0 0 0,0 0 0,-1-1 0,-2 1 0,1 0 0,-2 0 0,0-1 0,-3-2-243,7 0 0,-3-1 1,-1-2-1,2 1 243,5 3 0,3-1 0,-2 1 0,-4-2 0,7 2 0,-4-2 0,3 0 0,-10-4 0,2 0 0,1 0 0,-1-1 0,-4 1 0,-1 0 0,0-2 0,-1-1 0,18-1 0,-2-2 0,0 0 71,0 3 1,-1 0 0,-3-3-72,-13-6 0,-3-3 0,1 1 0,1 3 0,-1 1 0,-2-3 0,20-2 0,-4-1 1103,1 0 1,-2-2-1104,-5-2 0,-2-2 0,-4 1 0,0 0 0,5 1 0,0-2 0,-6-5 0,-1-3 0,-5 1 0,-1-2 612,0-5 1,-2-3-613,-4 3 0,-1-1 0,0 0 0,0 0 0,0 1 0,0-1 0,6-5 0,1 1 0,0 3 0,1-1 0,-1-5 0,1-1 0,4 2 0,0 1 0,-4-4 0,0 0 0,-2 1 0,3-1 0,-5-2 0,5-3 0,-5 0-544,7-6 0,0-1 544,-10 6 0,3-1 0,-3-1 0,12-14 0,-5 1 350,-4 7 0,1 0-350,6-9 0,0 0 0,-4 4 0,-4 3 0,-17 6 0,0 0 0,27-12 0,-1-1 0,-33 15 0,-1-1 352,26-12 0,1 0-352,-18 8 0,-2 0 0,-1-4 0,0 0 0,2 4 0,0-2 0,1-12 0,-2 0 0,-1 8 0,-2 0 0,-8 2 0,-1-1 277,1-1 1,-2 1-278,21-28 0,-4-14 0,-24 43 0,-1 0 0,7-39 0,-12 31 0,-2-2 0,-7 0 0,-1-2 0,3-8 0,-1-3 0,-4-9 0,-3-3 1120,2 0 1,-1-3-1121,-2-17 0,-1-2 0,-1 0 0,0-1 0,-4 26 0,0-1 0,0-4 0,0-19 0,0-4 0,0 4-1195,0 23 1,0 3-1,0-2 1195,0-15 0,0-2 0,0 10 0,0 18 0,0 5 324,0-4 1,0 2-325,0 7 0,0 2 0,-6-45-1666,0 44 0,-2 3 1666,-17-24 0,4 27 0,-3 0 1691,-23-23-1691,15 24 0,-3 0 0,-1 5 0,-2 0 1689,-6-8 0,-1 0-1689,-7-5 0,-2-3 0,-3-8 0,-2-3-841,-8-1 0,-2-2 841,23 21 0,-1-2 0,-2 1 928,-6-3 1,-2 0 0,1 0-929,-1-1 0,0 1 0,-1 0 0,-3-3 0,-1 1 0,0 1 0,6 7 0,0 1 0,1 0 0,4-1 0,1-1 0,0 4-375,-20-7 1,1 3 374,10-2 0,1 2 0,2 7 0,0 3 0,1 2 0,2 0 0,8 3 0,-1 1 0,-7-1 0,-2 3 0,1 3 0,0 0 0,-5-4 0,-2 0 0,0 3 0,-5 0 0,3-2 0,-4-3 0,3 2-1737,-8-5 0,0 1 1737,4 5 0,-4 0 0,5 2 0,1 0 0,3 1 687,-6-2 0,-1 2-687,1 1 0,0 1 639,4-3 1,0 1-640,1 3 0,0 0 0,2 1 0,0-1 0,3 1 0,2 0 0,-33-13 0,17 11 0,4 2 0,9 2 272,-5 4 1,-1 2-273,-2 2 0,18 8 0,0 2 0,-25-3 6099,-13 6-6099,24 0 0,-15 0 145,22 0-145,-11 11 1117,21 2-1117,2 9 545,8-6-545,12 2 92,2-8-92,10 3 0,4-9 0,6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9:08:58.3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2168 6575 24575,'-54'-33'0,"-28"-13"0,25 4 0,-5-6-1811,-8-6 1,-1 1 1810,11 9 0,0-1 0,-16-15 0,0-3 0,13 8 0,-1 0 0,9 14 0,-2 0 0,2-3 0,6-3 0,2-3 0,-1 1 0,-8 3 0,-2 1 0,3-1 0,-11-22 0,2 0 0,15 21 0,-2 0 0,3 2 0,-14-15 0,4 1 0,5-4 0,3-1 0,-1 5 0,4 1 0,14 7 0,3 2 0,-4 0 0,2 2 1127,-9-26-1127,1 5 594,9 7-594,14 23 0,2 1 0,9 7 1898,-3 0-1898,8-7 2,-3-8-2,4-18 0,0-10 0,0-17-462,0-3 462,0 8 0,0-13 0,0 14 0,0-10 0,0 12 0,0 12 0,0-20 0,0 12 0,8 2 0,3-5 0,-2 24 0,1-1-543,12-23 1,0 0 542,-9 27 0,0 2 0,4-4 0,1 1 0,4-38-634,6 8 634,-7 6-132,-3 17 132,-7 14 419,0 4-419,-2 20 1065,7-12-1065,0 4 681,7-21-681,16-13 0,-4-7 0,7-2-271,-4-4 271,-4 6 0,5 1 0,-1 2 0,-7 15 0,-2 3 0,-2 12 0,-5 3 0,5-1 0,-6 6 0,6-6 419,0 6-419,7-1 0,6-8 0,28-27 0,-7 18 0,-23 12 0,0 2 0,22-2 0,-3-5 0,26-6 0,-7 8-210,-30 15 0,2 1 210,43-17 0,1 6 0,-30 13 0,1 0-858,2 3 1,1-1 857,9-4 0,3-1 0,5-1 0,0 1 0,-4 0 0,-2 1 0,-9 6 0,-2 2-426,-4-3 1,-2 2 425,-7 6 0,-2 1 0,45-12-429,-4 2 429,-13 8 0,-15 0 0,15 0 0,-16 6 0,16 1 0,-6 6 0,17-7 0,3 6 0,-9-6 0,5 7 0,-7 0 0,-26-3 0,3-1 0,-5 3 0,0 0 0,7-6 0,3 0 0,16 2 0,-1 1 0,-15 1 0,0-2-221,8-1 1,-1 0 220,-15 6 0,-3-1 0,31-11 0,9 4 0,-44 5 0,2-2 0,7-6 0,0 1 0,-5 5 0,2-1 0,12-5 0,1-1 25,-4 0 1,0 0-26,12 3 0,2-1 0,6-3 0,1 1-608,6 2 0,0 2 608,-1-2 0,2 1 0,5 4 0,1 0 0,-5 1 0,-1 0 0,8 4 0,-4 0 0,-26 0 0,-3 0-195,8 0 1,-4 0 194,25 0 158,-44 0 0,-1 0-158,31 0 1387,-19 0-1387,-11 0 2200,-7 0-2200,27 6 0,-5 1 0,26 6 272,-3 1-272,3 0 0,-36-7 0,-1 1 0,31 6 0,-27-7 0,0 1 0,27 6 0,-32-6 0,3-1 0,5 1 0,-1 0 0,-8 0 0,0-1 0,9-3 0,-1 1 0,-5 2 0,0-1 0,6-1 0,1 0 0,6 2 0,1 2-723,11 0 0,2-1 723,0 1 0,1 0 0,6 4 0,0 0 0,0 0 0,0 2 0,-5 7 0,-3-1 0,-20-8 0,-1 2-370,5 7 0,-3 1 370,23 0 0,-31-5 0,1 2 0,1-2 0,-2 1 0,-8-1 0,-1 0 0,4 4 0,-1 0 0,31 19 0,0-1 0,3 9 0,1 1 0,-31-16 0,0 1 0,-12-5 0,0-1 0,5 0 0,0 0 0,17 16 0,-10-15 0,0 5 626,-9-11-626,2 5 0,8 8 0,-6-5 0,16 20 0,-3 3 0,-23-23 0,-1 1 0,21 29 0,-21-26 0,0-1 1944,17 19-1944,7 6 0,-12-15 851,-10-5-851,-12-8 0,11 8 0,-10-6 0,13 13 0,-6-4 0,-7-3 0,11 7 0,-15-8 0,14 3 0,-21-5 0,7-6 0,-15-6 0,4-2 0,-5-6 0,1 13 0,-1-4 0,-3 33 0,4-17 0,-9 27 0,10-15 0,-10 0 0,9-2 0,-8-7 0,3-1 0,-5-11 0,0 2 0,0-16 0,0 10 0,0-5 0,0 13 0,0 8 0,-6 2 0,-5 5 0,-2 0 0,-8-5 0,3 5 0,1-14 0,2-7 0,6-8 0,-4-5 0,3-5 0,-2-1 0,4-4 0,-12 23 0,-3-6 0,-6 20 0,2-7 0,-1 2 0,-1 0 0,-1 6 0,4-19 0,6 8 0,6-20 0,-4 7 0,9-13 0,1 3 0,1-5 0,2 1 0,-38 29 0,15-11 0,-30 26 0,24-19 0,-26 28 0,19-21 0,-27 28 0,26-26 0,-8 2 0,8-3 0,-14 3 0,8-4 0,-3 1-424,-26 15 424,29-18 0,-3 3-578,-13 2 1,5-2 577,-1 11 0,2-12 0,0 0-20,1 8 20,2-16 0,-4 13 0,-7-11 0,-1-2 0,0 6 0,7-9 0,1-1 0,9-5 0,10-7 0,-31 11 0,-13 4 0,6-5 0,-4 1-906,16-5 1,-4 1 0,0 0 905,-3-1 0,-1 0 0,3 0 0,-17 5 0,1 1 0,22-9 0,-2 0 0,0 1 0,2 2 0,-1 0 0,2-1 0,-28 7 0,2-2 0,5 1 0,1-1 0,1-3 0,0-1 0,0 4 0,0-1-414,-2-7 0,1 1 414,-1 6 0,1 1 0,-6-3 0,1 0 0,10-2 0,2 2 0,-6 2 0,0 0 0,6-3 0,1 0 0,-1 0 0,1-1 0,-1 0 0,0 0 0,1 0 0,-1-1 0,1-2 0,-1 0 0,1 3 0,-1-1 0,0-5 0,1-3-605,5 0 1,1 0 604,-6-3 0,1-1 0,9 0 0,3 0-213,7-1 0,2 0 213,0-2 0,-1-1 0,-10 2 0,0 0 0,13-2 0,0-1 0,-22 1 0,2 0 0,-12 8 0,28-11 0,1 0 0,-15 10 2505,-27-10-2505,41 9 0,-23-8 0,15 8 0,-15-2 0,23 4 1920,-13 0-1920,23 5 1571,-7-4-1571,9 8 613,-1-9-613,0 4 169,-7 1-169,5 1 0,-13 1 0,-12 5 0,-3-3 0,-15 7-464,8-1 464,-8 7 0,22-12 0,9 3 0,0 1 0,-14-1 0,12 0 0,-1 2 0,-21 8 0,8-6 0,-2 8 0,12-15 0,-7 10 0,1-1 0,1-4 0,6 3 0,-6-10 0,8 4 0,1-5 0,-1 5 0,0-5 0,1 5 0,-1-11 0,0 5 0,1-6 0,-1 1 0,8-2 0,8-4 0,9-2 464,7-5-464,6 0 0,0 0 0,7 0 0,-1 0 0,5 0 0,-4 0 0,4-4 0,-5-1 0,-5-9 0,-10-8 0,-8-8 0,-14-7 0,-1 0 0,0 0 0,-5 0 0,5 0 0,0 0 0,1-1 0,6 1 0,8 8 0,7-3 0,10 12 0,5-4 0,6 11 0,1 1 0,4 4 0,0 0 0,4 1 0,1 2 0,3 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8E3A-5D7D-C9A5-9DCF-72203FFBB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6F6F6-5A72-03E7-1CCB-1144ACD86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624CF-B612-A53F-887A-08CBDD5F4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7D1E8-5260-214F-91C3-AF4B61683AFA}" type="datetimeFigureOut">
              <a:rPr lang="en-RU" smtClean="0"/>
              <a:t>27.04.2024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EB72B-59D0-C638-6F8E-369753BCF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2A3BB-3AA7-E7EF-BF96-1CAF776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C1B5-C8C0-494B-9D25-83DDF29194D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56052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4F33A-02CE-9F19-3D26-B10D99A81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BA0FDD-B3BC-091A-FE98-05F356BF4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7E11F-9EA8-96D2-8E74-76D2D321C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7D1E8-5260-214F-91C3-AF4B61683AFA}" type="datetimeFigureOut">
              <a:rPr lang="en-RU" smtClean="0"/>
              <a:t>27.04.2024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6B757-2A72-BD11-C310-EEC8C2FAB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16812-31D2-C9EA-16F6-D13FBBEFB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C1B5-C8C0-494B-9D25-83DDF29194D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9678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BDDEDC-93C6-498C-62BC-B38708F9E8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0FB917-4F3D-1109-0FD4-50E16A35B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986E6-C342-651A-BB9F-D613DB79B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7D1E8-5260-214F-91C3-AF4B61683AFA}" type="datetimeFigureOut">
              <a:rPr lang="en-RU" smtClean="0"/>
              <a:t>27.04.2024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85295-4E5C-3B08-8889-810C3F387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D4D8F-0185-FC2C-F6E6-DB12C5607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C1B5-C8C0-494B-9D25-83DDF29194D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393543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7E224-C5FB-1081-530B-97B7E105D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8252F-9405-C64F-7B61-5368FF7E1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CB7D0-6FC1-5598-5E7A-4E6DF01CD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7D1E8-5260-214F-91C3-AF4B61683AFA}" type="datetimeFigureOut">
              <a:rPr lang="en-RU" smtClean="0"/>
              <a:t>27.04.2024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F8674-FAB6-3BEA-7760-DFF07164E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00760-4E44-1A03-B4B2-50FC7B91A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C1B5-C8C0-494B-9D25-83DDF29194D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5332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104D5-0B76-347B-6B9A-3DDB4DFC2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81FB8-CE59-8A58-2CCA-C65EBD395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834B7-18D6-4721-7E39-BBBE490D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7D1E8-5260-214F-91C3-AF4B61683AFA}" type="datetimeFigureOut">
              <a:rPr lang="en-RU" smtClean="0"/>
              <a:t>27.04.2024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C2B4D-2B67-5119-03C6-8371E5AB2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EA2ED-5F90-7AD5-5C7D-C0D1F59D1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C1B5-C8C0-494B-9D25-83DDF29194D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626058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4C709-1F47-F77E-95B8-94A5DDE96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2F481-1C88-1909-17CB-9BE2BB752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8D1A03-832B-F9B4-D13F-3A2F8B4DB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922C4-E8C1-8EA1-18CE-F0D8AB74D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7D1E8-5260-214F-91C3-AF4B61683AFA}" type="datetimeFigureOut">
              <a:rPr lang="en-RU" smtClean="0"/>
              <a:t>27.04.2024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A886B-07D6-AC79-06AB-25E721E58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28E76-3B95-C3F6-B466-11B3F5A71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C1B5-C8C0-494B-9D25-83DDF29194D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006115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C04B9-0986-F592-C7BC-CB64D1511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EACAD-F53C-095E-78AE-070005571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A94E3-44DD-6615-AAA2-F9CD904CD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9B9CF9-DEF1-A22E-2E73-4360E1103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EB0A99-70EC-4325-CC8C-40F93FF58D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8FAB36-7137-9FCF-11E9-8EF0FFD9A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7D1E8-5260-214F-91C3-AF4B61683AFA}" type="datetimeFigureOut">
              <a:rPr lang="en-RU" smtClean="0"/>
              <a:t>27.04.2024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5074D2-D832-DD44-D177-09457FFD7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6F09BD-B889-A47A-D29D-4CB8945D8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C1B5-C8C0-494B-9D25-83DDF29194D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17709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D3ABF-B5BB-D99A-3A06-0F84C3E6A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521CB-347C-396C-0E5F-519A4F0BD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7D1E8-5260-214F-91C3-AF4B61683AFA}" type="datetimeFigureOut">
              <a:rPr lang="en-RU" smtClean="0"/>
              <a:t>27.04.2024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7EECF1-FD86-82BA-34A0-6027B7F97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83C596-BD3D-EC68-5FA2-9D213F51B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C1B5-C8C0-494B-9D25-83DDF29194D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061577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B72544-2BD5-6E53-30E5-AE6A6F82B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7D1E8-5260-214F-91C3-AF4B61683AFA}" type="datetimeFigureOut">
              <a:rPr lang="en-RU" smtClean="0"/>
              <a:t>27.04.2024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0E9D87-C4BD-A6B4-29B8-7384FF6DA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FC727-DA6B-13D6-1FF4-CC12E19BC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C1B5-C8C0-494B-9D25-83DDF29194D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3844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873D-5B9D-2812-97DC-892CBA304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FD78B-C2DE-345D-4651-918D076AE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4FF95-6A56-4499-7D6C-87FB2B080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6876B-6788-0CE3-84B4-05E8CB065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7D1E8-5260-214F-91C3-AF4B61683AFA}" type="datetimeFigureOut">
              <a:rPr lang="en-RU" smtClean="0"/>
              <a:t>27.04.2024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5C130-CA7D-2B49-22A3-72FC9FFC8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44915-813D-F629-4961-768F017C3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C1B5-C8C0-494B-9D25-83DDF29194D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50814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8B5EF-2B9F-52F0-8934-A6F212B14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2D42A2-757D-37CA-9A13-60DF5EA308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7E396-E034-98E6-6175-891999FF4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64825-709F-6308-E234-6B00B7912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7D1E8-5260-214F-91C3-AF4B61683AFA}" type="datetimeFigureOut">
              <a:rPr lang="en-RU" smtClean="0"/>
              <a:t>27.04.2024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0CCB8-B3A6-9993-229C-631752E86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C533E-D7CD-76AB-1755-F07D06F98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C1B5-C8C0-494B-9D25-83DDF29194D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8770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210E98-8BCF-EFDE-F52E-559DC7A44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59D76-4B30-3310-C484-B79CB1238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A81F8-5CB6-3854-2ED4-80612EEB7D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87D1E8-5260-214F-91C3-AF4B61683AFA}" type="datetimeFigureOut">
              <a:rPr lang="en-RU" smtClean="0"/>
              <a:t>27.04.2024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B1DB5-2C49-C2C6-5345-FC4DF87FC6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A778C-FDE5-9946-B0DA-A13A1082C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7FC1B5-C8C0-494B-9D25-83DDF29194D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88432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11BF0-1719-927B-13C5-5AFD8EFED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en-US" dirty="0"/>
              <a:t>NBA squad calculator &amp;  generator</a:t>
            </a:r>
            <a:endParaRPr lang="en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EF1273-FAE9-1E49-D5E7-AF6195B8F0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74411"/>
            <a:ext cx="9144000" cy="1655762"/>
          </a:xfrm>
        </p:spPr>
        <p:txBody>
          <a:bodyPr/>
          <a:lstStyle/>
          <a:p>
            <a:r>
              <a:rPr lang="en-RU" dirty="0"/>
              <a:t>That will be usefull for basketball manegers, scouts and just NBA enjoyers and enthusiasts.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BC9660-F426-782C-7B93-0E47E23AFCD4}"/>
              </a:ext>
            </a:extLst>
          </p:cNvPr>
          <p:cNvSpPr txBox="1"/>
          <p:nvPr/>
        </p:nvSpPr>
        <p:spPr>
          <a:xfrm>
            <a:off x="2739736" y="5579918"/>
            <a:ext cx="923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RU" dirty="0"/>
              <a:t>Team: Tarasov Artem, Ekaterina Sushko, Konstantin Dubenskiy</a:t>
            </a:r>
          </a:p>
        </p:txBody>
      </p:sp>
    </p:spTree>
    <p:extLst>
      <p:ext uri="{BB962C8B-B14F-4D97-AF65-F5344CB8AC3E}">
        <p14:creationId xmlns:p14="http://schemas.microsoft.com/office/powerpoint/2010/main" val="399116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C6E0A-DFC1-1254-225D-19FDA9FBF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RU" dirty="0"/>
              <a:t>The main page will be with logos of NBA teams, actions will appear via clicking on logos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23F3562B-B7D3-50F6-FE07-B11EFEBE5B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23411"/>
            <a:ext cx="10515600" cy="3129840"/>
          </a:xfrm>
        </p:spPr>
      </p:pic>
    </p:spTree>
    <p:extLst>
      <p:ext uri="{BB962C8B-B14F-4D97-AF65-F5344CB8AC3E}">
        <p14:creationId xmlns:p14="http://schemas.microsoft.com/office/powerpoint/2010/main" val="106452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DCEB3-89BF-4096-DAE3-EEDC40D11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179EA1-2A85-3E97-67A0-78A4497F23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1096" t="34666" r="50810" b="37476"/>
          <a:stretch/>
        </p:blipFill>
        <p:spPr>
          <a:xfrm>
            <a:off x="873254" y="760963"/>
            <a:ext cx="1828788" cy="187339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5ABA55-B15F-20F9-53BB-6C30B7FAB9DC}"/>
              </a:ext>
            </a:extLst>
          </p:cNvPr>
          <p:cNvSpPr txBox="1"/>
          <p:nvPr/>
        </p:nvSpPr>
        <p:spPr>
          <a:xfrm>
            <a:off x="2826327" y="1057805"/>
            <a:ext cx="315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dirty="0"/>
              <a:t>Salary cap: 273M$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4E49AA-237D-794B-623F-A09F1586AF54}"/>
              </a:ext>
            </a:extLst>
          </p:cNvPr>
          <p:cNvSpPr txBox="1"/>
          <p:nvPr/>
        </p:nvSpPr>
        <p:spPr>
          <a:xfrm>
            <a:off x="2808303" y="1512994"/>
            <a:ext cx="3522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dirty="0"/>
              <a:t>Till the limit: </a:t>
            </a:r>
            <a:r>
              <a:rPr lang="en-RU" dirty="0">
                <a:solidFill>
                  <a:schemeClr val="accent6">
                    <a:lumMod val="75000"/>
                  </a:schemeClr>
                </a:solidFill>
              </a:rPr>
              <a:t>+27M$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949C37-E5EF-73B2-1354-79F377088FC9}"/>
                  </a:ext>
                </a:extLst>
              </p14:cNvPr>
              <p14:cNvContentPartPr/>
              <p14:nvPr/>
            </p14:nvContentPartPr>
            <p14:xfrm>
              <a:off x="688410" y="3253019"/>
              <a:ext cx="4740840" cy="34873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949C37-E5EF-73B2-1354-79F377088FC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2290" y="3246899"/>
                <a:ext cx="4753080" cy="349956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F9E6832-4B3F-3507-51C1-328DC40B15E9}"/>
              </a:ext>
            </a:extLst>
          </p:cNvPr>
          <p:cNvSpPr txBox="1"/>
          <p:nvPr/>
        </p:nvSpPr>
        <p:spPr>
          <a:xfrm>
            <a:off x="1411871" y="4006417"/>
            <a:ext cx="3293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dirty="0"/>
              <a:t>Here will be the table of squad and salaries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E4A1CF9-11CB-5114-D225-09B4EAE9E24C}"/>
                  </a:ext>
                </a:extLst>
              </p14:cNvPr>
              <p14:cNvContentPartPr/>
              <p14:nvPr/>
            </p14:nvContentPartPr>
            <p14:xfrm>
              <a:off x="6357125" y="775818"/>
              <a:ext cx="4963680" cy="31298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E4A1CF9-11CB-5114-D225-09B4EAE9E24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51005" y="769698"/>
                <a:ext cx="4975920" cy="314208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D724042-6447-9934-878D-5917F1AFE89F}"/>
              </a:ext>
            </a:extLst>
          </p:cNvPr>
          <p:cNvSpPr txBox="1"/>
          <p:nvPr/>
        </p:nvSpPr>
        <p:spPr>
          <a:xfrm>
            <a:off x="6570529" y="1042646"/>
            <a:ext cx="3927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dirty="0">
                <a:solidFill>
                  <a:schemeClr val="accent2">
                    <a:lumMod val="75000"/>
                  </a:schemeClr>
                </a:solidFill>
              </a:rPr>
              <a:t>Here will be the table with recommendations of kicking players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40EBE9-400E-3354-FC86-066EE2F5A19D}"/>
              </a:ext>
            </a:extLst>
          </p:cNvPr>
          <p:cNvSpPr txBox="1"/>
          <p:nvPr/>
        </p:nvSpPr>
        <p:spPr>
          <a:xfrm>
            <a:off x="6649372" y="1729301"/>
            <a:ext cx="4261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dirty="0"/>
              <a:t>The recommendations will be generated via min charesteristics such as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94510E-B613-8D86-04A7-9D438D57B72E}"/>
              </a:ext>
            </a:extLst>
          </p:cNvPr>
          <p:cNvSpPr txBox="1"/>
          <p:nvPr/>
        </p:nvSpPr>
        <p:spPr>
          <a:xfrm>
            <a:off x="7934556" y="2365752"/>
            <a:ext cx="35516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dirty="0"/>
              <a:t>Salary, statistics, minutes on the floor, matches in season, age, </a:t>
            </a:r>
            <a:r>
              <a:rPr lang="en-GB" dirty="0"/>
              <a:t>N</a:t>
            </a:r>
            <a:r>
              <a:rPr lang="en-RU" dirty="0"/>
              <a:t>umber of players on same positions</a:t>
            </a:r>
          </a:p>
          <a:p>
            <a:endParaRPr lang="en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46EDD5A-8D1D-A945-E39E-5EBC17830C64}"/>
                  </a:ext>
                </a:extLst>
              </p14:cNvPr>
              <p14:cNvContentPartPr/>
              <p14:nvPr/>
            </p14:nvContentPartPr>
            <p14:xfrm>
              <a:off x="6749558" y="4288418"/>
              <a:ext cx="4574520" cy="25592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46EDD5A-8D1D-A945-E39E-5EBC17830C6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43438" y="4282298"/>
                <a:ext cx="4586760" cy="257148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2A7E91B6-09C7-2138-943D-266372E353CF}"/>
              </a:ext>
            </a:extLst>
          </p:cNvPr>
          <p:cNvSpPr txBox="1"/>
          <p:nvPr/>
        </p:nvSpPr>
        <p:spPr>
          <a:xfrm>
            <a:off x="7304809" y="4673513"/>
            <a:ext cx="3870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dirty="0">
                <a:solidFill>
                  <a:schemeClr val="accent6">
                    <a:lumMod val="75000"/>
                  </a:schemeClr>
                </a:solidFill>
              </a:rPr>
              <a:t>Recoommendations for signing new players without contract or with expiring contract: </a:t>
            </a:r>
            <a:r>
              <a:rPr lang="en-RU" dirty="0"/>
              <a:t>via the same characteristics </a:t>
            </a:r>
          </a:p>
        </p:txBody>
      </p:sp>
    </p:spTree>
    <p:extLst>
      <p:ext uri="{BB962C8B-B14F-4D97-AF65-F5344CB8AC3E}">
        <p14:creationId xmlns:p14="http://schemas.microsoft.com/office/powerpoint/2010/main" val="1390931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1ED6A-FB1B-684C-F0B5-0FF401666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Some possible things to add in project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D3122-8FD4-9316-5096-D89958F97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U" dirty="0"/>
              <a:t>Squad draft of players, where you can building your own squad  </a:t>
            </a:r>
          </a:p>
        </p:txBody>
      </p:sp>
    </p:spTree>
    <p:extLst>
      <p:ext uri="{BB962C8B-B14F-4D97-AF65-F5344CB8AC3E}">
        <p14:creationId xmlns:p14="http://schemas.microsoft.com/office/powerpoint/2010/main" val="2616964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19CCF-3FA2-A440-B6F5-CC41DA1C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0E970-8FD6-0225-6451-7544BC9E3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U" dirty="0"/>
              <a:t>1 option: Simply from Kaggle</a:t>
            </a:r>
          </a:p>
          <a:p>
            <a:endParaRPr lang="en-RU" dirty="0"/>
          </a:p>
          <a:p>
            <a:r>
              <a:rPr lang="en-RU" dirty="0"/>
              <a:t>2 option: via parsing from sites with current statistics</a:t>
            </a:r>
          </a:p>
        </p:txBody>
      </p:sp>
    </p:spTree>
    <p:extLst>
      <p:ext uri="{BB962C8B-B14F-4D97-AF65-F5344CB8AC3E}">
        <p14:creationId xmlns:p14="http://schemas.microsoft.com/office/powerpoint/2010/main" val="3608690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5638E-D79C-5909-4C30-239B8D563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RU" dirty="0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CDF74-6A25-5AEE-36E1-0ED10BE1D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SQL, Qt, </a:t>
            </a:r>
            <a:r>
              <a:rPr lang="en-GB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CompVision</a:t>
            </a:r>
            <a:r>
              <a:rPr lang="en-GB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cpp</a:t>
            </a:r>
            <a:r>
              <a:rPr lang="en-GB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python selenium(</a:t>
            </a:r>
            <a:r>
              <a:rPr 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for parsing</a:t>
            </a: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)</a:t>
            </a:r>
          </a:p>
          <a:p>
            <a:pPr marL="0" indent="0">
              <a:buNone/>
            </a:pP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058055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181</Words>
  <Application>Microsoft Macintosh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Helvetica Neue</vt:lpstr>
      <vt:lpstr>Office Theme</vt:lpstr>
      <vt:lpstr>NBA squad calculator &amp;  generator</vt:lpstr>
      <vt:lpstr>The main page will be with logos of NBA teams, actions will appear via clicking on logos</vt:lpstr>
      <vt:lpstr>PowerPoint Presentation</vt:lpstr>
      <vt:lpstr>Some possible things to add in project</vt:lpstr>
      <vt:lpstr>Data sets</vt:lpstr>
      <vt:lpstr>Technologies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squad calculator &amp;  generator</dc:title>
  <dc:creator>Тарасов Артём Эдуардович</dc:creator>
  <cp:lastModifiedBy>Тарасов Артём Эдуардович</cp:lastModifiedBy>
  <cp:revision>1</cp:revision>
  <dcterms:created xsi:type="dcterms:W3CDTF">2024-04-27T08:10:11Z</dcterms:created>
  <dcterms:modified xsi:type="dcterms:W3CDTF">2024-04-27T09:33:07Z</dcterms:modified>
</cp:coreProperties>
</file>