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5beef0e6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5beef0e6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e5beef0e6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e5beef0e6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e5beef0e6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e5beef0e6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e5beef0e6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e5beef0e6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e5beef0e6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e5beef0e6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5beef0e6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5beef0e6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84050"/>
            <a:ext cx="8520600" cy="12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❤️</a:t>
            </a:r>
            <a:r>
              <a:rPr lang="ru"/>
              <a:t>Love For Hearts❤️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73575"/>
            <a:ext cx="8520600" cy="1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Переверза Владислав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Соловьев Александр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Фесенко Артём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 ❤️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❤️ Демонстрация знаний библиотеки pygame.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❤️ Создание игры, аналогов которой нет на рынке.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❤️ Практика пользования системой GitHub.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83625"/>
            <a:ext cx="2605275" cy="7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512100" y="3915500"/>
            <a:ext cx="197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</a:rPr>
              <a:t>АНАЛОГИ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200700" y="3570350"/>
            <a:ext cx="2742600" cy="1305900"/>
          </a:xfrm>
          <a:prstGeom prst="mathMultiply">
            <a:avLst>
              <a:gd fmla="val 3505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400" y="2775600"/>
            <a:ext cx="1889975" cy="179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приложения ❤️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50" y="1878575"/>
            <a:ext cx="3440250" cy="19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4179100" y="2203600"/>
            <a:ext cx="1376400" cy="1315800"/>
          </a:xfrm>
          <a:prstGeom prst="mathPlus">
            <a:avLst>
              <a:gd fmla="val 504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998" y="1827324"/>
            <a:ext cx="1376400" cy="206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0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Геймплей ❤️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62" y="3071688"/>
            <a:ext cx="3511671" cy="197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187" y="3073635"/>
            <a:ext cx="3511675" cy="197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8949" y="938387"/>
            <a:ext cx="3501059" cy="197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813" y="937413"/>
            <a:ext cx="3508402" cy="197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это работает ❤️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1375"/>
            <a:ext cx="4564575" cy="16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100" y="1603600"/>
            <a:ext cx="304800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850" y="2930350"/>
            <a:ext cx="2843482" cy="20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 ❤️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0825"/>
            <a:ext cx="353377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069675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05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❤️</a:t>
            </a:r>
            <a:r>
              <a:rPr lang="ru"/>
              <a:t>Спасибо за внимание❤️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