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106E36-FD25-4E2D-B0AA-010F637433A0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52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60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106E36-FD25-4E2D-B0AA-010F637433A0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804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106E36-FD25-4E2D-B0AA-010F637433A0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193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106E36-FD25-4E2D-B0AA-010F637433A0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935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449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172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016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106E36-FD25-4E2D-B0AA-010F637433A0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29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0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106E36-FD25-4E2D-B0AA-010F637433A0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16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93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99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96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53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96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60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051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3608" y="1124744"/>
            <a:ext cx="6620968" cy="3329581"/>
          </a:xfrm>
        </p:spPr>
        <p:txBody>
          <a:bodyPr/>
          <a:lstStyle/>
          <a:p>
            <a:pPr algn="ctr"/>
            <a:r>
              <a:rPr lang="ru-RU" sz="3600" dirty="0" smtClean="0"/>
              <a:t>Создание макросов для автоматизации веб – скрапинга с использованием </a:t>
            </a:r>
            <a:r>
              <a:rPr lang="en-US" sz="3600" dirty="0" smtClean="0"/>
              <a:t>VBA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5180089"/>
            <a:ext cx="6620968" cy="1653508"/>
          </a:xfrm>
        </p:spPr>
        <p:txBody>
          <a:bodyPr>
            <a:noAutofit/>
          </a:bodyPr>
          <a:lstStyle/>
          <a:p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Презентацию 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ПОДГОТОВИЛ:</a:t>
            </a:r>
          </a:p>
          <a:p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3 курса</a:t>
            </a:r>
          </a:p>
          <a:p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ПИН – б – о – 21 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1</a:t>
            </a:r>
          </a:p>
          <a:p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Направления подготовки 09.03.03 Прикладная информатика</a:t>
            </a:r>
          </a:p>
          <a:p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Стороженко Артем Владимирович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35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866259"/>
            <a:ext cx="6377940" cy="1293028"/>
          </a:xfrm>
        </p:spPr>
        <p:txBody>
          <a:bodyPr/>
          <a:lstStyle/>
          <a:p>
            <a:pPr algn="l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Данные играют все большую роль в бизнесе с каждым днем. При этом почти всю нужную информация в настоящее время можно найти в сети Интернет. </a:t>
            </a:r>
          </a:p>
          <a:p>
            <a:r>
              <a:rPr lang="ru-RU" dirty="0" smtClean="0"/>
              <a:t>Однако, веб – ресурсы предназначены в первую очередь для удобства пользователей, а не для сбора с них больших объемов информации. Для решения этой задачи используется технология веб – скрапинга.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812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74" y="764704"/>
            <a:ext cx="7654685" cy="1293028"/>
          </a:xfrm>
        </p:spPr>
        <p:txBody>
          <a:bodyPr>
            <a:normAutofit/>
          </a:bodyPr>
          <a:lstStyle/>
          <a:p>
            <a:pPr algn="l"/>
            <a:r>
              <a:rPr lang="ru-RU" sz="3200" dirty="0" smtClean="0"/>
              <a:t>Принцип работы веб - скрапинга</a:t>
            </a:r>
            <a:endParaRPr lang="ru-RU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83" y="2492896"/>
            <a:ext cx="7654685" cy="2808312"/>
          </a:xfrm>
        </p:spPr>
      </p:pic>
    </p:spTree>
    <p:extLst>
      <p:ext uri="{BB962C8B-B14F-4D97-AF65-F5344CB8AC3E}">
        <p14:creationId xmlns:p14="http://schemas.microsoft.com/office/powerpoint/2010/main" val="23074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2682" y="116632"/>
            <a:ext cx="7596502" cy="1293028"/>
          </a:xfrm>
        </p:spPr>
        <p:txBody>
          <a:bodyPr>
            <a:normAutofit/>
          </a:bodyPr>
          <a:lstStyle/>
          <a:p>
            <a:pPr algn="l"/>
            <a:r>
              <a:rPr lang="ru-RU" sz="3200" dirty="0" smtClean="0"/>
              <a:t>Применение веб - скрапинга</a:t>
            </a:r>
            <a:endParaRPr lang="ru-RU" sz="32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56573" y="1340768"/>
            <a:ext cx="6711654" cy="302433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Веб – скрапинг можно использовать для множества разных задач:</a:t>
            </a:r>
          </a:p>
          <a:p>
            <a:r>
              <a:rPr lang="ru-RU" sz="1600" dirty="0" smtClean="0"/>
              <a:t>Анализ рынка</a:t>
            </a:r>
          </a:p>
          <a:p>
            <a:r>
              <a:rPr lang="ru-RU" sz="1600" dirty="0" smtClean="0"/>
              <a:t>Мониторинг новостей</a:t>
            </a:r>
          </a:p>
          <a:p>
            <a:r>
              <a:rPr lang="ru-RU" sz="1600" dirty="0" smtClean="0"/>
              <a:t>Поиск потенциальных клиентов </a:t>
            </a:r>
          </a:p>
          <a:p>
            <a:r>
              <a:rPr lang="ru-RU" sz="1600" dirty="0" smtClean="0"/>
              <a:t>Защита от подделок</a:t>
            </a:r>
          </a:p>
          <a:p>
            <a:r>
              <a:rPr lang="ru-RU" sz="1600" dirty="0" smtClean="0"/>
              <a:t>Модернизация сайтов</a:t>
            </a:r>
          </a:p>
          <a:p>
            <a:r>
              <a:rPr lang="ru-RU" sz="1600" dirty="0" smtClean="0"/>
              <a:t>Настройка машинного обучения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40" y="4509120"/>
            <a:ext cx="6054587" cy="183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1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8162" y="692696"/>
            <a:ext cx="6772150" cy="1293028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dirty="0" smtClean="0"/>
              <a:t>Преимущества и недостатки веб - скрапинга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884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 самолета</Template>
  <TotalTime>105</TotalTime>
  <Words>134</Words>
  <Application>Microsoft Office PowerPoint</Application>
  <PresentationFormat>Экран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След самолета</vt:lpstr>
      <vt:lpstr>Создание макросов для автоматизации веб – скрапинга с использованием VBA</vt:lpstr>
      <vt:lpstr>Введение</vt:lpstr>
      <vt:lpstr>Принцип работы веб - скрапинга</vt:lpstr>
      <vt:lpstr>Применение веб - скрапинга</vt:lpstr>
      <vt:lpstr>Преимущества и недостатки веб - скрапинга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макросов для автоматизации веб – скрапинга с использованием VBA</dc:title>
  <dc:creator>ARTEM STOROZHENKO</dc:creator>
  <cp:lastModifiedBy>ARTEM STOROZHENKO</cp:lastModifiedBy>
  <cp:revision>10</cp:revision>
  <dcterms:created xsi:type="dcterms:W3CDTF">2023-12-04T20:39:19Z</dcterms:created>
  <dcterms:modified xsi:type="dcterms:W3CDTF">2023-12-05T07:14:54Z</dcterms:modified>
</cp:coreProperties>
</file>