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WdTmBk4fpqJCrXsypKYBk79B0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80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68120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50">
                <a:latin typeface="Arial"/>
                <a:ea typeface="Arial"/>
                <a:cs typeface="Arial"/>
                <a:sym typeface="Arial"/>
              </a:rPr>
              <a:t>{{items.title}}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18895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dirty="0" smtClean="0"/>
              <a:t>{{text}}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68120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50" dirty="0" smtClean="0">
                <a:latin typeface="Arial"/>
                <a:ea typeface="Arial"/>
                <a:cs typeface="Arial"/>
                <a:sym typeface="Arial"/>
              </a:rPr>
              <a:t>{{title</a:t>
            </a:r>
            <a:r>
              <a:rPr lang="en-US" sz="3150" dirty="0">
                <a:latin typeface="Arial"/>
                <a:ea typeface="Arial"/>
                <a:cs typeface="Arial"/>
                <a:sym typeface="Arial"/>
              </a:rPr>
              <a:t>}}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18895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smtClean="0"/>
              <a:t>{{</a:t>
            </a:r>
            <a:r>
              <a:rPr lang="en-US" sz="6000" smtClean="0"/>
              <a:t>items2.text</a:t>
            </a:r>
            <a:r>
              <a:rPr lang="en-US" sz="6000" dirty="0" smtClean="0"/>
              <a:t>}}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PresentationFormat>Произвольный</PresentationFormat>
  <Paragraphs>4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Office Theme</vt:lpstr>
      <vt:lpstr>{{items.title}} </vt:lpstr>
      <vt:lpstr>{{title}}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{{items.title}} </dc:title>
  <dc:creator>Anton Khritonenkov</dc:creator>
  <cp:lastModifiedBy>Артем Бризинский</cp:lastModifiedBy>
  <cp:revision>5</cp:revision>
  <dcterms:created xsi:type="dcterms:W3CDTF">2020-08-17T12:13:56Z</dcterms:created>
  <dcterms:modified xsi:type="dcterms:W3CDTF">2022-05-12T12:05:19Z</dcterms:modified>
</cp:coreProperties>
</file>