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gWdTmBk4fpqJCrXsypKYBk79B0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cdedf9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129cdedf9d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68120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{{items.title}}</a:t>
            </a:r>
            <a:endParaRPr sz="31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18895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{{text}}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cdedf9d7_0_5"/>
          <p:cNvSpPr txBox="1"/>
          <p:nvPr>
            <p:ph type="ctrTitle"/>
          </p:nvPr>
        </p:nvSpPr>
        <p:spPr>
          <a:xfrm>
            <a:off x="1524000" y="681205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50">
                <a:latin typeface="Arial"/>
                <a:ea typeface="Arial"/>
                <a:cs typeface="Arial"/>
                <a:sym typeface="Arial"/>
              </a:rPr>
              <a:t>{{title}}</a:t>
            </a:r>
            <a:endParaRPr/>
          </a:p>
        </p:txBody>
      </p:sp>
      <p:sp>
        <p:nvSpPr>
          <p:cNvPr id="91" name="Google Shape;91;g129cdedf9d7_0_5"/>
          <p:cNvSpPr txBox="1"/>
          <p:nvPr>
            <p:ph idx="1" type="subTitle"/>
          </p:nvPr>
        </p:nvSpPr>
        <p:spPr>
          <a:xfrm>
            <a:off x="1524000" y="3188954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{{items2.text}}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2020-08-17T12:13:56Z</dcterms:created>
  <dc:creator>Anton Khritonenkov</dc:creator>
</cp:coreProperties>
</file>