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10" r:id="rId5"/>
    <p:sldId id="317" r:id="rId6"/>
    <p:sldId id="318" r:id="rId7"/>
  </p:sldIdLst>
  <p:sldSz cx="9144000" cy="5143500" type="screen16x9"/>
  <p:notesSz cx="6858000" cy="9144000"/>
  <p:defaultTextStyle>
    <a:defPPr>
      <a:defRPr lang="fr-FR"/>
    </a:defPPr>
    <a:lvl1pPr marL="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3531" userDrawn="1">
          <p15:clr>
            <a:srgbClr val="A4A3A4"/>
          </p15:clr>
        </p15:guide>
        <p15:guide id="4" orient="horz" pos="3238" userDrawn="1">
          <p15:clr>
            <a:srgbClr val="A4A3A4"/>
          </p15:clr>
        </p15:guide>
        <p15:guide id="5" pos="6035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2" orient="horz" pos="3178">
          <p15:clr>
            <a:srgbClr val="A4A3A4"/>
          </p15:clr>
        </p15:guide>
        <p15:guide id="13" orient="horz" pos="2914">
          <p15:clr>
            <a:srgbClr val="A4A3A4"/>
          </p15:clr>
        </p15:guide>
        <p15:guide id="14" pos="54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DERC Florent [EIFFAGE INFRASTRUCTURES]" initials="CF[I" lastIdx="5" clrIdx="0">
    <p:extLst>
      <p:ext uri="{19B8F6BF-5375-455C-9EA6-DF929625EA0E}">
        <p15:presenceInfo xmlns:p15="http://schemas.microsoft.com/office/powerpoint/2012/main" userId="S-1-5-21-2537470526-3306136337-4023898003-1413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E2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111915-BE36-4E01-A7E5-04B1672EAD32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056" y="108"/>
      </p:cViewPr>
      <p:guideLst>
        <p:guide orient="horz" pos="3531"/>
        <p:guide orient="horz" pos="3238"/>
        <p:guide pos="6035"/>
        <p:guide pos="2880"/>
        <p:guide orient="horz" pos="3178"/>
        <p:guide orient="horz" pos="2914"/>
        <p:guide pos="54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16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CF115-A56B-9C40-9875-8A1DC87475BE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91395-F10E-A54F-A52F-FF6EE9251E9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636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30C7B-F22A-A74D-9FA0-EEA88DB12A21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0ED8-D5EE-6545-A70A-F50ED42D76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13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10ED8-D5EE-6545-A70A-F50ED42D763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37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610ED8-D5EE-6545-A70A-F50ED42D763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50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503238" y="990362"/>
            <a:ext cx="8119269" cy="351758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4" name="Espace réservé du titre 10"/>
          <p:cNvSpPr>
            <a:spLocks noGrp="1"/>
          </p:cNvSpPr>
          <p:nvPr>
            <p:ph type="title"/>
          </p:nvPr>
        </p:nvSpPr>
        <p:spPr>
          <a:xfrm>
            <a:off x="503238" y="295716"/>
            <a:ext cx="8137525" cy="494847"/>
          </a:xfrm>
          <a:prstGeom prst="rect">
            <a:avLst/>
          </a:prstGeom>
          <a:ln>
            <a:noFill/>
          </a:ln>
        </p:spPr>
        <p:txBody>
          <a:bodyPr vert="horz" lIns="0" tIns="41148" rIns="0" bIns="41148" rtlCol="0" anchor="ctr">
            <a:noAutofit/>
          </a:bodyPr>
          <a:lstStyle/>
          <a:p>
            <a:pPr marL="0" lvl="0"/>
            <a:r>
              <a:rPr lang="fr-FR" sz="2800" dirty="0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42333807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85" userDrawn="1">
          <p15:clr>
            <a:srgbClr val="FBAE40"/>
          </p15:clr>
        </p15:guide>
        <p15:guide id="2" orient="horz" pos="68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contenu 5"/>
          <p:cNvSpPr>
            <a:spLocks noGrp="1"/>
          </p:cNvSpPr>
          <p:nvPr>
            <p:ph sz="quarter" idx="14" hasCustomPrompt="1"/>
          </p:nvPr>
        </p:nvSpPr>
        <p:spPr>
          <a:xfrm>
            <a:off x="6103089" y="990362"/>
            <a:ext cx="2537674" cy="3517583"/>
          </a:xfrm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28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503239" y="990362"/>
            <a:ext cx="5454118" cy="3517583"/>
          </a:xfrm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Titre 11"/>
          <p:cNvSpPr>
            <a:spLocks noGrp="1"/>
          </p:cNvSpPr>
          <p:nvPr>
            <p:ph type="title" hasCustomPrompt="1"/>
          </p:nvPr>
        </p:nvSpPr>
        <p:spPr>
          <a:xfrm>
            <a:off x="503239" y="291429"/>
            <a:ext cx="8137524" cy="494847"/>
          </a:xfrm>
          <a:prstGeom prst="rect">
            <a:avLst/>
          </a:prstGeom>
          <a:ln>
            <a:noFill/>
          </a:ln>
        </p:spPr>
        <p:txBody>
          <a:bodyPr vert="horz" lIns="0" tIns="41148" rIns="0" bIns="41148" rtlCol="0" anchor="ctr">
            <a:noAutofit/>
          </a:bodyPr>
          <a:lstStyle>
            <a:lvl1pPr>
              <a:defRPr lang="fr-FR" sz="2800" dirty="0"/>
            </a:lvl1pPr>
          </a:lstStyle>
          <a:p>
            <a:pPr marL="0" lvl="0"/>
            <a:r>
              <a:rPr lang="fr-FR" dirty="0"/>
              <a:t>Titre de diapositive « Contenu x2 » (Arial 28pt) </a:t>
            </a:r>
          </a:p>
        </p:txBody>
      </p:sp>
    </p:spTree>
    <p:extLst>
      <p:ext uri="{BB962C8B-B14F-4D97-AF65-F5344CB8AC3E}">
        <p14:creationId xmlns:p14="http://schemas.microsoft.com/office/powerpoint/2010/main" val="131192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89" userDrawn="1">
          <p15:clr>
            <a:srgbClr val="FBAE40"/>
          </p15:clr>
        </p15:guide>
        <p15:guide id="2" orient="horz" pos="28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légend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contenu 5"/>
          <p:cNvSpPr>
            <a:spLocks noGrp="1"/>
          </p:cNvSpPr>
          <p:nvPr>
            <p:ph sz="quarter" idx="15" hasCustomPrompt="1"/>
          </p:nvPr>
        </p:nvSpPr>
        <p:spPr>
          <a:xfrm>
            <a:off x="503238" y="990362"/>
            <a:ext cx="3944938" cy="3064432"/>
          </a:xfrm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 hasCustomPrompt="1"/>
          </p:nvPr>
        </p:nvSpPr>
        <p:spPr>
          <a:xfrm>
            <a:off x="503238" y="4119088"/>
            <a:ext cx="3944461" cy="321468"/>
          </a:xfrm>
        </p:spPr>
        <p:txBody>
          <a:bodyPr/>
          <a:lstStyle>
            <a:lvl1pPr marL="0" indent="0">
              <a:buNone/>
              <a:def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fr-FR" dirty="0"/>
              <a:t>Cliquez pour modifier la légende de la photo</a:t>
            </a:r>
          </a:p>
        </p:txBody>
      </p:sp>
      <p:sp>
        <p:nvSpPr>
          <p:cNvPr id="10" name="Espace réservé du contenu 5"/>
          <p:cNvSpPr>
            <a:spLocks noGrp="1"/>
          </p:cNvSpPr>
          <p:nvPr>
            <p:ph sz="quarter" idx="18" hasCustomPrompt="1"/>
          </p:nvPr>
        </p:nvSpPr>
        <p:spPr>
          <a:xfrm>
            <a:off x="4695825" y="990362"/>
            <a:ext cx="3944938" cy="3064432"/>
          </a:xfrm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quarter" idx="19" hasCustomPrompt="1"/>
          </p:nvPr>
        </p:nvSpPr>
        <p:spPr>
          <a:xfrm>
            <a:off x="4695825" y="4119088"/>
            <a:ext cx="3944461" cy="321468"/>
          </a:xfrm>
        </p:spPr>
        <p:txBody>
          <a:bodyPr/>
          <a:lstStyle>
            <a:lvl1pPr marL="0" indent="0">
              <a:buNone/>
              <a:defRPr lang="fr-FR" sz="1200" b="0" kern="1200" dirty="0" smtClean="0">
                <a:solidFill>
                  <a:schemeClr val="tx1"/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fr-FR" dirty="0"/>
              <a:t>Cliquez pour modifier la légende de la photo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1"/>
          <p:cNvSpPr>
            <a:spLocks noGrp="1"/>
          </p:cNvSpPr>
          <p:nvPr>
            <p:ph type="title" hasCustomPrompt="1"/>
          </p:nvPr>
        </p:nvSpPr>
        <p:spPr>
          <a:xfrm>
            <a:off x="503239" y="291429"/>
            <a:ext cx="8137524" cy="494847"/>
          </a:xfrm>
          <a:prstGeom prst="rect">
            <a:avLst/>
          </a:prstGeom>
          <a:ln>
            <a:noFill/>
          </a:ln>
        </p:spPr>
        <p:txBody>
          <a:bodyPr vert="horz" lIns="0" tIns="41148" rIns="0" bIns="41148" rtlCol="0" anchor="ctr">
            <a:noAutofit/>
          </a:bodyPr>
          <a:lstStyle>
            <a:lvl1pPr algn="l">
              <a:defRPr lang="fr-FR" sz="2800" dirty="0"/>
            </a:lvl1pPr>
          </a:lstStyle>
          <a:p>
            <a:pPr marL="0" lvl="0"/>
            <a:r>
              <a:rPr lang="fr-FR" dirty="0"/>
              <a:t>Titre de diapositive «Contenu et légende x2» (Arial 28pt)</a:t>
            </a:r>
          </a:p>
        </p:txBody>
      </p:sp>
    </p:spTree>
    <p:extLst>
      <p:ext uri="{BB962C8B-B14F-4D97-AF65-F5344CB8AC3E}">
        <p14:creationId xmlns:p14="http://schemas.microsoft.com/office/powerpoint/2010/main" val="2432668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" userDrawn="1">
          <p15:clr>
            <a:srgbClr val="FBAE40"/>
          </p15:clr>
        </p15:guide>
        <p15:guide id="2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9966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2939108"/>
            <a:ext cx="8137524" cy="463235"/>
          </a:xfrm>
          <a:ln>
            <a:noFill/>
          </a:ln>
        </p:spPr>
        <p:txBody>
          <a:bodyPr rIns="0">
            <a:noAutofit/>
          </a:bodyPr>
          <a:lstStyle>
            <a:lvl1pPr marL="0" marR="0" indent="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latin typeface="+mj-lt"/>
              </a:defRPr>
            </a:lvl1pPr>
          </a:lstStyle>
          <a:p>
            <a:pPr marL="0" marR="0" lvl="0" indent="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/>
              <a:t>Sous-titre (Arial 16pt)</a:t>
            </a:r>
          </a:p>
          <a:p>
            <a:pPr lvl="0"/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503239" y="1685190"/>
            <a:ext cx="8137524" cy="857250"/>
          </a:xfrm>
          <a:prstGeom prst="rect">
            <a:avLst/>
          </a:prstGeom>
          <a:noFill/>
        </p:spPr>
        <p:txBody>
          <a:bodyPr rIns="0"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/>
              <a:t>Titre du chapitre (Arial 32pt)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 hasCustomPrompt="1"/>
          </p:nvPr>
        </p:nvSpPr>
        <p:spPr>
          <a:xfrm>
            <a:off x="503239" y="3439100"/>
            <a:ext cx="8137524" cy="402077"/>
          </a:xfrm>
        </p:spPr>
        <p:txBody>
          <a:bodyPr rIns="0">
            <a:noAutofit/>
          </a:bodyPr>
          <a:lstStyle>
            <a:lvl1pPr marL="0" indent="0">
              <a:buNone/>
              <a:defRPr lang="fr-FR" sz="1600" b="0" kern="1200" baseline="0" dirty="0" smtClean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dirty="0"/>
              <a:t>Deuxième sous-titre (Arial 16pt)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643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503238" y="624436"/>
            <a:ext cx="6326540" cy="8572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dirty="0"/>
              <a:t>Titre de l’intercalaire (Arial 32pt)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1649176"/>
            <a:ext cx="6326539" cy="463235"/>
          </a:xfrm>
          <a:ln>
            <a:noFill/>
          </a:ln>
        </p:spPr>
        <p:txBody>
          <a:bodyPr rIns="0">
            <a:noAutofit/>
          </a:bodyPr>
          <a:lstStyle>
            <a:lvl1pPr marL="0" marR="0" indent="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latin typeface="+mj-lt"/>
              </a:defRPr>
            </a:lvl1pPr>
          </a:lstStyle>
          <a:p>
            <a:pPr marL="0" marR="0" lvl="0" indent="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/>
              <a:t>Sous-titre (Arial 16pt)</a:t>
            </a:r>
          </a:p>
          <a:p>
            <a:pPr lvl="0"/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6372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calair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98760" y="560311"/>
            <a:ext cx="8346480" cy="38154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fr-FR" sz="1600"/>
          </a:p>
        </p:txBody>
      </p:sp>
      <p:sp>
        <p:nvSpPr>
          <p:cNvPr id="8" name="Titre 9"/>
          <p:cNvSpPr>
            <a:spLocks noGrp="1"/>
          </p:cNvSpPr>
          <p:nvPr>
            <p:ph type="title" hasCustomPrompt="1"/>
          </p:nvPr>
        </p:nvSpPr>
        <p:spPr>
          <a:xfrm>
            <a:off x="503238" y="624436"/>
            <a:ext cx="6303962" cy="8572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Titre de l’intercalaire (Arial 32pt)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1649176"/>
            <a:ext cx="6303961" cy="463235"/>
          </a:xfrm>
          <a:ln>
            <a:noFill/>
          </a:ln>
        </p:spPr>
        <p:txBody>
          <a:bodyPr rIns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fr-FR" dirty="0"/>
              <a:t>Sous-titre (Arial 16pt)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1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98760" y="560311"/>
            <a:ext cx="8346480" cy="381542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fr-FR" sz="1600"/>
          </a:p>
        </p:txBody>
      </p:sp>
      <p:sp>
        <p:nvSpPr>
          <p:cNvPr id="8" name="Titre 9"/>
          <p:cNvSpPr>
            <a:spLocks noGrp="1"/>
          </p:cNvSpPr>
          <p:nvPr>
            <p:ph type="title" hasCustomPrompt="1"/>
          </p:nvPr>
        </p:nvSpPr>
        <p:spPr>
          <a:xfrm>
            <a:off x="503238" y="624436"/>
            <a:ext cx="6303962" cy="8572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Titre de l’intercalaire (Arial 32pt)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1649176"/>
            <a:ext cx="6303961" cy="463235"/>
          </a:xfrm>
          <a:ln>
            <a:noFill/>
          </a:ln>
        </p:spPr>
        <p:txBody>
          <a:bodyPr rIns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fr-FR" dirty="0"/>
              <a:t>Sous-titre (Arial 16pt)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854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ja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98760" y="560311"/>
            <a:ext cx="8346480" cy="381542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fr-FR" sz="1600">
              <a:solidFill>
                <a:schemeClr val="accent4"/>
              </a:solidFill>
            </a:endParaRPr>
          </a:p>
        </p:txBody>
      </p:sp>
      <p:sp>
        <p:nvSpPr>
          <p:cNvPr id="8" name="Titre 9"/>
          <p:cNvSpPr>
            <a:spLocks noGrp="1"/>
          </p:cNvSpPr>
          <p:nvPr>
            <p:ph type="title" hasCustomPrompt="1"/>
          </p:nvPr>
        </p:nvSpPr>
        <p:spPr>
          <a:xfrm>
            <a:off x="503238" y="624436"/>
            <a:ext cx="6236229" cy="8572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Titre de l’intercalaire (Arial 32pt)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9" y="1649176"/>
            <a:ext cx="6236228" cy="463235"/>
          </a:xfrm>
          <a:ln>
            <a:noFill/>
          </a:ln>
        </p:spPr>
        <p:txBody>
          <a:bodyPr rIns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fr-FR" dirty="0"/>
              <a:t>Sous-titre (Arial 16pt)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31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98760" y="560311"/>
            <a:ext cx="8346480" cy="381542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fr-FR" sz="1600"/>
          </a:p>
        </p:txBody>
      </p:sp>
      <p:sp>
        <p:nvSpPr>
          <p:cNvPr id="8" name="Titre 9"/>
          <p:cNvSpPr>
            <a:spLocks noGrp="1"/>
          </p:cNvSpPr>
          <p:nvPr>
            <p:ph type="title" hasCustomPrompt="1"/>
          </p:nvPr>
        </p:nvSpPr>
        <p:spPr>
          <a:xfrm>
            <a:off x="503238" y="624436"/>
            <a:ext cx="6360406" cy="8572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Titre de l’intercalaire (Arial 32pt)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1649176"/>
            <a:ext cx="6360405" cy="463235"/>
          </a:xfrm>
          <a:ln>
            <a:noFill/>
          </a:ln>
        </p:spPr>
        <p:txBody>
          <a:bodyPr rIns="0">
            <a:noAutofit/>
          </a:bodyPr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fr-FR" dirty="0"/>
              <a:t>Sous-titre (Arial 16pt)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58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gr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98760" y="560311"/>
            <a:ext cx="8346480" cy="381542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ctr"/>
            <a:endParaRPr lang="fr-FR" sz="1600"/>
          </a:p>
        </p:txBody>
      </p:sp>
      <p:sp>
        <p:nvSpPr>
          <p:cNvPr id="8" name="Titre 9"/>
          <p:cNvSpPr>
            <a:spLocks noGrp="1"/>
          </p:cNvSpPr>
          <p:nvPr>
            <p:ph type="title" hasCustomPrompt="1"/>
          </p:nvPr>
        </p:nvSpPr>
        <p:spPr>
          <a:xfrm>
            <a:off x="503238" y="624436"/>
            <a:ext cx="6247518" cy="8572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Titre de l’intercalaire (Arial 32pt)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1649176"/>
            <a:ext cx="6247517" cy="463235"/>
          </a:xfrm>
          <a:ln>
            <a:noFill/>
          </a:ln>
        </p:spPr>
        <p:txBody>
          <a:bodyPr rIns="0">
            <a:noAutofit/>
          </a:bodyPr>
          <a:lstStyle>
            <a:lvl1pPr marL="0" marR="0" indent="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latin typeface="+mj-lt"/>
              </a:defRPr>
            </a:lvl1pPr>
          </a:lstStyle>
          <a:p>
            <a:pPr marL="0" marR="0" lvl="0" indent="0" algn="l" defTabSz="41148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fr-FR" dirty="0"/>
              <a:t>Sous-titre (Arial 16pt)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093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 hasCustomPrompt="1"/>
          </p:nvPr>
        </p:nvSpPr>
        <p:spPr>
          <a:xfrm>
            <a:off x="503239" y="291429"/>
            <a:ext cx="8137524" cy="494847"/>
          </a:xfrm>
          <a:prstGeom prst="rect">
            <a:avLst/>
          </a:prstGeom>
          <a:ln>
            <a:noFill/>
          </a:ln>
        </p:spPr>
        <p:txBody>
          <a:bodyPr vert="horz" lIns="0" tIns="41148" rIns="0" bIns="41148" rtlCol="0" anchor="ctr">
            <a:noAutofit/>
          </a:bodyPr>
          <a:lstStyle>
            <a:lvl1pPr>
              <a:defRPr lang="fr-FR" sz="2800" dirty="0"/>
            </a:lvl1pPr>
          </a:lstStyle>
          <a:p>
            <a:pPr marL="0" lvl="0"/>
            <a:r>
              <a:rPr lang="fr-FR" dirty="0"/>
              <a:t>Titre de diapositive « Contenu x1 » (Arial 28pt)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3" hasCustomPrompt="1"/>
          </p:nvPr>
        </p:nvSpPr>
        <p:spPr>
          <a:xfrm>
            <a:off x="503239" y="990362"/>
            <a:ext cx="8137524" cy="3517583"/>
          </a:xfrm>
        </p:spPr>
        <p:txBody>
          <a:bodyPr/>
          <a:lstStyle>
            <a:lvl1pPr>
              <a:defRPr/>
            </a:lvl1pPr>
            <a:lvl5pPr marL="1645920" indent="0">
              <a:buNone/>
              <a:defRPr/>
            </a:lvl5pPr>
          </a:lstStyle>
          <a:p>
            <a:pPr lvl="0"/>
            <a:r>
              <a:rPr lang="fr-FR" dirty="0"/>
              <a:t>Contenu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9652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itre 10"/>
          <p:cNvSpPr>
            <a:spLocks noGrp="1"/>
          </p:cNvSpPr>
          <p:nvPr>
            <p:ph type="title"/>
          </p:nvPr>
        </p:nvSpPr>
        <p:spPr>
          <a:xfrm>
            <a:off x="503238" y="295716"/>
            <a:ext cx="8137525" cy="494847"/>
          </a:xfrm>
          <a:prstGeom prst="rect">
            <a:avLst/>
          </a:prstGeom>
          <a:ln>
            <a:noFill/>
          </a:ln>
        </p:spPr>
        <p:txBody>
          <a:bodyPr vert="horz" lIns="0" tIns="41148" rIns="0" bIns="41148" rtlCol="0" anchor="ctr">
            <a:noAutofit/>
          </a:bodyPr>
          <a:lstStyle/>
          <a:p>
            <a:pPr marL="0" lvl="0"/>
            <a:r>
              <a:rPr lang="fr-FR" sz="2800" dirty="0"/>
              <a:t>Cliquez pour modifier le titre</a:t>
            </a:r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49" y="4711113"/>
            <a:ext cx="1292535" cy="385424"/>
          </a:xfrm>
          <a:prstGeom prst="rect">
            <a:avLst/>
          </a:prstGeom>
          <a:ln>
            <a:noFill/>
          </a:ln>
        </p:spPr>
      </p:pic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3238" y="960200"/>
            <a:ext cx="8137525" cy="3634503"/>
          </a:xfrm>
          <a:prstGeom prst="rect">
            <a:avLst/>
          </a:prstGeom>
        </p:spPr>
        <p:txBody>
          <a:bodyPr vert="horz" lIns="0" tIns="41148" rIns="0" bIns="41148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 userDrawn="1">
            <p:ph type="ftr" sz="quarter" idx="3"/>
          </p:nvPr>
        </p:nvSpPr>
        <p:spPr>
          <a:xfrm>
            <a:off x="3701813" y="4772026"/>
            <a:ext cx="3679308" cy="268603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 userDrawn="1">
            <p:ph type="sldNum" sz="quarter" idx="4"/>
          </p:nvPr>
        </p:nvSpPr>
        <p:spPr>
          <a:xfrm>
            <a:off x="8172450" y="4767739"/>
            <a:ext cx="450057" cy="272891"/>
          </a:xfrm>
          <a:prstGeom prst="rect">
            <a:avLst/>
          </a:prstGeom>
        </p:spPr>
        <p:txBody>
          <a:bodyPr vert="horz" lIns="82296" tIns="41148" rIns="0" bIns="41148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D973FA1-4766-43D2-B463-B1EB9831896E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381122" y="4772026"/>
            <a:ext cx="791328" cy="268604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341" y="142763"/>
            <a:ext cx="142659" cy="21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4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73" r:id="rId3"/>
    <p:sldLayoutId id="2147483678" r:id="rId4"/>
    <p:sldLayoutId id="2147483667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56" r:id="rId11"/>
    <p:sldLayoutId id="2147483650" r:id="rId12"/>
  </p:sldLayoutIdLst>
  <p:hf sldNum="0" hdr="0" ftr="0" dt="0"/>
  <p:txStyles>
    <p:titleStyle>
      <a:lvl1pPr algn="l" defTabSz="411480" rtl="0" eaLnBrk="1" latinLnBrk="0" hangingPunct="1">
        <a:spcBef>
          <a:spcPct val="0"/>
        </a:spcBef>
        <a:buNone/>
        <a:defRPr lang="fr-FR" sz="2800" b="1" kern="120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41148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n-lt"/>
          <a:ea typeface="+mn-ea"/>
          <a:cs typeface="Century Gothic"/>
        </a:defRPr>
      </a:lvl1pPr>
      <a:lvl2pPr marL="668655" indent="-257175" algn="l" defTabSz="411480" rtl="0" eaLnBrk="1" latinLnBrk="0" hangingPunct="1">
        <a:spcBef>
          <a:spcPct val="20000"/>
        </a:spcBef>
        <a:buClr>
          <a:schemeClr val="tx1"/>
        </a:buClr>
        <a:buFont typeface="Arial" panose="020B0604020202020204" pitchFamily="34" charset="0"/>
        <a:buChar char="‒"/>
        <a:defRPr sz="1400" b="0" kern="1200">
          <a:solidFill>
            <a:schemeClr val="tx1"/>
          </a:solidFill>
          <a:latin typeface="+mn-lt"/>
          <a:ea typeface="+mn-ea"/>
          <a:cs typeface="Century Gothic"/>
        </a:defRPr>
      </a:lvl2pPr>
      <a:lvl3pPr marL="977265" indent="-154305" algn="l" defTabSz="411480" rtl="0" eaLnBrk="1" latinLnBrk="0" hangingPunct="1">
        <a:spcBef>
          <a:spcPct val="20000"/>
        </a:spcBef>
        <a:buClrTx/>
        <a:buFont typeface="Arial" panose="020B0604020202020204" pitchFamily="34" charset="0"/>
        <a:buChar char="‒"/>
        <a:defRPr sz="1200" b="1" kern="1200">
          <a:solidFill>
            <a:schemeClr val="tx1"/>
          </a:solidFill>
          <a:latin typeface="+mn-lt"/>
          <a:ea typeface="+mn-ea"/>
          <a:cs typeface="Century Gothic"/>
        </a:defRPr>
      </a:lvl3pPr>
      <a:lvl4pPr marL="1440180" indent="-205740" algn="l" defTabSz="411480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Century Gothic"/>
        </a:defRPr>
      </a:lvl4pPr>
      <a:lvl5pPr marL="1851660" indent="-205740" algn="l" defTabSz="411480" rtl="0" eaLnBrk="1" latinLnBrk="0" hangingPunct="1">
        <a:spcBef>
          <a:spcPct val="200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Century Gothic"/>
        </a:defRPr>
      </a:lvl5pPr>
      <a:lvl6pPr marL="226314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41148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317" userDrawn="1">
          <p15:clr>
            <a:srgbClr val="F26B43"/>
          </p15:clr>
        </p15:guide>
        <p15:guide id="5" pos="6035" userDrawn="1">
          <p15:clr>
            <a:srgbClr val="F26B43"/>
          </p15:clr>
        </p15:guide>
        <p15:guide id="6" pos="54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</a:t>
            </a:r>
            <a:r>
              <a:rPr lang="en-US" dirty="0" err="1"/>
              <a:t>Slides.Travaux.Title</a:t>
            </a:r>
            <a:r>
              <a:rPr lang="en-US" dirty="0"/>
              <a:t>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973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863081" y="1892588"/>
            <a:ext cx="709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{{</a:t>
            </a:r>
            <a:r>
              <a:rPr lang="fr-FR" dirty="0" err="1"/>
              <a:t>Projet.Gpt</a:t>
            </a:r>
            <a:r>
              <a:rPr lang="fr-FR" dirty="0"/>
              <a:t>}</a:t>
            </a:r>
            <a:r>
              <a:rPr lang="en-US" dirty="0"/>
              <a:t>:</a:t>
            </a:r>
            <a:r>
              <a:rPr lang="fr-FR"/>
              <a:t>collapse-If-false</a:t>
            </a: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317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771641" y="1976408"/>
            <a:ext cx="7097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{{</a:t>
            </a:r>
            <a:r>
              <a:rPr lang="fr-FR" dirty="0" err="1"/>
              <a:t>Projet.SEP</a:t>
            </a:r>
            <a:r>
              <a:rPr lang="fr-FR" dirty="0"/>
              <a:t>}:collapse-If-false}</a:t>
            </a:r>
          </a:p>
        </p:txBody>
      </p:sp>
    </p:spTree>
    <p:extLst>
      <p:ext uri="{BB962C8B-B14F-4D97-AF65-F5344CB8AC3E}">
        <p14:creationId xmlns:p14="http://schemas.microsoft.com/office/powerpoint/2010/main" val="33650013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Eiffage Énergie">
      <a:dk1>
        <a:sysClr val="windowText" lastClr="000000"/>
      </a:dk1>
      <a:lt1>
        <a:sysClr val="window" lastClr="FFFFFF"/>
      </a:lt1>
      <a:dk2>
        <a:srgbClr val="6D6F72"/>
      </a:dk2>
      <a:lt2>
        <a:srgbClr val="D8D8D8"/>
      </a:lt2>
      <a:accent1>
        <a:srgbClr val="0088CE"/>
      </a:accent1>
      <a:accent2>
        <a:srgbClr val="E9E4E2"/>
      </a:accent2>
      <a:accent3>
        <a:srgbClr val="34B233"/>
      </a:accent3>
      <a:accent4>
        <a:srgbClr val="FED100"/>
      </a:accent4>
      <a:accent5>
        <a:srgbClr val="FF0000"/>
      </a:accent5>
      <a:accent6>
        <a:srgbClr val="99CCFF"/>
      </a:accent6>
      <a:hlink>
        <a:srgbClr val="4918FC"/>
      </a:hlink>
      <a:folHlink>
        <a:srgbClr val="800080"/>
      </a:folHlink>
    </a:clrScheme>
    <a:fontScheme name="Personnalisé Eiffage Énerg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F267DBF65744429E29320B0E077337" ma:contentTypeVersion="7" ma:contentTypeDescription="Crée un document." ma:contentTypeScope="" ma:versionID="053e6c578cf7bd5aad066f2d050d66a5">
  <xsd:schema xmlns:xsd="http://www.w3.org/2001/XMLSchema" xmlns:xs="http://www.w3.org/2001/XMLSchema" xmlns:p="http://schemas.microsoft.com/office/2006/metadata/properties" xmlns:ns2="7d82339c-e53e-469a-bd74-c04e887b89ce" xmlns:ns3="968d8cfd-9d1c-4ef2-82a3-8d1bbf23c857" targetNamespace="http://schemas.microsoft.com/office/2006/metadata/properties" ma:root="true" ma:fieldsID="723b730e4593b7bbcab2033f73927037" ns2:_="" ns3:_="">
    <xsd:import namespace="7d82339c-e53e-469a-bd74-c04e887b89ce"/>
    <xsd:import namespace="968d8cfd-9d1c-4ef2-82a3-8d1bbf23c8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82339c-e53e-469a-bd74-c04e887b8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d8cfd-9d1c-4ef2-82a3-8d1bbf23c85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939D64-DE86-4071-B126-5A878370FF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82339c-e53e-469a-bd74-c04e887b89ce"/>
    <ds:schemaRef ds:uri="968d8cfd-9d1c-4ef2-82a3-8d1bbf23c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40BE65-C4DE-4072-BA9D-CD53262C78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22ED55-05F6-4126-8468-875126AE2E30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968d8cfd-9d1c-4ef2-82a3-8d1bbf23c857"/>
    <ds:schemaRef ds:uri="7d82339c-e53e-469a-bd74-c04e887b89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7574</TotalTime>
  <Words>24</Words>
  <Application>Microsoft Office PowerPoint</Application>
  <PresentationFormat>On-screen Show (16:9)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Thème Office</vt:lpstr>
      <vt:lpstr>{{Slides.Travaux.Title}}</vt:lpstr>
      <vt:lpstr>PowerPoint Presentation</vt:lpstr>
      <vt:lpstr>PowerPoint Presentation</vt:lpstr>
    </vt:vector>
  </TitlesOfParts>
  <Company>VITAFREE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direction.communication@eiffage.com</dc:creator>
  <cp:lastModifiedBy>Артем Бризинский</cp:lastModifiedBy>
  <cp:revision>296</cp:revision>
  <dcterms:created xsi:type="dcterms:W3CDTF">2015-04-02T14:29:59Z</dcterms:created>
  <dcterms:modified xsi:type="dcterms:W3CDTF">2023-10-20T05:33:54Z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0x0101002FF267DBF65744429E29320B0E077337</vt:lpwstr>
  </property>
</Properties>
</file>