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2" r:id="rId6"/>
    <p:sldId id="257" r:id="rId7"/>
    <p:sldId id="258" r:id="rId8"/>
    <p:sldId id="259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7FA8E-4522-4E57-92DB-8CE8ED18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3D8083-4135-4014-8D91-E1EE374B3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CE49B-72E4-458D-8122-2679ED53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DC473-17BC-4F9D-BBFE-649AAF37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1E1E6-A00D-4D0B-BF35-BD6BF4FD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52D00-E414-462F-8C14-56F5FA9C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D8B21E-95D5-46A7-A383-A27B1B906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3F925-8A79-4828-A0F3-B38F1A7F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763C0-757F-43CE-9DA3-39F95A87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38F5C-357D-4AF9-8771-A1B904F3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166418-A8E6-4965-B039-7B3EEB745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16359E-0C15-4DD4-964B-6F53F98B9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45678-2204-4967-A402-F71DCA2B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AC63F-AF14-4EFD-B2C1-FF2F21C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572FF-3938-464A-AD75-EA07CF5E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7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609CC-8354-4225-9915-77F7A3EB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98457-7BA0-4444-A2C4-FE9FD9BD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A0D7C-6E9C-4E53-8899-C474FEC2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FB9C43-E00C-47E7-918A-92869D62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7255E-82D2-43DA-A2D7-C9D91F6C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10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6F752-5D39-4EF6-BFAE-8A25ACC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70F6-48C4-458D-A931-322D133B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92E92-0C94-4855-A3F7-F56DAE67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6CA92-D77C-4E7E-A48A-CE700C75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390B1-BBF5-46A8-8B6E-1F0B469D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4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B3E41-03A8-4593-83F1-DCD4E26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236E1-765F-4A06-A3D6-979EDC18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40D15-91EF-485F-9E30-69AE4BB5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CB98EF-5DCF-4230-A458-E3C324A4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E1E3A-5248-4644-B1E9-03E2D059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C0B4A-B614-4412-AA23-592DCCBA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D22C9-4B11-4930-826D-860F45C1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A174ED-586C-4E2E-8820-72FA7D96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5F2E50-0105-47BF-B6DA-A1D4ABFCA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1E053E-B970-49C7-860E-ADCE89A38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165B5E-1D2E-49F9-92E0-42F7F6F5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AB5C10-E3A1-4318-BB02-FAA76CF4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847E88-DF1F-411E-BD81-81FB0DB7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A0466A-26F6-4DF6-826C-1A3D40F4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72676-2EA3-42DE-9249-0EFAC2C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C01CA1-2490-4FA5-A694-61BAA060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D3DFAD-BF3A-4F07-BD2E-3B4FE4FF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74D208-4F7E-4366-88BE-E609006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23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1DB297-C018-4B09-9F92-7EBC9A2B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E8EB30-55B9-4F99-828E-04B0FB3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C9DE5-95DB-4927-9533-C3752C83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4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F6C3D-9EAE-4B87-97E5-0C995EC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D2D12-73ED-4E96-92BD-C4985BA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BD3AA0-D54F-44A0-8081-1E06C791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3ED09-D2B2-4462-8801-6F2F44FC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7A3FCF-EDF2-4900-8B68-FAD097BC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CBC031-DCF8-4CE0-83C9-6D3F6137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63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0C5FE-9986-4FF7-9039-1CC48CED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F11892-9B32-4A21-8C5E-A86C62FBE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F15F38-3D20-4766-B193-55177D0A9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ECF320-77C8-4C64-A1BC-DA59F108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6627F1-8E46-460B-81B0-BE587B1E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9CBEFD-CF9E-4704-ACA8-1408420A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8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5D640-29F6-4661-B6CA-A83434BF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F359BF-89D9-49F3-B5E2-669618D2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25167-DCD4-468F-86BE-70015075E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675F-6E6C-4165-BFCE-C05CB2A433A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6D8B78-BDE6-4635-904B-4537571B7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8473F-7BC0-4EED-93D4-CDDFFE03E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473E-178F-4EF4-BEEF-8E61926B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5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C30802-AD32-4705-8BD7-0E415E92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8033">
            <a:off x="176212" y="1433851"/>
            <a:ext cx="1438275" cy="15144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AA7D1-236C-4A70-8B05-07DF042C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2388" y="2616224"/>
            <a:ext cx="5771445" cy="1041808"/>
          </a:xfrm>
        </p:spPr>
        <p:txBody>
          <a:bodyPr/>
          <a:lstStyle/>
          <a:p>
            <a:r>
              <a:rPr lang="en-US" dirty="0" err="1"/>
              <a:t>ButShip</a:t>
            </a:r>
            <a:r>
              <a:rPr lang="en-US" dirty="0"/>
              <a:t> Fashion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6C2E26-F8BA-4D3A-9042-6DAFBBF04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0659">
            <a:off x="266700" y="350838"/>
            <a:ext cx="1257300" cy="1543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66D34C-94C8-4615-83D1-D741EA203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7031">
            <a:off x="1468152" y="825579"/>
            <a:ext cx="1381125" cy="1371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17D8B1-2E1C-4226-954B-9B8971F33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7716">
            <a:off x="1271502" y="2665723"/>
            <a:ext cx="2400299" cy="1603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CFA0D2-B722-436D-9F03-1480B04A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8868">
            <a:off x="135279" y="3103519"/>
            <a:ext cx="1280135" cy="8128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96C61F-1659-4FD0-AD19-59B97E2D52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45765">
            <a:off x="1794741" y="1831418"/>
            <a:ext cx="962025" cy="1524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45A25C8-8A18-48A8-9247-D135FCDC4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5282">
            <a:off x="328387" y="4318493"/>
            <a:ext cx="1285875" cy="15430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C0004DE-6DF8-4CC3-AF40-4FF2CE8CB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53" y="4078962"/>
            <a:ext cx="819150" cy="6953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400E5A1-EBEC-4CE2-817B-D6B4D62DA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7233">
            <a:off x="1785214" y="4818719"/>
            <a:ext cx="942975" cy="12477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F81EF61-A964-4CF2-A899-517D3F284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7353">
            <a:off x="2285120" y="4124942"/>
            <a:ext cx="1085850" cy="54292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52E4BA-D904-4A44-8E45-A78CF6850E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57487">
            <a:off x="2700047" y="4999808"/>
            <a:ext cx="1219200" cy="8477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E815E0C-2696-4212-B43B-56D82ADFF6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7535">
            <a:off x="1533886" y="267301"/>
            <a:ext cx="1219200" cy="73342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99AD06E-DC91-4AFA-A8BC-C538F809D9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5884">
            <a:off x="2622404" y="935148"/>
            <a:ext cx="1280167" cy="8534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DEAF25-8CEF-4FDB-B114-7AE9F157C312}"/>
              </a:ext>
            </a:extLst>
          </p:cNvPr>
          <p:cNvSpPr txBox="1"/>
          <p:nvPr/>
        </p:nvSpPr>
        <p:spPr>
          <a:xfrm rot="19605242">
            <a:off x="9879633" y="3827448"/>
            <a:ext cx="2312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Converse Chuck </a:t>
            </a:r>
            <a:r>
              <a:rPr lang="en-US" dirty="0" err="1"/>
              <a:t>Taylot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192851-CC6F-427C-8CDC-0CFF29CB869D}"/>
              </a:ext>
            </a:extLst>
          </p:cNvPr>
          <p:cNvSpPr txBox="1"/>
          <p:nvPr/>
        </p:nvSpPr>
        <p:spPr>
          <a:xfrm rot="2230681">
            <a:off x="10150071" y="5907280"/>
            <a:ext cx="1565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Nike </a:t>
            </a:r>
            <a:r>
              <a:rPr lang="en-US" dirty="0" err="1"/>
              <a:t>Aair</a:t>
            </a:r>
            <a:r>
              <a:rPr lang="en-US" dirty="0"/>
              <a:t> Max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D4F13-6E30-444E-9B79-05992E84C76D}"/>
              </a:ext>
            </a:extLst>
          </p:cNvPr>
          <p:cNvSpPr txBox="1"/>
          <p:nvPr/>
        </p:nvSpPr>
        <p:spPr>
          <a:xfrm rot="3659274">
            <a:off x="10324703" y="5088972"/>
            <a:ext cx="1960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Adidas </a:t>
            </a:r>
            <a:r>
              <a:rPr lang="en-US" dirty="0" err="1"/>
              <a:t>Ultraboost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A04F21-C775-45AD-93C6-C9DF7AFDBD5D}"/>
              </a:ext>
            </a:extLst>
          </p:cNvPr>
          <p:cNvSpPr txBox="1"/>
          <p:nvPr/>
        </p:nvSpPr>
        <p:spPr>
          <a:xfrm rot="1575489">
            <a:off x="9788447" y="4917308"/>
            <a:ext cx="127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Puma RS-X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6F714-B15E-425A-ACEE-3B5AA8503F91}"/>
              </a:ext>
            </a:extLst>
          </p:cNvPr>
          <p:cNvSpPr txBox="1"/>
          <p:nvPr/>
        </p:nvSpPr>
        <p:spPr>
          <a:xfrm rot="3382865">
            <a:off x="11036570" y="4671497"/>
            <a:ext cx="128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Levi’s 501</a:t>
            </a:r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87FD53B-FC6C-4B0A-A1D2-273EAF8E91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32" y="4040729"/>
            <a:ext cx="5447556" cy="20985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E842BCB-443D-45EB-B2DB-6102599BC555}"/>
              </a:ext>
            </a:extLst>
          </p:cNvPr>
          <p:cNvSpPr txBox="1"/>
          <p:nvPr/>
        </p:nvSpPr>
        <p:spPr>
          <a:xfrm rot="19221266">
            <a:off x="9637429" y="3721513"/>
            <a:ext cx="1239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Rucksack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A357D0-5795-43E5-B0D3-ACBC1E828F90}"/>
              </a:ext>
            </a:extLst>
          </p:cNvPr>
          <p:cNvSpPr txBox="1"/>
          <p:nvPr/>
        </p:nvSpPr>
        <p:spPr>
          <a:xfrm rot="745767">
            <a:off x="9924086" y="6291583"/>
            <a:ext cx="924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Beanie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7621D1-DF51-4FC0-B172-19D9631D30FE}"/>
              </a:ext>
            </a:extLst>
          </p:cNvPr>
          <p:cNvSpPr txBox="1"/>
          <p:nvPr/>
        </p:nvSpPr>
        <p:spPr>
          <a:xfrm rot="18993878">
            <a:off x="10477220" y="2893637"/>
            <a:ext cx="195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Vans Old </a:t>
            </a:r>
            <a:r>
              <a:rPr lang="en-US" dirty="0" err="1"/>
              <a:t>Skool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5EE5-E575-4E34-A694-EA37A9F80A0B}"/>
              </a:ext>
            </a:extLst>
          </p:cNvPr>
          <p:cNvSpPr txBox="1"/>
          <p:nvPr/>
        </p:nvSpPr>
        <p:spPr>
          <a:xfrm rot="18432559">
            <a:off x="9987347" y="2622965"/>
            <a:ext cx="1848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Balance 574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B92DC2-1C97-4F43-AEA0-24761E2C5187}"/>
              </a:ext>
            </a:extLst>
          </p:cNvPr>
          <p:cNvSpPr txBox="1"/>
          <p:nvPr/>
        </p:nvSpPr>
        <p:spPr>
          <a:xfrm rot="6637170">
            <a:off x="9196775" y="2749910"/>
            <a:ext cx="21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>
                <a:solidFill>
                  <a:srgbClr val="111111"/>
                </a:solidFill>
                <a:effectLst/>
              </a:rPr>
              <a:t>Nike Air Force 1 '07</a:t>
            </a:r>
            <a:endParaRPr lang="en-US" b="0" i="0" dirty="0">
              <a:solidFill>
                <a:srgbClr val="111111"/>
              </a:solidFill>
              <a:effectLst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5460A-C86B-40C7-A39B-E8F565F5B9D1}"/>
              </a:ext>
            </a:extLst>
          </p:cNvPr>
          <p:cNvSpPr txBox="1"/>
          <p:nvPr/>
        </p:nvSpPr>
        <p:spPr>
          <a:xfrm rot="2285312">
            <a:off x="10738474" y="1774705"/>
            <a:ext cx="1584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111111"/>
                </a:solidFill>
                <a:effectLst/>
              </a:rPr>
              <a:t>Nike G.T. Cut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37C99-37BF-4846-A173-4896FB286C1B}"/>
              </a:ext>
            </a:extLst>
          </p:cNvPr>
          <p:cNvSpPr txBox="1"/>
          <p:nvPr/>
        </p:nvSpPr>
        <p:spPr>
          <a:xfrm rot="19537704">
            <a:off x="9532172" y="1397088"/>
            <a:ext cx="193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111111"/>
                </a:solidFill>
                <a:effectLst/>
              </a:rPr>
              <a:t>Nike Dunk 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6CF38-CB18-41A6-8F91-823103932089}"/>
              </a:ext>
            </a:extLst>
          </p:cNvPr>
          <p:cNvSpPr txBox="1"/>
          <p:nvPr/>
        </p:nvSpPr>
        <p:spPr>
          <a:xfrm rot="1454607">
            <a:off x="9967703" y="962549"/>
            <a:ext cx="250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0" i="0" dirty="0">
                <a:solidFill>
                  <a:srgbClr val="111111"/>
                </a:solidFill>
                <a:effectLst/>
              </a:rPr>
              <a:t>Nike Air Max Plus Drift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F0B51C-ECF0-4F28-8EAD-83E159500B2E}"/>
              </a:ext>
            </a:extLst>
          </p:cNvPr>
          <p:cNvSpPr txBox="1"/>
          <p:nvPr/>
        </p:nvSpPr>
        <p:spPr>
          <a:xfrm rot="20520516">
            <a:off x="8697239" y="1252367"/>
            <a:ext cx="193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>
                <a:solidFill>
                  <a:srgbClr val="111111"/>
                </a:solidFill>
                <a:effectLst/>
              </a:rPr>
              <a:t>Nike InfinityRN 4</a:t>
            </a:r>
            <a:endParaRPr lang="en-US" b="0" i="0" dirty="0">
              <a:solidFill>
                <a:srgbClr val="111111"/>
              </a:solidFill>
              <a:effectLst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781B41-C6AE-4789-95A5-7037FEA532CD}"/>
              </a:ext>
            </a:extLst>
          </p:cNvPr>
          <p:cNvSpPr txBox="1"/>
          <p:nvPr/>
        </p:nvSpPr>
        <p:spPr>
          <a:xfrm rot="17870688">
            <a:off x="8839050" y="2721996"/>
            <a:ext cx="206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111111"/>
                </a:solidFill>
                <a:effectLst/>
              </a:rPr>
              <a:t>Nike Structure 25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99B89-9B11-462C-9ECA-512D166534A8}"/>
              </a:ext>
            </a:extLst>
          </p:cNvPr>
          <p:cNvSpPr txBox="1"/>
          <p:nvPr/>
        </p:nvSpPr>
        <p:spPr>
          <a:xfrm rot="1536661">
            <a:off x="10595423" y="690355"/>
            <a:ext cx="177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111111"/>
                </a:solidFill>
                <a:effectLst/>
              </a:rPr>
              <a:t>Nike Air Max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602488-C2BD-496F-8E7D-D343AA265080}"/>
              </a:ext>
            </a:extLst>
          </p:cNvPr>
          <p:cNvSpPr txBox="1"/>
          <p:nvPr/>
        </p:nvSpPr>
        <p:spPr>
          <a:xfrm rot="20193614">
            <a:off x="8104012" y="487321"/>
            <a:ext cx="353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111111"/>
                </a:solidFill>
                <a:effectLst/>
              </a:rPr>
              <a:t>Air Jordan 9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Ретро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"Powder Blue"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BA72C-E167-779C-212D-BBFFC3D02B59}"/>
              </a:ext>
            </a:extLst>
          </p:cNvPr>
          <p:cNvSpPr txBox="1"/>
          <p:nvPr/>
        </p:nvSpPr>
        <p:spPr>
          <a:xfrm>
            <a:off x="4783147" y="2127112"/>
            <a:ext cx="3269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Проект по </a:t>
            </a:r>
            <a:r>
              <a:rPr lang="en-US" sz="3200" dirty="0"/>
              <a:t>Flask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295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78BA6-8733-46AE-B3E3-9E011F9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6F86A-B743-4455-BC89-00830746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Пользователь имеющий специальный доступ</a:t>
            </a:r>
            <a:r>
              <a:rPr lang="en-US" dirty="0"/>
              <a:t>,</a:t>
            </a:r>
            <a:r>
              <a:rPr lang="ru-RU" dirty="0"/>
              <a:t> может добавить свой товар на продажу. Он добавится в БД и его можно будет добавить в корзину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06E161-7DF8-4443-A1DB-DC4D6791B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9" y="3428999"/>
            <a:ext cx="2566738" cy="30480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59633E-F75B-4C49-AE33-61D447E49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3906837"/>
            <a:ext cx="2790825" cy="1504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BA3156-CD2B-43FD-AF96-06C8CB8ED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21325">
            <a:off x="376990" y="4124195"/>
            <a:ext cx="1070235" cy="10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72455-A816-4724-B385-02D1FC2D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4B8966-75D6-4C3D-BD04-25CB68299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2" y="1768785"/>
            <a:ext cx="6096000" cy="1504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349437-F548-4083-B863-6BCE516A4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83" y="3351833"/>
            <a:ext cx="6268995" cy="31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9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D33A4-C312-4B70-893B-EAD8FF46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79450"/>
            <a:ext cx="10515600" cy="1325563"/>
          </a:xfrm>
        </p:spPr>
        <p:txBody>
          <a:bodyPr/>
          <a:lstStyle/>
          <a:p>
            <a:r>
              <a:rPr lang="ru-RU" dirty="0"/>
              <a:t>С вами были представили </a:t>
            </a:r>
            <a:r>
              <a:rPr lang="en-US" dirty="0" err="1"/>
              <a:t>ButShip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F44689-8E13-452B-8FB7-F63F5A8F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04" y="3429000"/>
            <a:ext cx="97917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8B2EF-C36B-87C2-C364-8530B209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-144966"/>
            <a:ext cx="10515600" cy="1325563"/>
          </a:xfrm>
        </p:spPr>
        <p:txBody>
          <a:bodyPr/>
          <a:lstStyle/>
          <a:p>
            <a:r>
              <a:rPr lang="ru-RU" dirty="0"/>
              <a:t>Для начала коротко о </a:t>
            </a:r>
            <a:r>
              <a:rPr lang="ru-RU" b="1" dirty="0"/>
              <a:t>шаблонах(</a:t>
            </a:r>
            <a:r>
              <a:rPr lang="en-US" b="1" dirty="0"/>
              <a:t>templates)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C0576-486D-29A0-3426-C53889B6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28" y="1381319"/>
            <a:ext cx="6811536" cy="547668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1.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index.html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Главная страница сайта, отображающая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рекламные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изображения и рекомендации по продуктам.</a:t>
            </a:r>
          </a:p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0D0D0D"/>
                </a:solidFill>
                <a:effectLst/>
                <a:latin typeface="Söhne"/>
              </a:rPr>
              <a:t>2</a:t>
            </a:r>
            <a:r>
              <a:rPr lang="en-US" b="1" i="0" u="none" strike="noStrike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profile.html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Страница профиля пользователя, где они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могут просматривать и изменять свои данные.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3.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products.html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Страница, отображающая продукты по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определенной категории.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4.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admin_panel.html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Панель администратора, где можно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добавлять новые продукты.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5.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cart.html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Страница корзины, отображающая товары,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добавленные в корзину пользователя.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6.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login.html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Страница входа пользователя.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7.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register.html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Страница регистрации нового пользователя.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8.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about.html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Страница "О нас", отображающая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информацию о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проекте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 и создателях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76504-6ABC-DB3B-D006-87DAB831BD7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4" y="1800206"/>
            <a:ext cx="4863791" cy="32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8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C4CD0-78FE-8786-14DA-E7521EBC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5" y="-90424"/>
            <a:ext cx="10515600" cy="1325563"/>
          </a:xfrm>
        </p:spPr>
        <p:txBody>
          <a:bodyPr/>
          <a:lstStyle/>
          <a:p>
            <a:r>
              <a:rPr lang="ru-RU" b="1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44135-6575-972C-E6A6-E167A7AD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36" y="1260045"/>
            <a:ext cx="6061152" cy="527457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CartItem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Модель для элементов корзины, содержащая информацию о товаре, пользователе и количестве товара.</a:t>
            </a:r>
          </a:p>
          <a:p>
            <a:pPr algn="l">
              <a:buFont typeface="+mj-lt"/>
              <a:buAutoNum type="arabicPeriod"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User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Модель для пользователей, содержащая информацию о имени, пароле, роли, аватаре и других данных пользователя.</a:t>
            </a:r>
          </a:p>
          <a:p>
            <a:pPr algn="l">
              <a:buFont typeface="+mj-lt"/>
              <a:buAutoNum type="arabicPeriod"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Product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Модель для продуктов, содержащая информацию о названии, цене, изображении и категории продукта.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DDF88-BFAB-3AE6-B23E-EF9F6CA1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88" y="239771"/>
            <a:ext cx="5674576" cy="15762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3214EA-620E-76C6-2F19-53332353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31" y="2330020"/>
            <a:ext cx="4655168" cy="2093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FCE05A-DEBD-E79F-67BB-3A28ADABC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20" y="4937125"/>
            <a:ext cx="4787591" cy="13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8734D-3CC9-1A7F-F6FB-81DE6248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0" y="-180707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i="0" u="none" strike="noStrike" dirty="0">
                <a:solidFill>
                  <a:srgbClr val="0D0D0D"/>
                </a:solidFill>
                <a:effectLst/>
                <a:latin typeface="Söhne"/>
              </a:rPr>
              <a:t>Компоненты и инструменты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9C38C-B922-A6ED-F74B-F1D34E2F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458" y="1624903"/>
            <a:ext cx="9879982" cy="4430210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 Flask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Используется для создания веб-приложения.</a:t>
            </a:r>
          </a:p>
          <a:p>
            <a:pPr algn="l">
              <a:buFont typeface="+mj-lt"/>
              <a:buAutoNum type="arabicPeriod"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 Flask-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SQLAlchemy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Интеграция с базой данных 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SQLite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для работы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     с данными.</a:t>
            </a:r>
          </a:p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0D0D0D"/>
                </a:solidFill>
                <a:effectLst/>
                <a:latin typeface="Söhne"/>
              </a:rPr>
              <a:t>3</a:t>
            </a:r>
            <a:r>
              <a:rPr lang="en-US" b="1" i="0" u="none" strike="noStrike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1" dirty="0" err="1">
                <a:solidFill>
                  <a:srgbClr val="0D0D0D"/>
                </a:solidFill>
                <a:latin typeface="Söhne"/>
              </a:rPr>
              <a:t>H</a:t>
            </a:r>
            <a:r>
              <a:rPr lang="en-US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ashlib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Используется для хеширования паролей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0D0D0D"/>
                </a:solidFill>
                <a:latin typeface="Söhne"/>
              </a:rPr>
              <a:t>   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пользователей.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4. Flask-Migrate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Для миграции базы данных.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5. Random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Для случайной выборки рекомендаций.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6. OS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Для работы с файловой системой, сохранения изображений.</a:t>
            </a:r>
          </a:p>
          <a:p>
            <a:pPr marL="0" indent="0" algn="l">
              <a:buNone/>
            </a:pPr>
            <a:r>
              <a:rPr lang="en" b="1" i="0" u="none" strike="noStrike" dirty="0">
                <a:solidFill>
                  <a:srgbClr val="0D0D0D"/>
                </a:solidFill>
                <a:effectLst/>
                <a:latin typeface="Söhne"/>
              </a:rPr>
              <a:t>7. Re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Для проверки надежности пароля.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8.</a:t>
            </a:r>
            <a:r>
              <a:rPr lang="en-US" b="1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Jsonify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Для возврата 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JSON-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ответов из </a:t>
            </a:r>
            <a:r>
              <a:rPr lang="en" b="0" i="0" u="none" strike="noStrike" dirty="0">
                <a:solidFill>
                  <a:srgbClr val="0D0D0D"/>
                </a:solidFill>
                <a:effectLst/>
                <a:latin typeface="Söhne"/>
              </a:rPr>
              <a:t>API-</a:t>
            </a:r>
            <a:r>
              <a:rPr lang="ru-RU" b="0" i="0" u="none" strike="noStrike" dirty="0">
                <a:solidFill>
                  <a:srgbClr val="0D0D0D"/>
                </a:solidFill>
                <a:effectLst/>
                <a:latin typeface="Söhne"/>
              </a:rPr>
              <a:t>маршрутов.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CECE0F-289E-D6CC-9798-B8C5F566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587">
            <a:off x="7796780" y="421593"/>
            <a:ext cx="1271583" cy="3956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E68534-0BF6-75F1-B0B6-7E9368DFB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3015">
            <a:off x="10565568" y="1109376"/>
            <a:ext cx="1244600" cy="419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9580B6-D428-2658-A1E7-9615CE322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130">
            <a:off x="9284530" y="382072"/>
            <a:ext cx="2552700" cy="3683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C66F140-F521-0595-8DB9-7B507EEC4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955">
            <a:off x="158542" y="853313"/>
            <a:ext cx="7287632" cy="3429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ED9B96-4A6B-B273-493B-E3ED3F060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8013">
            <a:off x="8059988" y="4006129"/>
            <a:ext cx="4044236" cy="355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932A3E6-DEA4-1060-B405-FBFDFC65E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9" y="6289903"/>
            <a:ext cx="7772400" cy="2539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3D27D1-3BEA-E18A-7B1A-39BF6B73B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094" y="1082424"/>
            <a:ext cx="1481321" cy="3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399DD-C1F2-4CC4-8C2A-F6F0F047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Панель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B16347-87BD-4EFB-90FA-3CE78B7D3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908645"/>
            <a:ext cx="10515600" cy="7081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5D7C1-4D53-4D54-877B-5BE18C47814E}"/>
              </a:ext>
            </a:extLst>
          </p:cNvPr>
          <p:cNvSpPr txBox="1"/>
          <p:nvPr/>
        </p:nvSpPr>
        <p:spPr>
          <a:xfrm>
            <a:off x="714375" y="1971676"/>
            <a:ext cx="10363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Элемент </a:t>
            </a:r>
            <a:r>
              <a:rPr lang="en-US" sz="2800" dirty="0"/>
              <a:t>Bootstrap,</a:t>
            </a:r>
            <a:r>
              <a:rPr lang="ru-RU" sz="2800" dirty="0"/>
              <a:t> который будет сохраняться в верхней части экрана в любом разделе. Перемещение по сайту происходит именно благодаря этой панели.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CAB12-B13E-4857-88F7-38D0201AEE44}"/>
              </a:ext>
            </a:extLst>
          </p:cNvPr>
          <p:cNvSpPr txBox="1"/>
          <p:nvPr/>
        </p:nvSpPr>
        <p:spPr>
          <a:xfrm>
            <a:off x="1752600" y="4799463"/>
            <a:ext cx="8782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Но при регистрации панель поменяется на вот такую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6E0DBB-DA5C-4538-859D-9B6132B2B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5441255"/>
            <a:ext cx="12182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ABCCE4-5B8A-4EBA-9FAD-DAB01028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698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хотим вам представить сайт-магазин одежды</a:t>
            </a:r>
            <a:r>
              <a:rPr lang="en-US" dirty="0"/>
              <a:t>,</a:t>
            </a:r>
            <a:r>
              <a:rPr lang="ru-RU" dirty="0"/>
              <a:t> обуви и аксессуаров. Главная страница это список товаров хранящихся в базе данных. Содержится более 100 товаров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0A9C04-EEEF-4197-900F-531D0477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6" y="3164248"/>
            <a:ext cx="8020050" cy="300990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60D6C385-F5B8-495D-8FFE-6629E5343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163DA0-B8FC-4BEF-A1AF-CEC4C607E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5776"/>
            <a:ext cx="5547359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68BAC-D040-4CAD-B1CA-1F75CE52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410"/>
            <a:ext cx="10515600" cy="1325563"/>
          </a:xfrm>
        </p:spPr>
        <p:txBody>
          <a:bodyPr/>
          <a:lstStyle/>
          <a:p>
            <a:r>
              <a:rPr lang="ru-RU" dirty="0"/>
              <a:t>	Зарегистрироваться</a:t>
            </a:r>
            <a:r>
              <a:rPr lang="en-US" dirty="0"/>
              <a:t>/</a:t>
            </a:r>
            <a:r>
              <a:rPr lang="ru-RU" dirty="0"/>
              <a:t>войти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9DA8492-4EC9-4E20-802E-F8838F59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75" y="1831903"/>
            <a:ext cx="4563200" cy="4351338"/>
          </a:xfr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3A4A5D1A-D77B-4D49-8F59-B51A4611BC0A}"/>
              </a:ext>
            </a:extLst>
          </p:cNvPr>
          <p:cNvSpPr txBox="1">
            <a:spLocks/>
          </p:cNvSpPr>
          <p:nvPr/>
        </p:nvSpPr>
        <p:spPr>
          <a:xfrm>
            <a:off x="447493" y="1605757"/>
            <a:ext cx="6638925" cy="1197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Для регистрации необходимо ввести имя пользователя</a:t>
            </a:r>
            <a:r>
              <a:rPr lang="en-US" dirty="0"/>
              <a:t>,</a:t>
            </a:r>
            <a:r>
              <a:rPr lang="ru-RU" dirty="0"/>
              <a:t> имя</a:t>
            </a:r>
            <a:r>
              <a:rPr lang="en-US" dirty="0"/>
              <a:t>,</a:t>
            </a:r>
            <a:r>
              <a:rPr lang="ru-RU" dirty="0"/>
              <a:t> фамилию и добавить фото профиля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Все данные сохраняются в БД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EE4DFD6-B80D-40A6-83A1-56F2FFBCD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2841590"/>
            <a:ext cx="2962275" cy="1390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E59B35-1EF3-4244-BC41-E7F768F580D4}"/>
              </a:ext>
            </a:extLst>
          </p:cNvPr>
          <p:cNvSpPr txBox="1"/>
          <p:nvPr/>
        </p:nvSpPr>
        <p:spPr>
          <a:xfrm>
            <a:off x="576262" y="42908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входа в аккаунт нужно ввести пароль и логин</a:t>
            </a:r>
            <a:r>
              <a:rPr lang="en-US" dirty="0"/>
              <a:t>,</a:t>
            </a:r>
            <a:r>
              <a:rPr lang="ru-RU" dirty="0"/>
              <a:t> так же на сайт добавлена проверка пароля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70CEF83-2F60-4061-8831-9E412F4F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241869"/>
            <a:ext cx="7791450" cy="323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6DDD36-F106-4B3D-A746-6A0E7A32111E}"/>
              </a:ext>
            </a:extLst>
          </p:cNvPr>
          <p:cNvSpPr txBox="1"/>
          <p:nvPr/>
        </p:nvSpPr>
        <p:spPr>
          <a:xfrm>
            <a:off x="576262" y="5658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проверка пароля</a:t>
            </a:r>
          </a:p>
        </p:txBody>
      </p:sp>
    </p:spTree>
    <p:extLst>
      <p:ext uri="{BB962C8B-B14F-4D97-AF65-F5344CB8AC3E}">
        <p14:creationId xmlns:p14="http://schemas.microsoft.com/office/powerpoint/2010/main" val="348882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B0002-5A3A-4933-B334-565683A1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Категории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CA62E-6886-4590-8E54-26DCA418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81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более удобного подбора товаров можно воспользоваться разделом </a:t>
            </a:r>
            <a:r>
              <a:rPr lang="en-US" dirty="0"/>
              <a:t>“</a:t>
            </a:r>
            <a:r>
              <a:rPr lang="ru-RU" dirty="0"/>
              <a:t>категории</a:t>
            </a:r>
            <a:r>
              <a:rPr lang="en-US" dirty="0"/>
              <a:t>”</a:t>
            </a:r>
            <a:r>
              <a:rPr lang="ru-RU" dirty="0"/>
              <a:t>. Товары разделены на 3 категории</a:t>
            </a:r>
            <a:r>
              <a:rPr lang="en-US" dirty="0"/>
              <a:t>: </a:t>
            </a:r>
            <a:r>
              <a:rPr lang="ru-RU" dirty="0"/>
              <a:t>одежда</a:t>
            </a:r>
            <a:r>
              <a:rPr lang="en-US" dirty="0"/>
              <a:t>,</a:t>
            </a:r>
            <a:r>
              <a:rPr lang="ru-RU" dirty="0"/>
              <a:t> кроссовки</a:t>
            </a:r>
            <a:r>
              <a:rPr lang="en-US" dirty="0"/>
              <a:t>,</a:t>
            </a:r>
            <a:r>
              <a:rPr lang="ru-RU" dirty="0"/>
              <a:t> аксессуары.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6A44FD-7005-4E42-A0EE-F47DAEE81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07" y="3151719"/>
            <a:ext cx="3733800" cy="35062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FF85C4-072F-421A-B1B8-5C123E9D0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44" y="3151719"/>
            <a:ext cx="3733801" cy="33205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1301C5-FEE5-4083-8669-C46556B5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" y="3151719"/>
            <a:ext cx="3824095" cy="33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4B11C-30FC-4E40-ACB8-00B95A63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926382-28D5-4CAA-B624-5E74AA9A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76" y="4094955"/>
            <a:ext cx="2205373" cy="1991519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E639EE-7546-4A40-9CB3-B768E440B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6598" y="4094954"/>
            <a:ext cx="1991519" cy="19915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4BC912-05CD-4E97-9C2E-AA5B0AC7D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70257">
            <a:off x="723137" y="5199822"/>
            <a:ext cx="1267677" cy="10314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2086D6-AED0-4F77-823F-0F5873331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71" y="2675602"/>
            <a:ext cx="3408710" cy="4182397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A7D630CB-701F-4A87-8C19-F940F6C0EF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70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Любой товар можно добавить себе в корзину. Добавить товаров одного вида можно сколько угодно. Если товар не нужен его можно удалить</a:t>
            </a:r>
          </a:p>
        </p:txBody>
      </p:sp>
    </p:spTree>
    <p:extLst>
      <p:ext uri="{BB962C8B-B14F-4D97-AF65-F5344CB8AC3E}">
        <p14:creationId xmlns:p14="http://schemas.microsoft.com/office/powerpoint/2010/main" val="301386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528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Тема Office</vt:lpstr>
      <vt:lpstr>ButShip Fashion</vt:lpstr>
      <vt:lpstr>Для начала коротко о шаблонах(templates)</vt:lpstr>
      <vt:lpstr>Модели</vt:lpstr>
      <vt:lpstr>Компоненты и инструменты</vt:lpstr>
      <vt:lpstr>    Панель</vt:lpstr>
      <vt:lpstr>Презентация PowerPoint</vt:lpstr>
      <vt:lpstr> Зарегистрироваться/войти</vt:lpstr>
      <vt:lpstr>    Категории</vt:lpstr>
      <vt:lpstr>Корзина</vt:lpstr>
      <vt:lpstr>Панель администратора </vt:lpstr>
      <vt:lpstr>Хостинг</vt:lpstr>
      <vt:lpstr>С вами были представили ButShip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ButShip Fashion</dc:title>
  <dc:creator>Евгений Шипилов</dc:creator>
  <cp:lastModifiedBy>Евгений Шипилов</cp:lastModifiedBy>
  <cp:revision>4</cp:revision>
  <dcterms:created xsi:type="dcterms:W3CDTF">2024-04-28T04:15:17Z</dcterms:created>
  <dcterms:modified xsi:type="dcterms:W3CDTF">2024-04-29T13:27:53Z</dcterms:modified>
</cp:coreProperties>
</file>