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D798-870A-4B44-81C0-E747BC7750B2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9986C-BA79-474F-A1A0-17EE4A561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0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9986C-BA79-474F-A1A0-17EE4A561A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5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8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42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67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47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446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405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9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00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7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1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33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9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01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E6271-1FA5-4833-A2C4-579DD95757B5}" type="datetimeFigureOut">
              <a:rPr lang="ru-RU" smtClean="0"/>
              <a:t>пн 28.12.20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20B41C-C05E-408B-B99C-F22D484CA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1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CDE09-DA77-4315-8532-FCF038FA5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232" y="1984016"/>
            <a:ext cx="7766936" cy="1646302"/>
          </a:xfrm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учебной практики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 ИС2-17 Коростылев Артем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29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6E3FA-481D-4D2C-B313-B4F3E6C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TO-BE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98CAA1-3B8F-4770-9661-E64000C211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45" y="1560250"/>
            <a:ext cx="5128057" cy="468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42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FC9B3-FE2A-4AE6-BB28-4CCAF475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E287F5-B7D1-4320-9463-A96035B802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26" y="1930400"/>
            <a:ext cx="8187884" cy="4798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85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7EB27-1BB0-4B33-8313-315836DD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Датологическая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83E9F5-75D6-4B36-9809-D2554FA355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53" y="1821757"/>
            <a:ext cx="6959244" cy="4676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59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69D11-16EF-45C8-BD4B-46F5BB4A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авторизации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87577C-DD21-40F7-B40A-FEA24C4B0B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564" y="1679012"/>
            <a:ext cx="4226842" cy="34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0735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D3B655-2DA7-43E4-BC58-537FA378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окончанию практики была достигнута главная цель – закрепление теоретических знаний, полученных в процессе обучения, приобретение практических навыков и формирование профессиональных компетенций на оперативном и тактическом уровне развития знаний, умений, навыков будущих специалистов. А также приобретены навыки и опыт практической работы.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практика является отличным стимулом для активной работы в освоении бедующей специальности</a:t>
            </a: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2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F675FC-D2C5-413A-9704-43031E76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65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прохождения учебной практики была выбрана компания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VIAMOTO — это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Мотосервис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занимается ремонтом и продажей мотоциклов (в том числе и с пробегом), амуницией другого ассортимента данного направления. Так же компания предоставляет возможность сезонного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мототехники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экипировки, имеется стоянка для клиентов. Компания оперативно оформляет заказы на любой аксессуар или необходимые запчасти из-за рубежа (из Америки и Японии) и занимается доставкой по всей России.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48C784-3CFE-4B4E-8163-D0E15C86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24" y="4202425"/>
            <a:ext cx="5983550" cy="147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759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2D542-8A2D-467C-97B7-CC2F460E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структура предприятия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C5AEB1F-6276-4B20-A1FB-F4FF832A19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78" y="2089566"/>
            <a:ext cx="4276331" cy="4240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74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8B6F4-202E-4ADF-867D-0BED32DE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жизненного цикла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820200-C1FF-47D5-8A20-698E38E5A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40" y="2160588"/>
            <a:ext cx="4290450" cy="4028955"/>
          </a:xfrm>
        </p:spPr>
      </p:pic>
    </p:spTree>
    <p:extLst>
      <p:ext uri="{BB962C8B-B14F-4D97-AF65-F5344CB8AC3E}">
        <p14:creationId xmlns:p14="http://schemas.microsoft.com/office/powerpoint/2010/main" val="345089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6BAF1-5569-49DF-A4A1-1BFCAC1B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Итеративный цикл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B0D021E-6ED2-4BDF-9992-2230C6362D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50" y="2160588"/>
            <a:ext cx="5358938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2321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16B7B-CCAF-4C14-B689-62C7DE3C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Иерархическая структура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45A8B37-D632-4A41-AC9F-9708D324A2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49" y="2160588"/>
            <a:ext cx="5790340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4242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BC8A1-0AEF-41B6-AF9F-2F54FF9E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задач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221D9-1995-417D-A753-19CEC7D045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5919" y="1849872"/>
            <a:ext cx="5315093" cy="35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35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3F72B-8798-4E04-8F25-6FA9D502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задач</a:t>
            </a:r>
          </a:p>
        </p:txBody>
      </p:sp>
      <p:pic>
        <p:nvPicPr>
          <p:cNvPr id="4" name="Объект 7">
            <a:extLst>
              <a:ext uri="{FF2B5EF4-FFF2-40B4-BE49-F238E27FC236}">
                <a16:creationId xmlns:a16="http://schemas.microsoft.com/office/drawing/2014/main" id="{DDD1DEAA-0930-4146-B775-B36514C682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72" y="1983488"/>
            <a:ext cx="8596312" cy="15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7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6E3FA-481D-4D2C-B313-B4F3E6C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AS-IS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4DA0F7-0D1E-48B3-94CC-2C32C4E59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06" y="1694155"/>
            <a:ext cx="5407094" cy="4554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7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96</Words>
  <Application>Microsoft Office PowerPoint</Application>
  <PresentationFormat>Широкоэкранный</PresentationFormat>
  <Paragraphs>18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по учебной практики Подготовил студент группы ИС2-17 Коростылев Артем</vt:lpstr>
      <vt:lpstr>Презентация PowerPoint</vt:lpstr>
      <vt:lpstr>Организационная структура предприятия</vt:lpstr>
      <vt:lpstr>Модель жизненного цикла</vt:lpstr>
      <vt:lpstr>Итеративный цикл</vt:lpstr>
      <vt:lpstr>Иерархическая структура</vt:lpstr>
      <vt:lpstr>Проектирование задач</vt:lpstr>
      <vt:lpstr>Проектирование задач</vt:lpstr>
      <vt:lpstr>Диаграмма вариантов использования AS-IS</vt:lpstr>
      <vt:lpstr>Диаграмма вариантов использования TO-BE</vt:lpstr>
      <vt:lpstr>Инфологическая модель базы данных</vt:lpstr>
      <vt:lpstr>Датологическая модель</vt:lpstr>
      <vt:lpstr>Модуль авторизации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учебной практики Подготовил студент группы ИС2-17 Коростылев Артем</dc:title>
  <dc:creator>Артем</dc:creator>
  <cp:lastModifiedBy>Артем</cp:lastModifiedBy>
  <cp:revision>9</cp:revision>
  <dcterms:created xsi:type="dcterms:W3CDTF">2020-12-27T21:10:08Z</dcterms:created>
  <dcterms:modified xsi:type="dcterms:W3CDTF">2020-12-28T08:10:26Z</dcterms:modified>
</cp:coreProperties>
</file>