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9"/>
  </p:notesMasterIdLst>
  <p:handoutMasterIdLst>
    <p:handoutMasterId r:id="rId50"/>
  </p:handoutMasterIdLst>
  <p:sldIdLst>
    <p:sldId id="256" r:id="rId5"/>
    <p:sldId id="269" r:id="rId6"/>
    <p:sldId id="263" r:id="rId7"/>
    <p:sldId id="268" r:id="rId8"/>
    <p:sldId id="691" r:id="rId9"/>
    <p:sldId id="717" r:id="rId10"/>
    <p:sldId id="703" r:id="rId11"/>
    <p:sldId id="704" r:id="rId12"/>
    <p:sldId id="718" r:id="rId13"/>
    <p:sldId id="705" r:id="rId14"/>
    <p:sldId id="714" r:id="rId15"/>
    <p:sldId id="694" r:id="rId16"/>
    <p:sldId id="710" r:id="rId17"/>
    <p:sldId id="696" r:id="rId18"/>
    <p:sldId id="711" r:id="rId19"/>
    <p:sldId id="715" r:id="rId20"/>
    <p:sldId id="716" r:id="rId21"/>
    <p:sldId id="697" r:id="rId22"/>
    <p:sldId id="698" r:id="rId23"/>
    <p:sldId id="264" r:id="rId24"/>
    <p:sldId id="701" r:id="rId25"/>
    <p:sldId id="702" r:id="rId26"/>
    <p:sldId id="706" r:id="rId27"/>
    <p:sldId id="719" r:id="rId28"/>
    <p:sldId id="707" r:id="rId29"/>
    <p:sldId id="708" r:id="rId30"/>
    <p:sldId id="720" r:id="rId31"/>
    <p:sldId id="713" r:id="rId32"/>
    <p:sldId id="692" r:id="rId33"/>
    <p:sldId id="667" r:id="rId34"/>
    <p:sldId id="693" r:id="rId35"/>
    <p:sldId id="700" r:id="rId36"/>
    <p:sldId id="709" r:id="rId37"/>
    <p:sldId id="722" r:id="rId38"/>
    <p:sldId id="721" r:id="rId39"/>
    <p:sldId id="686" r:id="rId40"/>
    <p:sldId id="687" r:id="rId41"/>
    <p:sldId id="688" r:id="rId42"/>
    <p:sldId id="689" r:id="rId43"/>
    <p:sldId id="669" r:id="rId44"/>
    <p:sldId id="670" r:id="rId45"/>
    <p:sldId id="684" r:id="rId46"/>
    <p:sldId id="685" r:id="rId47"/>
    <p:sldId id="260" r:id="rId4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E4834-F187-4810-9FA0-AC5470437410}" v="144" dt="2023-09-29T07:20:52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Улитин Иван" userId="42d996a27954101f" providerId="Windows Live" clId="Web-{082DF3EF-1681-4F4D-92CB-EB34CB6D6347}"/>
    <pc:docChg chg="modSld">
      <pc:chgData name="Улитин Иван" userId="42d996a27954101f" providerId="Windows Live" clId="Web-{082DF3EF-1681-4F4D-92CB-EB34CB6D6347}" dt="2023-09-21T18:36:59.088" v="7" actId="20577"/>
      <pc:docMkLst>
        <pc:docMk/>
      </pc:docMkLst>
      <pc:sldChg chg="modSp">
        <pc:chgData name="Улитин Иван" userId="42d996a27954101f" providerId="Windows Live" clId="Web-{082DF3EF-1681-4F4D-92CB-EB34CB6D6347}" dt="2023-09-21T18:36:59.088" v="7" actId="20577"/>
        <pc:sldMkLst>
          <pc:docMk/>
          <pc:sldMk cId="3198315474" sldId="269"/>
        </pc:sldMkLst>
        <pc:spChg chg="mod">
          <ac:chgData name="Улитин Иван" userId="42d996a27954101f" providerId="Windows Live" clId="Web-{082DF3EF-1681-4F4D-92CB-EB34CB6D6347}" dt="2023-09-21T18:36:59.088" v="7" actId="20577"/>
          <ac:spMkLst>
            <pc:docMk/>
            <pc:sldMk cId="3198315474" sldId="269"/>
            <ac:spMk id="2" creationId="{9EE5ECAB-C460-D8AA-F62D-1A416579EC2B}"/>
          </ac:spMkLst>
        </pc:spChg>
      </pc:sldChg>
      <pc:sldChg chg="modSp">
        <pc:chgData name="Улитин Иван" userId="42d996a27954101f" providerId="Windows Live" clId="Web-{082DF3EF-1681-4F4D-92CB-EB34CB6D6347}" dt="2023-09-21T18:36:46.572" v="1" actId="20577"/>
        <pc:sldMkLst>
          <pc:docMk/>
          <pc:sldMk cId="2159219698" sldId="274"/>
        </pc:sldMkLst>
        <pc:spChg chg="mod">
          <ac:chgData name="Улитин Иван" userId="42d996a27954101f" providerId="Windows Live" clId="Web-{082DF3EF-1681-4F4D-92CB-EB34CB6D6347}" dt="2023-09-21T18:36:46.572" v="1" actId="20577"/>
          <ac:spMkLst>
            <pc:docMk/>
            <pc:sldMk cId="2159219698" sldId="274"/>
            <ac:spMk id="2" creationId="{CD1ECC42-0B10-4240-A72C-12114DF68AAC}"/>
          </ac:spMkLst>
        </pc:spChg>
      </pc:sldChg>
    </pc:docChg>
  </pc:docChgLst>
  <pc:docChgLst>
    <pc:chgData name="Улитин Иван" userId="42d996a27954101f" providerId="Windows Live" clId="Web-{62981C6C-08F3-488C-9F57-EAB510BA414F}"/>
    <pc:docChg chg="addSld delSld modSld sldOrd">
      <pc:chgData name="Улитин Иван" userId="42d996a27954101f" providerId="Windows Live" clId="Web-{62981C6C-08F3-488C-9F57-EAB510BA414F}" dt="2023-09-26T22:34:45.544" v="962" actId="20577"/>
      <pc:docMkLst>
        <pc:docMk/>
      </pc:docMkLst>
      <pc:sldChg chg="modSp">
        <pc:chgData name="Улитин Иван" userId="42d996a27954101f" providerId="Windows Live" clId="Web-{62981C6C-08F3-488C-9F57-EAB510BA414F}" dt="2023-09-26T20:09:27.872" v="37" actId="20577"/>
        <pc:sldMkLst>
          <pc:docMk/>
          <pc:sldMk cId="1487700712" sldId="256"/>
        </pc:sldMkLst>
        <pc:spChg chg="mod">
          <ac:chgData name="Улитин Иван" userId="42d996a27954101f" providerId="Windows Live" clId="Web-{62981C6C-08F3-488C-9F57-EAB510BA414F}" dt="2023-09-26T20:09:27.872" v="3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Улитин Иван" userId="42d996a27954101f" providerId="Windows Live" clId="Web-{62981C6C-08F3-488C-9F57-EAB510BA414F}" dt="2023-09-26T13:48:08.980" v="0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Улитин Иван" userId="42d996a27954101f" providerId="Windows Live" clId="Web-{62981C6C-08F3-488C-9F57-EAB510BA414F}" dt="2023-09-26T22:30:39.516" v="946"/>
        <pc:sldMkLst>
          <pc:docMk/>
          <pc:sldMk cId="497607547" sldId="258"/>
        </pc:sldMkLst>
      </pc:sldChg>
      <pc:sldChg chg="del">
        <pc:chgData name="Улитин Иван" userId="42d996a27954101f" providerId="Windows Live" clId="Web-{62981C6C-08F3-488C-9F57-EAB510BA414F}" dt="2023-09-26T20:09:33.825" v="38"/>
        <pc:sldMkLst>
          <pc:docMk/>
          <pc:sldMk cId="2543020653" sldId="262"/>
        </pc:sldMkLst>
      </pc:sldChg>
      <pc:sldChg chg="modSp">
        <pc:chgData name="Улитин Иван" userId="42d996a27954101f" providerId="Windows Live" clId="Web-{62981C6C-08F3-488C-9F57-EAB510BA414F}" dt="2023-09-26T20:36:50.579" v="371" actId="1076"/>
        <pc:sldMkLst>
          <pc:docMk/>
          <pc:sldMk cId="2054797733" sldId="263"/>
        </pc:sldMkLst>
        <pc:spChg chg="mod">
          <ac:chgData name="Улитин Иван" userId="42d996a27954101f" providerId="Windows Live" clId="Web-{62981C6C-08F3-488C-9F57-EAB510BA414F}" dt="2023-09-26T20:36:50.579" v="371" actId="1076"/>
          <ac:spMkLst>
            <pc:docMk/>
            <pc:sldMk cId="2054797733" sldId="263"/>
            <ac:spMk id="2" creationId="{921633EB-7DCB-4DDC-80AF-C885A3EE1245}"/>
          </ac:spMkLst>
        </pc:spChg>
      </pc:sldChg>
      <pc:sldChg chg="modSp ord">
        <pc:chgData name="Улитин Иван" userId="42d996a27954101f" providerId="Windows Live" clId="Web-{62981C6C-08F3-488C-9F57-EAB510BA414F}" dt="2023-09-26T22:12:48.734" v="777" actId="20577"/>
        <pc:sldMkLst>
          <pc:docMk/>
          <pc:sldMk cId="3057704506" sldId="264"/>
        </pc:sldMkLst>
        <pc:spChg chg="mod">
          <ac:chgData name="Улитин Иван" userId="42d996a27954101f" providerId="Windows Live" clId="Web-{62981C6C-08F3-488C-9F57-EAB510BA414F}" dt="2023-09-26T22:12:48.734" v="777" actId="20577"/>
          <ac:spMkLst>
            <pc:docMk/>
            <pc:sldMk cId="3057704506" sldId="264"/>
            <ac:spMk id="2" creationId="{921633EB-7DCB-4DDC-80AF-C885A3EE1245}"/>
          </ac:spMkLst>
        </pc:spChg>
      </pc:sldChg>
      <pc:sldChg chg="del">
        <pc:chgData name="Улитин Иван" userId="42d996a27954101f" providerId="Windows Live" clId="Web-{62981C6C-08F3-488C-9F57-EAB510BA414F}" dt="2023-09-26T20:09:37.966" v="40"/>
        <pc:sldMkLst>
          <pc:docMk/>
          <pc:sldMk cId="1333920283" sldId="265"/>
        </pc:sldMkLst>
      </pc:sldChg>
      <pc:sldChg chg="del">
        <pc:chgData name="Улитин Иван" userId="42d996a27954101f" providerId="Windows Live" clId="Web-{62981C6C-08F3-488C-9F57-EAB510BA414F}" dt="2023-09-26T20:15:07.623" v="60"/>
        <pc:sldMkLst>
          <pc:docMk/>
          <pc:sldMk cId="1229745157" sldId="266"/>
        </pc:sldMkLst>
      </pc:sldChg>
      <pc:sldChg chg="del">
        <pc:chgData name="Улитин Иван" userId="42d996a27954101f" providerId="Windows Live" clId="Web-{62981C6C-08F3-488C-9F57-EAB510BA414F}" dt="2023-09-26T20:15:12.155" v="62"/>
        <pc:sldMkLst>
          <pc:docMk/>
          <pc:sldMk cId="3181844242" sldId="267"/>
        </pc:sldMkLst>
      </pc:sldChg>
      <pc:sldChg chg="addSp delSp modSp">
        <pc:chgData name="Улитин Иван" userId="42d996a27954101f" providerId="Windows Live" clId="Web-{62981C6C-08F3-488C-9F57-EAB510BA414F}" dt="2023-09-26T20:36:56.829" v="381" actId="20577"/>
        <pc:sldMkLst>
          <pc:docMk/>
          <pc:sldMk cId="2757674294" sldId="268"/>
        </pc:sldMkLst>
        <pc:spChg chg="mod">
          <ac:chgData name="Улитин Иван" userId="42d996a27954101f" providerId="Windows Live" clId="Web-{62981C6C-08F3-488C-9F57-EAB510BA414F}" dt="2023-09-26T20:36:56.829" v="381" actId="20577"/>
          <ac:spMkLst>
            <pc:docMk/>
            <pc:sldMk cId="2757674294" sldId="268"/>
            <ac:spMk id="2" creationId="{DF0C9FCC-2923-089B-0E5E-200D32CDE284}"/>
          </ac:spMkLst>
        </pc:spChg>
        <pc:spChg chg="add mod">
          <ac:chgData name="Улитин Иван" userId="42d996a27954101f" providerId="Windows Live" clId="Web-{62981C6C-08F3-488C-9F57-EAB510BA414F}" dt="2023-09-26T20:29:46.386" v="246" actId="20577"/>
          <ac:spMkLst>
            <pc:docMk/>
            <pc:sldMk cId="2757674294" sldId="268"/>
            <ac:spMk id="4" creationId="{B76F18F9-B7FC-214C-A957-1C0AD1556C59}"/>
          </ac:spMkLst>
        </pc:spChg>
        <pc:spChg chg="del">
          <ac:chgData name="Улитин Иван" userId="42d996a27954101f" providerId="Windows Live" clId="Web-{62981C6C-08F3-488C-9F57-EAB510BA414F}" dt="2023-09-26T20:15:51.860" v="90"/>
          <ac:spMkLst>
            <pc:docMk/>
            <pc:sldMk cId="2757674294" sldId="268"/>
            <ac:spMk id="7" creationId="{66B34228-DCFC-1C69-B4EF-DF540793B69D}"/>
          </ac:spMkLst>
        </pc:spChg>
        <pc:spChg chg="add del mod">
          <ac:chgData name="Улитин Иван" userId="42d996a27954101f" providerId="Windows Live" clId="Web-{62981C6C-08F3-488C-9F57-EAB510BA414F}" dt="2023-09-26T20:15:48.422" v="86"/>
          <ac:spMkLst>
            <pc:docMk/>
            <pc:sldMk cId="2757674294" sldId="268"/>
            <ac:spMk id="8" creationId="{6CEDAEDD-447B-34F9-ECE6-F0142608D117}"/>
          </ac:spMkLst>
        </pc:spChg>
        <pc:spChg chg="del mod">
          <ac:chgData name="Улитин Иван" userId="42d996a27954101f" providerId="Windows Live" clId="Web-{62981C6C-08F3-488C-9F57-EAB510BA414F}" dt="2023-09-26T20:15:50.250" v="89"/>
          <ac:spMkLst>
            <pc:docMk/>
            <pc:sldMk cId="2757674294" sldId="268"/>
            <ac:spMk id="15" creationId="{A36BEB53-8239-88F6-AD57-483DA1C4CB8C}"/>
          </ac:spMkLst>
        </pc:spChg>
        <pc:picChg chg="del">
          <ac:chgData name="Улитин Иван" userId="42d996a27954101f" providerId="Windows Live" clId="Web-{62981C6C-08F3-488C-9F57-EAB510BA414F}" dt="2023-09-26T20:15:39.672" v="81"/>
          <ac:picMkLst>
            <pc:docMk/>
            <pc:sldMk cId="2757674294" sldId="268"/>
            <ac:picMk id="6" creationId="{31FD6A63-F83C-2B32-1F1C-A34065F64722}"/>
          </ac:picMkLst>
        </pc:picChg>
        <pc:picChg chg="del">
          <ac:chgData name="Улитин Иван" userId="42d996a27954101f" providerId="Windows Live" clId="Web-{62981C6C-08F3-488C-9F57-EAB510BA414F}" dt="2023-09-26T20:15:40.203" v="82"/>
          <ac:picMkLst>
            <pc:docMk/>
            <pc:sldMk cId="2757674294" sldId="268"/>
            <ac:picMk id="9" creationId="{E8EE630A-4003-4B9D-15D6-9CA5C684A80D}"/>
          </ac:picMkLst>
        </pc:picChg>
        <pc:picChg chg="add mod">
          <ac:chgData name="Улитин Иван" userId="42d996a27954101f" providerId="Windows Live" clId="Web-{62981C6C-08F3-488C-9F57-EAB510BA414F}" dt="2023-09-26T20:29:55.089" v="249" actId="1076"/>
          <ac:picMkLst>
            <pc:docMk/>
            <pc:sldMk cId="2757674294" sldId="268"/>
            <ac:picMk id="10" creationId="{18716620-0619-4731-E189-98E3D2D2CD0D}"/>
          </ac:picMkLst>
        </pc:picChg>
        <pc:picChg chg="del">
          <ac:chgData name="Улитин Иван" userId="42d996a27954101f" providerId="Windows Live" clId="Web-{62981C6C-08F3-488C-9F57-EAB510BA414F}" dt="2023-09-26T20:15:40.641" v="83"/>
          <ac:picMkLst>
            <pc:docMk/>
            <pc:sldMk cId="2757674294" sldId="268"/>
            <ac:picMk id="11" creationId="{1B491FDB-F640-6F1F-C2D7-FAB988A62BE9}"/>
          </ac:picMkLst>
        </pc:picChg>
        <pc:picChg chg="add mod">
          <ac:chgData name="Улитин Иван" userId="42d996a27954101f" providerId="Windows Live" clId="Web-{62981C6C-08F3-488C-9F57-EAB510BA414F}" dt="2023-09-26T20:29:56.715" v="250" actId="1076"/>
          <ac:picMkLst>
            <pc:docMk/>
            <pc:sldMk cId="2757674294" sldId="268"/>
            <ac:picMk id="12" creationId="{5A4B9D98-1130-77E4-53A9-31E727365E54}"/>
          </ac:picMkLst>
        </pc:picChg>
      </pc:sldChg>
      <pc:sldChg chg="add del ord">
        <pc:chgData name="Улитин Иван" userId="42d996a27954101f" providerId="Windows Live" clId="Web-{62981C6C-08F3-488C-9F57-EAB510BA414F}" dt="2023-09-26T20:15:22.796" v="64"/>
        <pc:sldMkLst>
          <pc:docMk/>
          <pc:sldMk cId="3198315474" sldId="269"/>
        </pc:sldMkLst>
      </pc:sldChg>
      <pc:sldChg chg="del">
        <pc:chgData name="Улитин Иван" userId="42d996a27954101f" providerId="Windows Live" clId="Web-{62981C6C-08F3-488C-9F57-EAB510BA414F}" dt="2023-09-26T20:09:36.060" v="39"/>
        <pc:sldMkLst>
          <pc:docMk/>
          <pc:sldMk cId="3820769490" sldId="270"/>
        </pc:sldMkLst>
      </pc:sldChg>
      <pc:sldChg chg="del">
        <pc:chgData name="Улитин Иван" userId="42d996a27954101f" providerId="Windows Live" clId="Web-{62981C6C-08F3-488C-9F57-EAB510BA414F}" dt="2023-09-26T20:15:08.998" v="61"/>
        <pc:sldMkLst>
          <pc:docMk/>
          <pc:sldMk cId="1409480425" sldId="271"/>
        </pc:sldMkLst>
      </pc:sldChg>
      <pc:sldChg chg="del">
        <pc:chgData name="Улитин Иван" userId="42d996a27954101f" providerId="Windows Live" clId="Web-{62981C6C-08F3-488C-9F57-EAB510BA414F}" dt="2023-09-26T20:15:13.592" v="63"/>
        <pc:sldMkLst>
          <pc:docMk/>
          <pc:sldMk cId="1838542712" sldId="272"/>
        </pc:sldMkLst>
      </pc:sldChg>
      <pc:sldChg chg="addSp delSp modSp ord">
        <pc:chgData name="Улитин Иван" userId="42d996a27954101f" providerId="Windows Live" clId="Web-{62981C6C-08F3-488C-9F57-EAB510BA414F}" dt="2023-09-26T22:17:33.517" v="832" actId="14100"/>
        <pc:sldMkLst>
          <pc:docMk/>
          <pc:sldMk cId="3764300167" sldId="273"/>
        </pc:sldMkLst>
        <pc:spChg chg="mod">
          <ac:chgData name="Улитин Иван" userId="42d996a27954101f" providerId="Windows Live" clId="Web-{62981C6C-08F3-488C-9F57-EAB510BA414F}" dt="2023-09-26T21:26:00.273" v="624" actId="1076"/>
          <ac:spMkLst>
            <pc:docMk/>
            <pc:sldMk cId="3764300167" sldId="273"/>
            <ac:spMk id="2" creationId="{723DC9A5-DE83-5DBC-3893-4C8DDCF49ECF}"/>
          </ac:spMkLst>
        </pc:spChg>
        <pc:spChg chg="add del mod">
          <ac:chgData name="Улитин Иван" userId="42d996a27954101f" providerId="Windows Live" clId="Web-{62981C6C-08F3-488C-9F57-EAB510BA414F}" dt="2023-09-26T21:25:26.444" v="605"/>
          <ac:spMkLst>
            <pc:docMk/>
            <pc:sldMk cId="3764300167" sldId="273"/>
            <ac:spMk id="5" creationId="{4C05627E-377D-11E3-383B-A1B4668F3362}"/>
          </ac:spMkLst>
        </pc:spChg>
        <pc:picChg chg="add mod">
          <ac:chgData name="Улитин Иван" userId="42d996a27954101f" providerId="Windows Live" clId="Web-{62981C6C-08F3-488C-9F57-EAB510BA414F}" dt="2023-09-26T22:17:33.517" v="832" actId="14100"/>
          <ac:picMkLst>
            <pc:docMk/>
            <pc:sldMk cId="3764300167" sldId="273"/>
            <ac:picMk id="4" creationId="{1D39C61A-3C6A-CD5D-9B3D-BDDFE555A0A3}"/>
          </ac:picMkLst>
        </pc:picChg>
        <pc:picChg chg="del">
          <ac:chgData name="Улитин Иван" userId="42d996a27954101f" providerId="Windows Live" clId="Web-{62981C6C-08F3-488C-9F57-EAB510BA414F}" dt="2023-09-26T21:23:53.470" v="589"/>
          <ac:picMkLst>
            <pc:docMk/>
            <pc:sldMk cId="3764300167" sldId="273"/>
            <ac:picMk id="6" creationId="{908A5649-78F1-CE94-EAFE-609FB3385AEF}"/>
          </ac:picMkLst>
        </pc:picChg>
      </pc:sldChg>
      <pc:sldChg chg="del">
        <pc:chgData name="Улитин Иван" userId="42d996a27954101f" providerId="Windows Live" clId="Web-{62981C6C-08F3-488C-9F57-EAB510BA414F}" dt="2023-09-26T20:15:05.983" v="59"/>
        <pc:sldMkLst>
          <pc:docMk/>
          <pc:sldMk cId="2159219698" sldId="274"/>
        </pc:sldMkLst>
      </pc:sldChg>
      <pc:sldChg chg="del">
        <pc:chgData name="Улитин Иван" userId="42d996a27954101f" providerId="Windows Live" clId="Web-{62981C6C-08F3-488C-9F57-EAB510BA414F}" dt="2023-09-26T22:30:39.531" v="952"/>
        <pc:sldMkLst>
          <pc:docMk/>
          <pc:sldMk cId="0" sldId="275"/>
        </pc:sldMkLst>
      </pc:sldChg>
      <pc:sldChg chg="del">
        <pc:chgData name="Улитин Иван" userId="42d996a27954101f" providerId="Windows Live" clId="Web-{62981C6C-08F3-488C-9F57-EAB510BA414F}" dt="2023-09-26T22:30:39.531" v="951"/>
        <pc:sldMkLst>
          <pc:docMk/>
          <pc:sldMk cId="0" sldId="276"/>
        </pc:sldMkLst>
      </pc:sldChg>
      <pc:sldChg chg="del">
        <pc:chgData name="Улитин Иван" userId="42d996a27954101f" providerId="Windows Live" clId="Web-{62981C6C-08F3-488C-9F57-EAB510BA414F}" dt="2023-09-26T22:30:39.531" v="950"/>
        <pc:sldMkLst>
          <pc:docMk/>
          <pc:sldMk cId="3999493315" sldId="277"/>
        </pc:sldMkLst>
      </pc:sldChg>
      <pc:sldChg chg="del">
        <pc:chgData name="Улитин Иван" userId="42d996a27954101f" providerId="Windows Live" clId="Web-{62981C6C-08F3-488C-9F57-EAB510BA414F}" dt="2023-09-26T22:30:39.516" v="949"/>
        <pc:sldMkLst>
          <pc:docMk/>
          <pc:sldMk cId="3942319152" sldId="278"/>
        </pc:sldMkLst>
      </pc:sldChg>
      <pc:sldChg chg="del">
        <pc:chgData name="Улитин Иван" userId="42d996a27954101f" providerId="Windows Live" clId="Web-{62981C6C-08F3-488C-9F57-EAB510BA414F}" dt="2023-09-26T22:30:39.516" v="948"/>
        <pc:sldMkLst>
          <pc:docMk/>
          <pc:sldMk cId="3595269398" sldId="279"/>
        </pc:sldMkLst>
      </pc:sldChg>
      <pc:sldChg chg="del">
        <pc:chgData name="Улитин Иван" userId="42d996a27954101f" providerId="Windows Live" clId="Web-{62981C6C-08F3-488C-9F57-EAB510BA414F}" dt="2023-09-26T22:30:39.516" v="938"/>
        <pc:sldMkLst>
          <pc:docMk/>
          <pc:sldMk cId="41763851" sldId="280"/>
        </pc:sldMkLst>
      </pc:sldChg>
      <pc:sldChg chg="del">
        <pc:chgData name="Улитин Иван" userId="42d996a27954101f" providerId="Windows Live" clId="Web-{62981C6C-08F3-488C-9F57-EAB510BA414F}" dt="2023-09-26T22:30:39.516" v="947"/>
        <pc:sldMkLst>
          <pc:docMk/>
          <pc:sldMk cId="2732882157" sldId="281"/>
        </pc:sldMkLst>
      </pc:sldChg>
      <pc:sldChg chg="del">
        <pc:chgData name="Улитин Иван" userId="42d996a27954101f" providerId="Windows Live" clId="Web-{62981C6C-08F3-488C-9F57-EAB510BA414F}" dt="2023-09-26T22:30:39.516" v="941"/>
        <pc:sldMkLst>
          <pc:docMk/>
          <pc:sldMk cId="3236724366" sldId="560"/>
        </pc:sldMkLst>
      </pc:sldChg>
      <pc:sldChg chg="del">
        <pc:chgData name="Улитин Иван" userId="42d996a27954101f" providerId="Windows Live" clId="Web-{62981C6C-08F3-488C-9F57-EAB510BA414F}" dt="2023-09-26T22:30:39.516" v="945"/>
        <pc:sldMkLst>
          <pc:docMk/>
          <pc:sldMk cId="2578794304" sldId="582"/>
        </pc:sldMkLst>
      </pc:sldChg>
      <pc:sldChg chg="del">
        <pc:chgData name="Улитин Иван" userId="42d996a27954101f" providerId="Windows Live" clId="Web-{62981C6C-08F3-488C-9F57-EAB510BA414F}" dt="2023-09-26T22:30:39.516" v="944"/>
        <pc:sldMkLst>
          <pc:docMk/>
          <pc:sldMk cId="966770287" sldId="583"/>
        </pc:sldMkLst>
      </pc:sldChg>
      <pc:sldChg chg="del">
        <pc:chgData name="Улитин Иван" userId="42d996a27954101f" providerId="Windows Live" clId="Web-{62981C6C-08F3-488C-9F57-EAB510BA414F}" dt="2023-09-26T22:30:39.516" v="943"/>
        <pc:sldMkLst>
          <pc:docMk/>
          <pc:sldMk cId="3348546215" sldId="584"/>
        </pc:sldMkLst>
      </pc:sldChg>
      <pc:sldChg chg="del">
        <pc:chgData name="Улитин Иван" userId="42d996a27954101f" providerId="Windows Live" clId="Web-{62981C6C-08F3-488C-9F57-EAB510BA414F}" dt="2023-09-26T22:30:39.516" v="942"/>
        <pc:sldMkLst>
          <pc:docMk/>
          <pc:sldMk cId="3854560150" sldId="585"/>
        </pc:sldMkLst>
      </pc:sldChg>
      <pc:sldChg chg="del">
        <pc:chgData name="Улитин Иван" userId="42d996a27954101f" providerId="Windows Live" clId="Web-{62981C6C-08F3-488C-9F57-EAB510BA414F}" dt="2023-09-26T22:30:39.516" v="940"/>
        <pc:sldMkLst>
          <pc:docMk/>
          <pc:sldMk cId="2408862984" sldId="586"/>
        </pc:sldMkLst>
      </pc:sldChg>
      <pc:sldChg chg="del">
        <pc:chgData name="Улитин Иван" userId="42d996a27954101f" providerId="Windows Live" clId="Web-{62981C6C-08F3-488C-9F57-EAB510BA414F}" dt="2023-09-26T22:30:39.516" v="937"/>
        <pc:sldMkLst>
          <pc:docMk/>
          <pc:sldMk cId="3060935568" sldId="587"/>
        </pc:sldMkLst>
      </pc:sldChg>
      <pc:sldChg chg="del">
        <pc:chgData name="Улитин Иван" userId="42d996a27954101f" providerId="Windows Live" clId="Web-{62981C6C-08F3-488C-9F57-EAB510BA414F}" dt="2023-09-26T22:30:39.516" v="939"/>
        <pc:sldMkLst>
          <pc:docMk/>
          <pc:sldMk cId="4198700914" sldId="662"/>
        </pc:sldMkLst>
      </pc:sldChg>
      <pc:sldChg chg="del">
        <pc:chgData name="Улитин Иван" userId="42d996a27954101f" providerId="Windows Live" clId="Web-{62981C6C-08F3-488C-9F57-EAB510BA414F}" dt="2023-09-26T22:30:39.500" v="936"/>
        <pc:sldMkLst>
          <pc:docMk/>
          <pc:sldMk cId="1622926026" sldId="663"/>
        </pc:sldMkLst>
      </pc:sldChg>
      <pc:sldChg chg="del">
        <pc:chgData name="Улитин Иван" userId="42d996a27954101f" providerId="Windows Live" clId="Web-{62981C6C-08F3-488C-9F57-EAB510BA414F}" dt="2023-09-26T22:30:39.500" v="935"/>
        <pc:sldMkLst>
          <pc:docMk/>
          <pc:sldMk cId="1135097986" sldId="664"/>
        </pc:sldMkLst>
      </pc:sldChg>
      <pc:sldChg chg="del">
        <pc:chgData name="Улитин Иван" userId="42d996a27954101f" providerId="Windows Live" clId="Web-{62981C6C-08F3-488C-9F57-EAB510BA414F}" dt="2023-09-26T22:30:39.500" v="930"/>
        <pc:sldMkLst>
          <pc:docMk/>
          <pc:sldMk cId="1469503134" sldId="665"/>
        </pc:sldMkLst>
      </pc:sldChg>
      <pc:sldChg chg="del">
        <pc:chgData name="Улитин Иван" userId="42d996a27954101f" providerId="Windows Live" clId="Web-{62981C6C-08F3-488C-9F57-EAB510BA414F}" dt="2023-09-26T22:30:39.500" v="934"/>
        <pc:sldMkLst>
          <pc:docMk/>
          <pc:sldMk cId="2182913984" sldId="666"/>
        </pc:sldMkLst>
      </pc:sldChg>
      <pc:sldChg chg="del">
        <pc:chgData name="Улитин Иван" userId="42d996a27954101f" providerId="Windows Live" clId="Web-{62981C6C-08F3-488C-9F57-EAB510BA414F}" dt="2023-09-26T22:30:39.500" v="933"/>
        <pc:sldMkLst>
          <pc:docMk/>
          <pc:sldMk cId="4224876039" sldId="667"/>
        </pc:sldMkLst>
      </pc:sldChg>
      <pc:sldChg chg="del">
        <pc:chgData name="Улитин Иван" userId="42d996a27954101f" providerId="Windows Live" clId="Web-{62981C6C-08F3-488C-9F57-EAB510BA414F}" dt="2023-09-26T22:30:39.500" v="929"/>
        <pc:sldMkLst>
          <pc:docMk/>
          <pc:sldMk cId="2071631191" sldId="668"/>
        </pc:sldMkLst>
      </pc:sldChg>
      <pc:sldChg chg="del">
        <pc:chgData name="Улитин Иван" userId="42d996a27954101f" providerId="Windows Live" clId="Web-{62981C6C-08F3-488C-9F57-EAB510BA414F}" dt="2023-09-26T22:30:39.500" v="932"/>
        <pc:sldMkLst>
          <pc:docMk/>
          <pc:sldMk cId="1477400627" sldId="669"/>
        </pc:sldMkLst>
      </pc:sldChg>
      <pc:sldChg chg="del">
        <pc:chgData name="Улитин Иван" userId="42d996a27954101f" providerId="Windows Live" clId="Web-{62981C6C-08F3-488C-9F57-EAB510BA414F}" dt="2023-09-26T22:30:39.500" v="931"/>
        <pc:sldMkLst>
          <pc:docMk/>
          <pc:sldMk cId="3815738473" sldId="670"/>
        </pc:sldMkLst>
      </pc:sldChg>
      <pc:sldChg chg="del">
        <pc:chgData name="Улитин Иван" userId="42d996a27954101f" providerId="Windows Live" clId="Web-{62981C6C-08F3-488C-9F57-EAB510BA414F}" dt="2023-09-26T22:30:39.500" v="928"/>
        <pc:sldMkLst>
          <pc:docMk/>
          <pc:sldMk cId="2636125336" sldId="671"/>
        </pc:sldMkLst>
      </pc:sldChg>
      <pc:sldChg chg="del">
        <pc:chgData name="Улитин Иван" userId="42d996a27954101f" providerId="Windows Live" clId="Web-{62981C6C-08F3-488C-9F57-EAB510BA414F}" dt="2023-09-26T22:30:39.500" v="927"/>
        <pc:sldMkLst>
          <pc:docMk/>
          <pc:sldMk cId="678083783" sldId="672"/>
        </pc:sldMkLst>
      </pc:sldChg>
      <pc:sldChg chg="del">
        <pc:chgData name="Улитин Иван" userId="42d996a27954101f" providerId="Windows Live" clId="Web-{62981C6C-08F3-488C-9F57-EAB510BA414F}" dt="2023-09-26T22:30:39.500" v="926"/>
        <pc:sldMkLst>
          <pc:docMk/>
          <pc:sldMk cId="1578735405" sldId="673"/>
        </pc:sldMkLst>
      </pc:sldChg>
      <pc:sldChg chg="del">
        <pc:chgData name="Улитин Иван" userId="42d996a27954101f" providerId="Windows Live" clId="Web-{62981C6C-08F3-488C-9F57-EAB510BA414F}" dt="2023-09-26T22:30:39.500" v="924"/>
        <pc:sldMkLst>
          <pc:docMk/>
          <pc:sldMk cId="3974399721" sldId="674"/>
        </pc:sldMkLst>
      </pc:sldChg>
      <pc:sldChg chg="del">
        <pc:chgData name="Улитин Иван" userId="42d996a27954101f" providerId="Windows Live" clId="Web-{62981C6C-08F3-488C-9F57-EAB510BA414F}" dt="2023-09-26T22:30:39.500" v="925"/>
        <pc:sldMkLst>
          <pc:docMk/>
          <pc:sldMk cId="1616498701" sldId="675"/>
        </pc:sldMkLst>
      </pc:sldChg>
      <pc:sldChg chg="del">
        <pc:chgData name="Улитин Иван" userId="42d996a27954101f" providerId="Windows Live" clId="Web-{62981C6C-08F3-488C-9F57-EAB510BA414F}" dt="2023-09-26T22:30:39.485" v="923"/>
        <pc:sldMkLst>
          <pc:docMk/>
          <pc:sldMk cId="3156647263" sldId="678"/>
        </pc:sldMkLst>
      </pc:sldChg>
      <pc:sldChg chg="del">
        <pc:chgData name="Улитин Иван" userId="42d996a27954101f" providerId="Windows Live" clId="Web-{62981C6C-08F3-488C-9F57-EAB510BA414F}" dt="2023-09-26T22:30:39.485" v="922"/>
        <pc:sldMkLst>
          <pc:docMk/>
          <pc:sldMk cId="359050877" sldId="679"/>
        </pc:sldMkLst>
      </pc:sldChg>
      <pc:sldChg chg="del">
        <pc:chgData name="Улитин Иван" userId="42d996a27954101f" providerId="Windows Live" clId="Web-{62981C6C-08F3-488C-9F57-EAB510BA414F}" dt="2023-09-26T22:30:39.485" v="921"/>
        <pc:sldMkLst>
          <pc:docMk/>
          <pc:sldMk cId="2915939748" sldId="680"/>
        </pc:sldMkLst>
      </pc:sldChg>
      <pc:sldChg chg="del">
        <pc:chgData name="Улитин Иван" userId="42d996a27954101f" providerId="Windows Live" clId="Web-{62981C6C-08F3-488C-9F57-EAB510BA414F}" dt="2023-09-26T22:30:39.485" v="920"/>
        <pc:sldMkLst>
          <pc:docMk/>
          <pc:sldMk cId="2444746272" sldId="683"/>
        </pc:sldMkLst>
      </pc:sldChg>
      <pc:sldChg chg="modSp">
        <pc:chgData name="Улитин Иван" userId="42d996a27954101f" providerId="Windows Live" clId="Web-{62981C6C-08F3-488C-9F57-EAB510BA414F}" dt="2023-09-26T22:34:45.544" v="962" actId="20577"/>
        <pc:sldMkLst>
          <pc:docMk/>
          <pc:sldMk cId="2627972762" sldId="685"/>
        </pc:sldMkLst>
        <pc:graphicFrameChg chg="modGraphic">
          <ac:chgData name="Улитин Иван" userId="42d996a27954101f" providerId="Windows Live" clId="Web-{62981C6C-08F3-488C-9F57-EAB510BA414F}" dt="2023-09-26T22:34:45.544" v="962" actId="20577"/>
          <ac:graphicFrameMkLst>
            <pc:docMk/>
            <pc:sldMk cId="2627972762" sldId="685"/>
            <ac:graphicFrameMk id="83" creationId="{1F25C26E-1E27-CDFF-0C90-2B59EE9314E3}"/>
          </ac:graphicFrameMkLst>
        </pc:graphicFrameChg>
      </pc:sldChg>
      <pc:sldChg chg="del">
        <pc:chgData name="Улитин Иван" userId="42d996a27954101f" providerId="Windows Live" clId="Web-{62981C6C-08F3-488C-9F57-EAB510BA414F}" dt="2023-09-26T22:34:33.793" v="956"/>
        <pc:sldMkLst>
          <pc:docMk/>
          <pc:sldMk cId="511868148" sldId="686"/>
        </pc:sldMkLst>
      </pc:sldChg>
      <pc:sldChg chg="del">
        <pc:chgData name="Улитин Иван" userId="42d996a27954101f" providerId="Windows Live" clId="Web-{62981C6C-08F3-488C-9F57-EAB510BA414F}" dt="2023-09-26T22:34:28.277" v="954"/>
        <pc:sldMkLst>
          <pc:docMk/>
          <pc:sldMk cId="3326944998" sldId="687"/>
        </pc:sldMkLst>
      </pc:sldChg>
      <pc:sldChg chg="del">
        <pc:chgData name="Улитин Иван" userId="42d996a27954101f" providerId="Windows Live" clId="Web-{62981C6C-08F3-488C-9F57-EAB510BA414F}" dt="2023-09-26T22:34:31.496" v="955"/>
        <pc:sldMkLst>
          <pc:docMk/>
          <pc:sldMk cId="2748799551" sldId="689"/>
        </pc:sldMkLst>
      </pc:sldChg>
      <pc:sldChg chg="del">
        <pc:chgData name="Улитин Иван" userId="42d996a27954101f" providerId="Windows Live" clId="Web-{62981C6C-08F3-488C-9F57-EAB510BA414F}" dt="2023-09-26T22:34:26.746" v="953"/>
        <pc:sldMkLst>
          <pc:docMk/>
          <pc:sldMk cId="1553430247" sldId="690"/>
        </pc:sldMkLst>
      </pc:sldChg>
      <pc:sldChg chg="addSp delSp modSp add replId">
        <pc:chgData name="Улитин Иван" userId="42d996a27954101f" providerId="Windows Live" clId="Web-{62981C6C-08F3-488C-9F57-EAB510BA414F}" dt="2023-09-26T20:37:01.486" v="384" actId="20577"/>
        <pc:sldMkLst>
          <pc:docMk/>
          <pc:sldMk cId="2334639164" sldId="691"/>
        </pc:sldMkLst>
        <pc:spChg chg="add del mod">
          <ac:chgData name="Улитин Иван" userId="42d996a27954101f" providerId="Windows Live" clId="Web-{62981C6C-08F3-488C-9F57-EAB510BA414F}" dt="2023-09-26T20:37:01.486" v="384" actId="20577"/>
          <ac:spMkLst>
            <pc:docMk/>
            <pc:sldMk cId="2334639164" sldId="691"/>
            <ac:spMk id="2" creationId="{DF0C9FCC-2923-089B-0E5E-200D32CDE284}"/>
          </ac:spMkLst>
        </pc:spChg>
        <pc:spChg chg="add del mod">
          <ac:chgData name="Улитин Иван" userId="42d996a27954101f" providerId="Windows Live" clId="Web-{62981C6C-08F3-488C-9F57-EAB510BA414F}" dt="2023-09-26T20:32:20.503" v="293" actId="20577"/>
          <ac:spMkLst>
            <pc:docMk/>
            <pc:sldMk cId="2334639164" sldId="691"/>
            <ac:spMk id="4" creationId="{B76F18F9-B7FC-214C-A957-1C0AD1556C59}"/>
          </ac:spMkLst>
        </pc:spChg>
        <pc:spChg chg="add del mod">
          <ac:chgData name="Улитин Иван" userId="42d996a27954101f" providerId="Windows Live" clId="Web-{62981C6C-08F3-488C-9F57-EAB510BA414F}" dt="2023-09-26T20:30:27.794" v="257"/>
          <ac:spMkLst>
            <pc:docMk/>
            <pc:sldMk cId="2334639164" sldId="691"/>
            <ac:spMk id="5" creationId="{20851297-3E98-3C8E-41CE-46F18D2148D5}"/>
          </ac:spMkLst>
        </pc:spChg>
        <pc:spChg chg="add del mod">
          <ac:chgData name="Улитин Иван" userId="42d996a27954101f" providerId="Windows Live" clId="Web-{62981C6C-08F3-488C-9F57-EAB510BA414F}" dt="2023-09-26T20:30:27.794" v="256"/>
          <ac:spMkLst>
            <pc:docMk/>
            <pc:sldMk cId="2334639164" sldId="691"/>
            <ac:spMk id="7" creationId="{6334B009-A4A0-E566-3171-8D6658F54C7C}"/>
          </ac:spMkLst>
        </pc:spChg>
        <pc:picChg chg="del">
          <ac:chgData name="Улитин Иван" userId="42d996a27954101f" providerId="Windows Live" clId="Web-{62981C6C-08F3-488C-9F57-EAB510BA414F}" dt="2023-09-26T20:30:25.419" v="253"/>
          <ac:picMkLst>
            <pc:docMk/>
            <pc:sldMk cId="2334639164" sldId="691"/>
            <ac:picMk id="10" creationId="{18716620-0619-4731-E189-98E3D2D2CD0D}"/>
          </ac:picMkLst>
        </pc:picChg>
        <pc:picChg chg="del">
          <ac:chgData name="Улитин Иван" userId="42d996a27954101f" providerId="Windows Live" clId="Web-{62981C6C-08F3-488C-9F57-EAB510BA414F}" dt="2023-09-26T20:30:24.950" v="252"/>
          <ac:picMkLst>
            <pc:docMk/>
            <pc:sldMk cId="2334639164" sldId="691"/>
            <ac:picMk id="12" creationId="{5A4B9D98-1130-77E4-53A9-31E727365E54}"/>
          </ac:picMkLst>
        </pc:picChg>
      </pc:sldChg>
      <pc:sldChg chg="addSp delSp modSp add replId">
        <pc:chgData name="Улитин Иван" userId="42d996a27954101f" providerId="Windows Live" clId="Web-{62981C6C-08F3-488C-9F57-EAB510BA414F}" dt="2023-09-26T20:37:25.284" v="389" actId="20577"/>
        <pc:sldMkLst>
          <pc:docMk/>
          <pc:sldMk cId="269798252" sldId="692"/>
        </pc:sldMkLst>
        <pc:spChg chg="mod">
          <ac:chgData name="Улитин Иван" userId="42d996a27954101f" providerId="Windows Live" clId="Web-{62981C6C-08F3-488C-9F57-EAB510BA414F}" dt="2023-09-26T20:33:05.302" v="306" actId="20577"/>
          <ac:spMkLst>
            <pc:docMk/>
            <pc:sldMk cId="269798252" sldId="692"/>
            <ac:spMk id="2" creationId="{DF0C9FCC-2923-089B-0E5E-200D32CDE284}"/>
          </ac:spMkLst>
        </pc:spChg>
        <pc:spChg chg="add del mod">
          <ac:chgData name="Улитин Иван" userId="42d996a27954101f" providerId="Windows Live" clId="Web-{62981C6C-08F3-488C-9F57-EAB510BA414F}" dt="2023-09-26T20:33:07.880" v="310"/>
          <ac:spMkLst>
            <pc:docMk/>
            <pc:sldMk cId="269798252" sldId="692"/>
            <ac:spMk id="3" creationId="{C6433D72-1EC4-543A-1C05-27528B55AB21}"/>
          </ac:spMkLst>
        </pc:spChg>
        <pc:spChg chg="mod">
          <ac:chgData name="Улитин Иван" userId="42d996a27954101f" providerId="Windows Live" clId="Web-{62981C6C-08F3-488C-9F57-EAB510BA414F}" dt="2023-09-26T20:37:25.284" v="389" actId="20577"/>
          <ac:spMkLst>
            <pc:docMk/>
            <pc:sldMk cId="269798252" sldId="692"/>
            <ac:spMk id="4" creationId="{B76F18F9-B7FC-214C-A957-1C0AD1556C59}"/>
          </ac:spMkLst>
        </pc:spChg>
      </pc:sldChg>
      <pc:sldChg chg="modSp add replId">
        <pc:chgData name="Улитин Иван" userId="42d996a27954101f" providerId="Windows Live" clId="Web-{62981C6C-08F3-488C-9F57-EAB510BA414F}" dt="2023-09-26T20:37:48.769" v="393" actId="20577"/>
        <pc:sldMkLst>
          <pc:docMk/>
          <pc:sldMk cId="132911054" sldId="693"/>
        </pc:sldMkLst>
        <pc:spChg chg="mod">
          <ac:chgData name="Улитин Иван" userId="42d996a27954101f" providerId="Windows Live" clId="Web-{62981C6C-08F3-488C-9F57-EAB510BA414F}" dt="2023-09-26T20:37:48.769" v="393" actId="20577"/>
          <ac:spMkLst>
            <pc:docMk/>
            <pc:sldMk cId="132911054" sldId="693"/>
            <ac:spMk id="4" creationId="{B76F18F9-B7FC-214C-A957-1C0AD1556C59}"/>
          </ac:spMkLst>
        </pc:spChg>
      </pc:sldChg>
      <pc:sldChg chg="addSp modSp add del ord replId">
        <pc:chgData name="Улитин Иван" userId="42d996a27954101f" providerId="Windows Live" clId="Web-{62981C6C-08F3-488C-9F57-EAB510BA414F}" dt="2023-09-26T21:31:57.322" v="649" actId="1076"/>
        <pc:sldMkLst>
          <pc:docMk/>
          <pc:sldMk cId="3135530266" sldId="694"/>
        </pc:sldMkLst>
        <pc:spChg chg="mod">
          <ac:chgData name="Улитин Иван" userId="42d996a27954101f" providerId="Windows Live" clId="Web-{62981C6C-08F3-488C-9F57-EAB510BA414F}" dt="2023-09-26T21:14:30.536" v="476" actId="20577"/>
          <ac:spMkLst>
            <pc:docMk/>
            <pc:sldMk cId="3135530266" sldId="694"/>
            <ac:spMk id="2" creationId="{DF0C9FCC-2923-089B-0E5E-200D32CDE284}"/>
          </ac:spMkLst>
        </pc:spChg>
        <pc:spChg chg="mod">
          <ac:chgData name="Улитин Иван" userId="42d996a27954101f" providerId="Windows Live" clId="Web-{62981C6C-08F3-488C-9F57-EAB510BA414F}" dt="2023-09-26T21:30:53.444" v="645" actId="14100"/>
          <ac:spMkLst>
            <pc:docMk/>
            <pc:sldMk cId="3135530266" sldId="694"/>
            <ac:spMk id="4" creationId="{B76F18F9-B7FC-214C-A957-1C0AD1556C59}"/>
          </ac:spMkLst>
        </pc:spChg>
        <pc:picChg chg="add mod">
          <ac:chgData name="Улитин Иван" userId="42d996a27954101f" providerId="Windows Live" clId="Web-{62981C6C-08F3-488C-9F57-EAB510BA414F}" dt="2023-09-26T21:31:57.322" v="649" actId="1076"/>
          <ac:picMkLst>
            <pc:docMk/>
            <pc:sldMk cId="3135530266" sldId="694"/>
            <ac:picMk id="3" creationId="{35F55E7C-ACBE-D64A-20E1-EB1E71C2E8BA}"/>
          </ac:picMkLst>
        </pc:picChg>
      </pc:sldChg>
      <pc:sldChg chg="addSp delSp modSp add del replId">
        <pc:chgData name="Улитин Иван" userId="42d996a27954101f" providerId="Windows Live" clId="Web-{62981C6C-08F3-488C-9F57-EAB510BA414F}" dt="2023-09-26T21:30:20.177" v="638"/>
        <pc:sldMkLst>
          <pc:docMk/>
          <pc:sldMk cId="1408382826" sldId="695"/>
        </pc:sldMkLst>
        <pc:spChg chg="del mod">
          <ac:chgData name="Улитин Иван" userId="42d996a27954101f" providerId="Windows Live" clId="Web-{62981C6C-08F3-488C-9F57-EAB510BA414F}" dt="2023-09-26T21:22:02.699" v="576"/>
          <ac:spMkLst>
            <pc:docMk/>
            <pc:sldMk cId="1408382826" sldId="695"/>
            <ac:spMk id="2" creationId="{DF0C9FCC-2923-089B-0E5E-200D32CDE284}"/>
          </ac:spMkLst>
        </pc:spChg>
        <pc:spChg chg="del mod">
          <ac:chgData name="Улитин Иван" userId="42d996a27954101f" providerId="Windows Live" clId="Web-{62981C6C-08F3-488C-9F57-EAB510BA414F}" dt="2023-09-26T21:21:32.213" v="574"/>
          <ac:spMkLst>
            <pc:docMk/>
            <pc:sldMk cId="1408382826" sldId="695"/>
            <ac:spMk id="4" creationId="{B76F18F9-B7FC-214C-A957-1C0AD1556C59}"/>
          </ac:spMkLst>
        </pc:spChg>
        <pc:spChg chg="add del mod">
          <ac:chgData name="Улитин Иван" userId="42d996a27954101f" providerId="Windows Live" clId="Web-{62981C6C-08F3-488C-9F57-EAB510BA414F}" dt="2023-09-26T21:22:08.856" v="578"/>
          <ac:spMkLst>
            <pc:docMk/>
            <pc:sldMk cId="1408382826" sldId="695"/>
            <ac:spMk id="5" creationId="{0FCE577E-35F7-95D0-6A0E-BB097D65BF96}"/>
          </ac:spMkLst>
        </pc:spChg>
        <pc:spChg chg="add del mod">
          <ac:chgData name="Улитин Иван" userId="42d996a27954101f" providerId="Windows Live" clId="Web-{62981C6C-08F3-488C-9F57-EAB510BA414F}" dt="2023-09-26T21:22:10.246" v="579"/>
          <ac:spMkLst>
            <pc:docMk/>
            <pc:sldMk cId="1408382826" sldId="695"/>
            <ac:spMk id="7" creationId="{9B6BF544-8086-E2B7-1631-8FF292D5300B}"/>
          </ac:spMkLst>
        </pc:spChg>
        <pc:spChg chg="add del mod">
          <ac:chgData name="Улитин Иван" userId="42d996a27954101f" providerId="Windows Live" clId="Web-{62981C6C-08F3-488C-9F57-EAB510BA414F}" dt="2023-09-26T21:30:04.739" v="634"/>
          <ac:spMkLst>
            <pc:docMk/>
            <pc:sldMk cId="1408382826" sldId="695"/>
            <ac:spMk id="9" creationId="{12201A53-BDE5-1D2D-2431-B5F1F4F573F9}"/>
          </ac:spMkLst>
        </pc:spChg>
        <pc:spChg chg="add mod">
          <ac:chgData name="Улитин Иван" userId="42d996a27954101f" providerId="Windows Live" clId="Web-{62981C6C-08F3-488C-9F57-EAB510BA414F}" dt="2023-09-26T21:30:10.145" v="635"/>
          <ac:spMkLst>
            <pc:docMk/>
            <pc:sldMk cId="1408382826" sldId="695"/>
            <ac:spMk id="11" creationId="{C378A8F5-39ED-E9AC-302A-15DE011BC6FB}"/>
          </ac:spMkLst>
        </pc:spChg>
        <pc:picChg chg="add del mod">
          <ac:chgData name="Улитин Иван" userId="42d996a27954101f" providerId="Windows Live" clId="Web-{62981C6C-08F3-488C-9F57-EAB510BA414F}" dt="2023-09-26T21:29:43.628" v="625"/>
          <ac:picMkLst>
            <pc:docMk/>
            <pc:sldMk cId="1408382826" sldId="695"/>
            <ac:picMk id="8" creationId="{16A7236C-09F3-B8B8-CE3D-5474BBDFAEC6}"/>
          </ac:picMkLst>
        </pc:picChg>
      </pc:sldChg>
      <pc:sldChg chg="addSp delSp modSp add replId">
        <pc:chgData name="Улитин Иван" userId="42d996a27954101f" providerId="Windows Live" clId="Web-{62981C6C-08F3-488C-9F57-EAB510BA414F}" dt="2023-09-26T21:51:17.756" v="729" actId="1076"/>
        <pc:sldMkLst>
          <pc:docMk/>
          <pc:sldMk cId="2485854057" sldId="696"/>
        </pc:sldMkLst>
        <pc:spChg chg="mod">
          <ac:chgData name="Улитин Иван" userId="42d996a27954101f" providerId="Windows Live" clId="Web-{62981C6C-08F3-488C-9F57-EAB510BA414F}" dt="2023-09-26T21:32:54.388" v="656" actId="14100"/>
          <ac:spMkLst>
            <pc:docMk/>
            <pc:sldMk cId="2485854057" sldId="696"/>
            <ac:spMk id="4" creationId="{B76F18F9-B7FC-214C-A957-1C0AD1556C59}"/>
          </ac:spMkLst>
        </pc:spChg>
        <pc:picChg chg="add del mod modCrop">
          <ac:chgData name="Улитин Иван" userId="42d996a27954101f" providerId="Windows Live" clId="Web-{62981C6C-08F3-488C-9F57-EAB510BA414F}" dt="2023-09-26T21:34:31.705" v="677"/>
          <ac:picMkLst>
            <pc:docMk/>
            <pc:sldMk cId="2485854057" sldId="696"/>
            <ac:picMk id="3" creationId="{9F0E8E62-1D61-1CF3-368B-2836F17F557C}"/>
          </ac:picMkLst>
        </pc:picChg>
        <pc:picChg chg="add del mod modCrop">
          <ac:chgData name="Улитин Иван" userId="42d996a27954101f" providerId="Windows Live" clId="Web-{62981C6C-08F3-488C-9F57-EAB510BA414F}" dt="2023-09-26T21:34:29.721" v="676"/>
          <ac:picMkLst>
            <pc:docMk/>
            <pc:sldMk cId="2485854057" sldId="696"/>
            <ac:picMk id="5" creationId="{FD86C722-92FA-3720-1E6C-3E4997915FB1}"/>
          </ac:picMkLst>
        </pc:picChg>
        <pc:picChg chg="add mod">
          <ac:chgData name="Улитин Иван" userId="42d996a27954101f" providerId="Windows Live" clId="Web-{62981C6C-08F3-488C-9F57-EAB510BA414F}" dt="2023-09-26T21:51:17.756" v="729" actId="1076"/>
          <ac:picMkLst>
            <pc:docMk/>
            <pc:sldMk cId="2485854057" sldId="696"/>
            <ac:picMk id="6" creationId="{E626DF5A-986C-34D8-A9DF-5C3F4649C18E}"/>
          </ac:picMkLst>
        </pc:picChg>
      </pc:sldChg>
      <pc:sldChg chg="modSp add replId">
        <pc:chgData name="Улитин Иван" userId="42d996a27954101f" providerId="Windows Live" clId="Web-{62981C6C-08F3-488C-9F57-EAB510BA414F}" dt="2023-09-26T21:47:30.869" v="724" actId="20577"/>
        <pc:sldMkLst>
          <pc:docMk/>
          <pc:sldMk cId="275648649" sldId="697"/>
        </pc:sldMkLst>
        <pc:spChg chg="mod">
          <ac:chgData name="Улитин Иван" userId="42d996a27954101f" providerId="Windows Live" clId="Web-{62981C6C-08F3-488C-9F57-EAB510BA414F}" dt="2023-09-26T21:47:30.869" v="724" actId="20577"/>
          <ac:spMkLst>
            <pc:docMk/>
            <pc:sldMk cId="275648649" sldId="697"/>
            <ac:spMk id="4" creationId="{B76F18F9-B7FC-214C-A957-1C0AD1556C59}"/>
          </ac:spMkLst>
        </pc:spChg>
      </pc:sldChg>
      <pc:sldChg chg="add del replId">
        <pc:chgData name="Улитин Иван" userId="42d996a27954101f" providerId="Windows Live" clId="Web-{62981C6C-08F3-488C-9F57-EAB510BA414F}" dt="2023-09-26T21:50:53.114" v="725"/>
        <pc:sldMkLst>
          <pc:docMk/>
          <pc:sldMk cId="3114103011" sldId="698"/>
        </pc:sldMkLst>
      </pc:sldChg>
      <pc:sldChg chg="addSp delSp modSp add replId">
        <pc:chgData name="Улитин Иван" userId="42d996a27954101f" providerId="Windows Live" clId="Web-{62981C6C-08F3-488C-9F57-EAB510BA414F}" dt="2023-09-26T21:52:42.948" v="734" actId="1076"/>
        <pc:sldMkLst>
          <pc:docMk/>
          <pc:sldMk cId="3466368691" sldId="698"/>
        </pc:sldMkLst>
        <pc:spChg chg="del mod">
          <ac:chgData name="Улитин Иван" userId="42d996a27954101f" providerId="Windows Live" clId="Web-{62981C6C-08F3-488C-9F57-EAB510BA414F}" dt="2023-09-26T21:51:14.569" v="728"/>
          <ac:spMkLst>
            <pc:docMk/>
            <pc:sldMk cId="3466368691" sldId="698"/>
            <ac:spMk id="4" creationId="{B76F18F9-B7FC-214C-A957-1C0AD1556C59}"/>
          </ac:spMkLst>
        </pc:spChg>
        <pc:spChg chg="add del mod">
          <ac:chgData name="Улитин Иван" userId="42d996a27954101f" providerId="Windows Live" clId="Web-{62981C6C-08F3-488C-9F57-EAB510BA414F}" dt="2023-09-26T21:52:26.416" v="730"/>
          <ac:spMkLst>
            <pc:docMk/>
            <pc:sldMk cId="3466368691" sldId="698"/>
            <ac:spMk id="5" creationId="{F14264C2-A0E5-61BD-E942-3B771CE0D478}"/>
          </ac:spMkLst>
        </pc:spChg>
        <pc:picChg chg="add mod ord">
          <ac:chgData name="Улитин Иван" userId="42d996a27954101f" providerId="Windows Live" clId="Web-{62981C6C-08F3-488C-9F57-EAB510BA414F}" dt="2023-09-26T21:52:42.948" v="734" actId="1076"/>
          <ac:picMkLst>
            <pc:docMk/>
            <pc:sldMk cId="3466368691" sldId="698"/>
            <ac:picMk id="6" creationId="{B8930EEB-9D02-B614-C662-783823E9313B}"/>
          </ac:picMkLst>
        </pc:picChg>
      </pc:sldChg>
      <pc:sldChg chg="addSp delSp modSp add replId">
        <pc:chgData name="Улитин Иван" userId="42d996a27954101f" providerId="Windows Live" clId="Web-{62981C6C-08F3-488C-9F57-EAB510BA414F}" dt="2023-09-26T22:06:49.997" v="749" actId="14100"/>
        <pc:sldMkLst>
          <pc:docMk/>
          <pc:sldMk cId="2151359589" sldId="699"/>
        </pc:sldMkLst>
        <pc:spChg chg="mod">
          <ac:chgData name="Улитин Иван" userId="42d996a27954101f" providerId="Windows Live" clId="Web-{62981C6C-08F3-488C-9F57-EAB510BA414F}" dt="2023-09-26T22:05:41.815" v="738" actId="20577"/>
          <ac:spMkLst>
            <pc:docMk/>
            <pc:sldMk cId="2151359589" sldId="699"/>
            <ac:spMk id="2" creationId="{DF0C9FCC-2923-089B-0E5E-200D32CDE284}"/>
          </ac:spMkLst>
        </pc:spChg>
        <pc:spChg chg="add mod">
          <ac:chgData name="Улитин Иван" userId="42d996a27954101f" providerId="Windows Live" clId="Web-{62981C6C-08F3-488C-9F57-EAB510BA414F}" dt="2023-09-26T22:06:49.997" v="749" actId="14100"/>
          <ac:spMkLst>
            <pc:docMk/>
            <pc:sldMk cId="2151359589" sldId="699"/>
            <ac:spMk id="4" creationId="{6D3AEF2D-C9A8-8429-4E54-E7B9CFA7A2D6}"/>
          </ac:spMkLst>
        </pc:spChg>
        <pc:picChg chg="del">
          <ac:chgData name="Улитин Иван" userId="42d996a27954101f" providerId="Windows Live" clId="Web-{62981C6C-08F3-488C-9F57-EAB510BA414F}" dt="2023-09-26T22:05:25.767" v="736"/>
          <ac:picMkLst>
            <pc:docMk/>
            <pc:sldMk cId="2151359589" sldId="699"/>
            <ac:picMk id="6" creationId="{B8930EEB-9D02-B614-C662-783823E9313B}"/>
          </ac:picMkLst>
        </pc:picChg>
      </pc:sldChg>
      <pc:sldChg chg="modSp add ord replId">
        <pc:chgData name="Улитин Иван" userId="42d996a27954101f" providerId="Windows Live" clId="Web-{62981C6C-08F3-488C-9F57-EAB510BA414F}" dt="2023-09-26T22:12:30.795" v="767"/>
        <pc:sldMkLst>
          <pc:docMk/>
          <pc:sldMk cId="366534114" sldId="700"/>
        </pc:sldMkLst>
        <pc:spChg chg="mod">
          <ac:chgData name="Улитин Иван" userId="42d996a27954101f" providerId="Windows Live" clId="Web-{62981C6C-08F3-488C-9F57-EAB510BA414F}" dt="2023-09-26T22:07:41.219" v="764" actId="14100"/>
          <ac:spMkLst>
            <pc:docMk/>
            <pc:sldMk cId="366534114" sldId="700"/>
            <ac:spMk id="4" creationId="{6D3AEF2D-C9A8-8429-4E54-E7B9CFA7A2D6}"/>
          </ac:spMkLst>
        </pc:spChg>
      </pc:sldChg>
      <pc:sldChg chg="modSp add replId">
        <pc:chgData name="Улитин Иван" userId="42d996a27954101f" providerId="Windows Live" clId="Web-{62981C6C-08F3-488C-9F57-EAB510BA414F}" dt="2023-09-26T22:25:32.657" v="837" actId="20577"/>
        <pc:sldMkLst>
          <pc:docMk/>
          <pc:sldMk cId="2311086234" sldId="701"/>
        </pc:sldMkLst>
        <pc:spChg chg="mod">
          <ac:chgData name="Улитин Иван" userId="42d996a27954101f" providerId="Windows Live" clId="Web-{62981C6C-08F3-488C-9F57-EAB510BA414F}" dt="2023-09-26T22:12:53.828" v="784" actId="20577"/>
          <ac:spMkLst>
            <pc:docMk/>
            <pc:sldMk cId="2311086234" sldId="701"/>
            <ac:spMk id="2" creationId="{DF0C9FCC-2923-089B-0E5E-200D32CDE284}"/>
          </ac:spMkLst>
        </pc:spChg>
        <pc:spChg chg="mod">
          <ac:chgData name="Улитин Иван" userId="42d996a27954101f" providerId="Windows Live" clId="Web-{62981C6C-08F3-488C-9F57-EAB510BA414F}" dt="2023-09-26T22:25:32.657" v="837" actId="20577"/>
          <ac:spMkLst>
            <pc:docMk/>
            <pc:sldMk cId="2311086234" sldId="701"/>
            <ac:spMk id="4" creationId="{6D3AEF2D-C9A8-8429-4E54-E7B9CFA7A2D6}"/>
          </ac:spMkLst>
        </pc:spChg>
      </pc:sldChg>
      <pc:sldChg chg="addSp modSp add replId">
        <pc:chgData name="Улитин Иван" userId="42d996a27954101f" providerId="Windows Live" clId="Web-{62981C6C-08F3-488C-9F57-EAB510BA414F}" dt="2023-09-26T22:29:03.620" v="919" actId="14100"/>
        <pc:sldMkLst>
          <pc:docMk/>
          <pc:sldMk cId="1033285445" sldId="702"/>
        </pc:sldMkLst>
        <pc:spChg chg="mod">
          <ac:chgData name="Улитин Иван" userId="42d996a27954101f" providerId="Windows Live" clId="Web-{62981C6C-08F3-488C-9F57-EAB510BA414F}" dt="2023-09-26T22:27:03.849" v="905" actId="14100"/>
          <ac:spMkLst>
            <pc:docMk/>
            <pc:sldMk cId="1033285445" sldId="702"/>
            <ac:spMk id="4" creationId="{6D3AEF2D-C9A8-8429-4E54-E7B9CFA7A2D6}"/>
          </ac:spMkLst>
        </pc:spChg>
        <pc:picChg chg="add mod">
          <ac:chgData name="Улитин Иван" userId="42d996a27954101f" providerId="Windows Live" clId="Web-{62981C6C-08F3-488C-9F57-EAB510BA414F}" dt="2023-09-26T22:27:13.287" v="908" actId="1076"/>
          <ac:picMkLst>
            <pc:docMk/>
            <pc:sldMk cId="1033285445" sldId="702"/>
            <ac:picMk id="3" creationId="{4DFF1FF6-D361-012D-CEFC-B0DFE9E5546C}"/>
          </ac:picMkLst>
        </pc:picChg>
        <pc:picChg chg="add mod">
          <ac:chgData name="Улитин Иван" userId="42d996a27954101f" providerId="Windows Live" clId="Web-{62981C6C-08F3-488C-9F57-EAB510BA414F}" dt="2023-09-26T22:27:31.944" v="912" actId="1076"/>
          <ac:picMkLst>
            <pc:docMk/>
            <pc:sldMk cId="1033285445" sldId="702"/>
            <ac:picMk id="5" creationId="{41C4985A-DB15-B4CC-9297-67BD5784E971}"/>
          </ac:picMkLst>
        </pc:picChg>
        <pc:picChg chg="add mod">
          <ac:chgData name="Улитин Иван" userId="42d996a27954101f" providerId="Windows Live" clId="Web-{62981C6C-08F3-488C-9F57-EAB510BA414F}" dt="2023-09-26T22:29:03.620" v="919" actId="14100"/>
          <ac:picMkLst>
            <pc:docMk/>
            <pc:sldMk cId="1033285445" sldId="702"/>
            <ac:picMk id="6" creationId="{AE1E859A-2FB1-7A26-67B5-541BAFADAE57}"/>
          </ac:picMkLst>
        </pc:picChg>
      </pc:sldChg>
    </pc:docChg>
  </pc:docChgLst>
  <pc:docChgLst>
    <pc:chgData name="Улитин Иван" userId="42d996a27954101f" providerId="Windows Live" clId="Web-{46F192B6-3BDE-4E35-9B44-2CC3C95FAD3F}"/>
    <pc:docChg chg="modSld">
      <pc:chgData name="Улитин Иван" userId="42d996a27954101f" providerId="Windows Live" clId="Web-{46F192B6-3BDE-4E35-9B44-2CC3C95FAD3F}" dt="2023-09-27T23:57:44.403" v="181" actId="14100"/>
      <pc:docMkLst>
        <pc:docMk/>
      </pc:docMkLst>
      <pc:sldChg chg="addSp modSp">
        <pc:chgData name="Улитин Иван" userId="42d996a27954101f" providerId="Windows Live" clId="Web-{46F192B6-3BDE-4E35-9B44-2CC3C95FAD3F}" dt="2023-09-27T23:52:21.189" v="172" actId="14100"/>
        <pc:sldMkLst>
          <pc:docMk/>
          <pc:sldMk cId="965681380" sldId="706"/>
        </pc:sldMkLst>
        <pc:spChg chg="add mod">
          <ac:chgData name="Улитин Иван" userId="42d996a27954101f" providerId="Windows Live" clId="Web-{46F192B6-3BDE-4E35-9B44-2CC3C95FAD3F}" dt="2023-09-27T23:52:21.189" v="172" actId="14100"/>
          <ac:spMkLst>
            <pc:docMk/>
            <pc:sldMk cId="965681380" sldId="706"/>
            <ac:spMk id="5" creationId="{3A93D348-456D-80BE-C514-3216690FDFEF}"/>
          </ac:spMkLst>
        </pc:spChg>
        <pc:picChg chg="add mod">
          <ac:chgData name="Улитин Иван" userId="42d996a27954101f" providerId="Windows Live" clId="Web-{46F192B6-3BDE-4E35-9B44-2CC3C95FAD3F}" dt="2023-09-27T23:51:41.641" v="96" actId="14100"/>
          <ac:picMkLst>
            <pc:docMk/>
            <pc:sldMk cId="965681380" sldId="706"/>
            <ac:picMk id="3" creationId="{C464CB6D-1352-3350-4E1D-4BBBEF173D0C}"/>
          </ac:picMkLst>
        </pc:picChg>
      </pc:sldChg>
      <pc:sldChg chg="addSp modSp">
        <pc:chgData name="Улитин Иван" userId="42d996a27954101f" providerId="Windows Live" clId="Web-{46F192B6-3BDE-4E35-9B44-2CC3C95FAD3F}" dt="2023-09-27T23:51:09.812" v="89" actId="1076"/>
        <pc:sldMkLst>
          <pc:docMk/>
          <pc:sldMk cId="3208948955" sldId="707"/>
        </pc:sldMkLst>
        <pc:spChg chg="add mod">
          <ac:chgData name="Улитин Иван" userId="42d996a27954101f" providerId="Windows Live" clId="Web-{46F192B6-3BDE-4E35-9B44-2CC3C95FAD3F}" dt="2023-09-27T23:51:09.812" v="89" actId="1076"/>
          <ac:spMkLst>
            <pc:docMk/>
            <pc:sldMk cId="3208948955" sldId="707"/>
            <ac:spMk id="5" creationId="{666F2721-F65C-345D-4BEA-A7750DA2E209}"/>
          </ac:spMkLst>
        </pc:spChg>
        <pc:picChg chg="add mod">
          <ac:chgData name="Улитин Иван" userId="42d996a27954101f" providerId="Windows Live" clId="Web-{46F192B6-3BDE-4E35-9B44-2CC3C95FAD3F}" dt="2023-09-27T23:49:53.731" v="5" actId="1076"/>
          <ac:picMkLst>
            <pc:docMk/>
            <pc:sldMk cId="3208948955" sldId="707"/>
            <ac:picMk id="3" creationId="{87E813BB-969F-C569-C81F-22348401C88A}"/>
          </ac:picMkLst>
        </pc:picChg>
      </pc:sldChg>
      <pc:sldChg chg="addSp delSp modSp">
        <pc:chgData name="Улитин Иван" userId="42d996a27954101f" providerId="Windows Live" clId="Web-{46F192B6-3BDE-4E35-9B44-2CC3C95FAD3F}" dt="2023-09-27T23:57:44.403" v="181" actId="14100"/>
        <pc:sldMkLst>
          <pc:docMk/>
          <pc:sldMk cId="992476505" sldId="708"/>
        </pc:sldMkLst>
        <pc:spChg chg="add del mod">
          <ac:chgData name="Улитин Иван" userId="42d996a27954101f" providerId="Windows Live" clId="Web-{46F192B6-3BDE-4E35-9B44-2CC3C95FAD3F}" dt="2023-09-27T23:57:16.293" v="178"/>
          <ac:spMkLst>
            <pc:docMk/>
            <pc:sldMk cId="992476505" sldId="708"/>
            <ac:spMk id="3" creationId="{5BA4D26D-B874-DB0D-B4FB-427310ABDFA5}"/>
          </ac:spMkLst>
        </pc:spChg>
        <pc:spChg chg="add mod">
          <ac:chgData name="Улитин Иван" userId="42d996a27954101f" providerId="Windows Live" clId="Web-{46F192B6-3BDE-4E35-9B44-2CC3C95FAD3F}" dt="2023-09-27T23:57:44.403" v="181" actId="14100"/>
          <ac:spMkLst>
            <pc:docMk/>
            <pc:sldMk cId="992476505" sldId="708"/>
            <ac:spMk id="5" creationId="{EF3FE33D-B0B7-B362-35BE-B532199A0ECD}"/>
          </ac:spMkLst>
        </pc:spChg>
      </pc:sldChg>
    </pc:docChg>
  </pc:docChgLst>
  <pc:docChgLst>
    <pc:chgData name="Улитин Иван" userId="42d996a27954101f" providerId="Windows Live" clId="Web-{EBDF2685-DF9B-4667-9D4F-59D8AE918F3F}"/>
    <pc:docChg chg="modSld">
      <pc:chgData name="Улитин Иван" userId="42d996a27954101f" providerId="Windows Live" clId="Web-{EBDF2685-DF9B-4667-9D4F-59D8AE918F3F}" dt="2023-09-20T18:10:24.408" v="7" actId="20577"/>
      <pc:docMkLst>
        <pc:docMk/>
      </pc:docMkLst>
      <pc:sldChg chg="modSp">
        <pc:chgData name="Улитин Иван" userId="42d996a27954101f" providerId="Windows Live" clId="Web-{EBDF2685-DF9B-4667-9D4F-59D8AE918F3F}" dt="2023-09-20T18:10:24.408" v="7" actId="20577"/>
        <pc:sldMkLst>
          <pc:docMk/>
          <pc:sldMk cId="2054797733" sldId="263"/>
        </pc:sldMkLst>
        <pc:spChg chg="mod">
          <ac:chgData name="Улитин Иван" userId="42d996a27954101f" providerId="Windows Live" clId="Web-{EBDF2685-DF9B-4667-9D4F-59D8AE918F3F}" dt="2023-09-20T18:10:24.408" v="7" actId="20577"/>
          <ac:spMkLst>
            <pc:docMk/>
            <pc:sldMk cId="2054797733" sldId="263"/>
            <ac:spMk id="2" creationId="{921633EB-7DCB-4DDC-80AF-C885A3EE1245}"/>
          </ac:spMkLst>
        </pc:spChg>
      </pc:sldChg>
    </pc:docChg>
  </pc:docChgLst>
  <pc:docChgLst>
    <pc:chgData name="Марина Барулина" userId="3f69187e786b41da" providerId="LiveId" clId="{1D090516-076B-4A4A-A05C-026289ED9167}"/>
    <pc:docChg chg="undo redo custSel addSld delSld modSld sldOrd">
      <pc:chgData name="Марина Барулина" userId="3f69187e786b41da" providerId="LiveId" clId="{1D090516-076B-4A4A-A05C-026289ED9167}" dt="2023-09-22T07:27:14.749" v="4547" actId="208"/>
      <pc:docMkLst>
        <pc:docMk/>
      </pc:docMkLst>
      <pc:sldChg chg="modSp mod">
        <pc:chgData name="Марина Барулина" userId="3f69187e786b41da" providerId="LiveId" clId="{1D090516-076B-4A4A-A05C-026289ED9167}" dt="2023-09-21T04:56:39.522" v="512" actId="1036"/>
        <pc:sldMkLst>
          <pc:docMk/>
          <pc:sldMk cId="1487700712" sldId="256"/>
        </pc:sldMkLst>
        <pc:spChg chg="mod">
          <ac:chgData name="Марина Барулина" userId="3f69187e786b41da" providerId="LiveId" clId="{1D090516-076B-4A4A-A05C-026289ED9167}" dt="2023-09-21T04:56:39.522" v="512" actId="1036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Марина Барулина" userId="3f69187e786b41da" providerId="LiveId" clId="{1D090516-076B-4A4A-A05C-026289ED9167}" dt="2023-09-21T04:56:29.816" v="485" actId="1036"/>
          <ac:spMkLst>
            <pc:docMk/>
            <pc:sldMk cId="1487700712" sldId="256"/>
            <ac:spMk id="3" creationId="{48B6CF59-4E5B-494D-A2F7-97ADD01E6497}"/>
          </ac:spMkLst>
        </pc:spChg>
        <pc:picChg chg="mod">
          <ac:chgData name="Марина Барулина" userId="3f69187e786b41da" providerId="LiveId" clId="{1D090516-076B-4A4A-A05C-026289ED9167}" dt="2023-09-21T04:56:18.029" v="463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modSp mod ord">
        <pc:chgData name="Марина Барулина" userId="3f69187e786b41da" providerId="LiveId" clId="{1D090516-076B-4A4A-A05C-026289ED9167}" dt="2023-09-21T09:16:20.173" v="1128" actId="20577"/>
        <pc:sldMkLst>
          <pc:docMk/>
          <pc:sldMk cId="497607547" sldId="258"/>
        </pc:sldMkLst>
        <pc:spChg chg="mod">
          <ac:chgData name="Марина Барулина" userId="3f69187e786b41da" providerId="LiveId" clId="{1D090516-076B-4A4A-A05C-026289ED9167}" dt="2023-09-21T09:16:20.173" v="1128" actId="20577"/>
          <ac:spMkLst>
            <pc:docMk/>
            <pc:sldMk cId="497607547" sldId="258"/>
            <ac:spMk id="2" creationId="{921633EB-7DCB-4DDC-80AF-C885A3EE1245}"/>
          </ac:spMkLst>
        </pc:spChg>
      </pc:sldChg>
      <pc:sldChg chg="del">
        <pc:chgData name="Марина Барулина" userId="3f69187e786b41da" providerId="LiveId" clId="{1D090516-076B-4A4A-A05C-026289ED9167}" dt="2023-09-21T19:46:23.149" v="3388" actId="47"/>
        <pc:sldMkLst>
          <pc:docMk/>
          <pc:sldMk cId="4209322005" sldId="259"/>
        </pc:sldMkLst>
      </pc:sldChg>
      <pc:sldChg chg="del">
        <pc:chgData name="Марина Барулина" userId="3f69187e786b41da" providerId="LiveId" clId="{1D090516-076B-4A4A-A05C-026289ED9167}" dt="2023-09-21T19:46:25.098" v="3389" actId="47"/>
        <pc:sldMkLst>
          <pc:docMk/>
          <pc:sldMk cId="1703342593" sldId="261"/>
        </pc:sldMkLst>
      </pc:sldChg>
      <pc:sldChg chg="modSp mod">
        <pc:chgData name="Марина Барулина" userId="3f69187e786b41da" providerId="LiveId" clId="{1D090516-076B-4A4A-A05C-026289ED9167}" dt="2023-09-21T04:46:10.829" v="236" actId="255"/>
        <pc:sldMkLst>
          <pc:docMk/>
          <pc:sldMk cId="2543020653" sldId="262"/>
        </pc:sldMkLst>
        <pc:spChg chg="mod">
          <ac:chgData name="Марина Барулина" userId="3f69187e786b41da" providerId="LiveId" clId="{1D090516-076B-4A4A-A05C-026289ED9167}" dt="2023-09-20T17:35:51.682" v="14" actId="20577"/>
          <ac:spMkLst>
            <pc:docMk/>
            <pc:sldMk cId="2543020653" sldId="262"/>
            <ac:spMk id="6" creationId="{BB41A4A0-B1F6-F506-7FAD-8FC965A3EE78}"/>
          </ac:spMkLst>
        </pc:spChg>
        <pc:graphicFrameChg chg="mod">
          <ac:chgData name="Марина Барулина" userId="3f69187e786b41da" providerId="LiveId" clId="{1D090516-076B-4A4A-A05C-026289ED9167}" dt="2023-09-21T04:46:10.829" v="236" actId="255"/>
          <ac:graphicFrameMkLst>
            <pc:docMk/>
            <pc:sldMk cId="2543020653" sldId="262"/>
            <ac:graphicFrameMk id="10" creationId="{4844054A-685C-95F4-932A-826C621E42C0}"/>
          </ac:graphicFrameMkLst>
        </pc:graphicFrameChg>
      </pc:sldChg>
      <pc:sldChg chg="addSp delSp modSp new mod">
        <pc:chgData name="Марина Барулина" userId="3f69187e786b41da" providerId="LiveId" clId="{1D090516-076B-4A4A-A05C-026289ED9167}" dt="2023-09-20T17:37:40.396" v="32" actId="1076"/>
        <pc:sldMkLst>
          <pc:docMk/>
          <pc:sldMk cId="1229745157" sldId="266"/>
        </pc:sldMkLst>
        <pc:spChg chg="mod">
          <ac:chgData name="Марина Барулина" userId="3f69187e786b41da" providerId="LiveId" clId="{1D090516-076B-4A4A-A05C-026289ED9167}" dt="2023-09-20T17:36:58.336" v="21" actId="20577"/>
          <ac:spMkLst>
            <pc:docMk/>
            <pc:sldMk cId="1229745157" sldId="266"/>
            <ac:spMk id="2" creationId="{50CFCC01-F6E0-82BD-F983-AECBFB399103}"/>
          </ac:spMkLst>
        </pc:spChg>
        <pc:spChg chg="del mod">
          <ac:chgData name="Марина Барулина" userId="3f69187e786b41da" providerId="LiveId" clId="{1D090516-076B-4A4A-A05C-026289ED9167}" dt="2023-09-20T17:37:02.081" v="23" actId="478"/>
          <ac:spMkLst>
            <pc:docMk/>
            <pc:sldMk cId="1229745157" sldId="266"/>
            <ac:spMk id="3" creationId="{420E9B7C-EA29-83DF-6467-9288E92B3BA7}"/>
          </ac:spMkLst>
        </pc:spChg>
        <pc:spChg chg="del">
          <ac:chgData name="Марина Барулина" userId="3f69187e786b41da" providerId="LiveId" clId="{1D090516-076B-4A4A-A05C-026289ED9167}" dt="2023-09-20T17:37:03.062" v="24" actId="478"/>
          <ac:spMkLst>
            <pc:docMk/>
            <pc:sldMk cId="1229745157" sldId="266"/>
            <ac:spMk id="4" creationId="{CD1C90C4-4103-01E7-BBC5-1CCDA4234318}"/>
          </ac:spMkLst>
        </pc:spChg>
        <pc:spChg chg="add mod">
          <ac:chgData name="Марина Барулина" userId="3f69187e786b41da" providerId="LiveId" clId="{1D090516-076B-4A4A-A05C-026289ED9167}" dt="2023-09-20T17:37:40.396" v="32" actId="1076"/>
          <ac:spMkLst>
            <pc:docMk/>
            <pc:sldMk cId="1229745157" sldId="266"/>
            <ac:spMk id="8" creationId="{DA963D7C-F6F2-56EA-0853-BC724A6E153F}"/>
          </ac:spMkLst>
        </pc:spChg>
        <pc:picChg chg="add mod">
          <ac:chgData name="Марина Барулина" userId="3f69187e786b41da" providerId="LiveId" clId="{1D090516-076B-4A4A-A05C-026289ED9167}" dt="2023-09-20T17:37:30.652" v="31" actId="1076"/>
          <ac:picMkLst>
            <pc:docMk/>
            <pc:sldMk cId="1229745157" sldId="266"/>
            <ac:picMk id="6" creationId="{7871F644-5D05-64D5-4196-4B29A5A14EA8}"/>
          </ac:picMkLst>
        </pc:picChg>
      </pc:sldChg>
      <pc:sldChg chg="addSp delSp modSp new mod setBg setClrOvrMap">
        <pc:chgData name="Марина Барулина" userId="3f69187e786b41da" providerId="LiveId" clId="{1D090516-076B-4A4A-A05C-026289ED9167}" dt="2023-09-20T19:03:56.379" v="235" actId="20577"/>
        <pc:sldMkLst>
          <pc:docMk/>
          <pc:sldMk cId="3181844242" sldId="267"/>
        </pc:sldMkLst>
        <pc:spChg chg="del">
          <ac:chgData name="Марина Барулина" userId="3f69187e786b41da" providerId="LiveId" clId="{1D090516-076B-4A4A-A05C-026289ED9167}" dt="2023-09-20T18:47:06.784" v="36" actId="478"/>
          <ac:spMkLst>
            <pc:docMk/>
            <pc:sldMk cId="3181844242" sldId="267"/>
            <ac:spMk id="2" creationId="{FBF8AA48-C83B-8348-1533-8EAC76518B0F}"/>
          </ac:spMkLst>
        </pc:spChg>
        <pc:spChg chg="del">
          <ac:chgData name="Марина Барулина" userId="3f69187e786b41da" providerId="LiveId" clId="{1D090516-076B-4A4A-A05C-026289ED9167}" dt="2023-09-20T18:47:06.784" v="36" actId="478"/>
          <ac:spMkLst>
            <pc:docMk/>
            <pc:sldMk cId="3181844242" sldId="267"/>
            <ac:spMk id="3" creationId="{185CB8C8-47AA-1C9D-3BF1-2A660908EAE3}"/>
          </ac:spMkLst>
        </pc:spChg>
        <pc:spChg chg="del">
          <ac:chgData name="Марина Барулина" userId="3f69187e786b41da" providerId="LiveId" clId="{1D090516-076B-4A4A-A05C-026289ED9167}" dt="2023-09-20T18:47:06.784" v="36" actId="478"/>
          <ac:spMkLst>
            <pc:docMk/>
            <pc:sldMk cId="3181844242" sldId="267"/>
            <ac:spMk id="4" creationId="{840D452B-91BC-1BFE-86F5-14EF233F2EC0}"/>
          </ac:spMkLst>
        </pc:spChg>
        <pc:spChg chg="add mod">
          <ac:chgData name="Марина Барулина" userId="3f69187e786b41da" providerId="LiveId" clId="{1D090516-076B-4A4A-A05C-026289ED9167}" dt="2023-09-20T19:03:56.379" v="235" actId="20577"/>
          <ac:spMkLst>
            <pc:docMk/>
            <pc:sldMk cId="3181844242" sldId="267"/>
            <ac:spMk id="7" creationId="{EDB5DCE6-FB77-D689-25BD-5F56C99E518F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1" creationId="{0DBD4729-DBDF-40A6-9BA4-E4C97EF6DD37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3" creationId="{55125130-F4AB-465E-8AE2-E583FCAAB224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5" creationId="{E0BA65A2-0302-4468-ADA7-9EC3F9593F51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7" creationId="{20C97E5C-C165-417B-BBDE-6701E226BE3D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19" creationId="{95D0E1C6-221C-4835-B0D4-24184F6B6E21}"/>
          </ac:spMkLst>
        </pc:spChg>
        <pc:spChg chg="add del">
          <ac:chgData name="Марина Барулина" userId="3f69187e786b41da" providerId="LiveId" clId="{1D090516-076B-4A4A-A05C-026289ED9167}" dt="2023-09-20T18:47:16.163" v="39" actId="26606"/>
          <ac:spMkLst>
            <pc:docMk/>
            <pc:sldMk cId="3181844242" sldId="267"/>
            <ac:spMk id="21" creationId="{A98F2782-0AD1-4AB6-BBB8-3BA1BB416CE2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3" creationId="{0DBD4729-DBDF-40A6-9BA4-E4C97EF6DD37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4" creationId="{55125130-F4AB-465E-8AE2-E583FCAAB224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5" creationId="{E0BA65A2-0302-4468-ADA7-9EC3F9593F51}"/>
          </ac:spMkLst>
        </pc:spChg>
        <pc:spChg chg="add">
          <ac:chgData name="Марина Барулина" userId="3f69187e786b41da" providerId="LiveId" clId="{1D090516-076B-4A4A-A05C-026289ED9167}" dt="2023-09-20T18:47:16.167" v="40" actId="26606"/>
          <ac:spMkLst>
            <pc:docMk/>
            <pc:sldMk cId="3181844242" sldId="267"/>
            <ac:spMk id="26" creationId="{587D26DA-9773-4A0E-B213-DDF20A1F1F27}"/>
          </ac:spMkLst>
        </pc:spChg>
        <pc:picChg chg="add mod">
          <ac:chgData name="Марина Барулина" userId="3f69187e786b41da" providerId="LiveId" clId="{1D090516-076B-4A4A-A05C-026289ED9167}" dt="2023-09-20T18:47:26.128" v="44" actId="14100"/>
          <ac:picMkLst>
            <pc:docMk/>
            <pc:sldMk cId="3181844242" sldId="267"/>
            <ac:picMk id="6" creationId="{67551EAB-A3D3-72A5-44BA-7107CC7A8ED9}"/>
          </ac:picMkLst>
        </pc:picChg>
      </pc:sldChg>
      <pc:sldChg chg="addSp delSp modSp new mod ord">
        <pc:chgData name="Марина Барулина" userId="3f69187e786b41da" providerId="LiveId" clId="{1D090516-076B-4A4A-A05C-026289ED9167}" dt="2023-09-20T19:02:47.394" v="129" actId="6549"/>
        <pc:sldMkLst>
          <pc:docMk/>
          <pc:sldMk cId="2757674294" sldId="268"/>
        </pc:sldMkLst>
        <pc:spChg chg="mod">
          <ac:chgData name="Марина Барулина" userId="3f69187e786b41da" providerId="LiveId" clId="{1D090516-076B-4A4A-A05C-026289ED9167}" dt="2023-09-20T19:02:47.394" v="129" actId="6549"/>
          <ac:spMkLst>
            <pc:docMk/>
            <pc:sldMk cId="2757674294" sldId="268"/>
            <ac:spMk id="2" creationId="{DF0C9FCC-2923-089B-0E5E-200D32CDE284}"/>
          </ac:spMkLst>
        </pc:spChg>
        <pc:spChg chg="del">
          <ac:chgData name="Марина Барулина" userId="3f69187e786b41da" providerId="LiveId" clId="{1D090516-076B-4A4A-A05C-026289ED9167}" dt="2023-09-20T18:49:19.069" v="81" actId="22"/>
          <ac:spMkLst>
            <pc:docMk/>
            <pc:sldMk cId="2757674294" sldId="268"/>
            <ac:spMk id="3" creationId="{824D799D-658B-8E7B-A26E-6CC6AB98C1EC}"/>
          </ac:spMkLst>
        </pc:spChg>
        <pc:spChg chg="del">
          <ac:chgData name="Марина Барулина" userId="3f69187e786b41da" providerId="LiveId" clId="{1D090516-076B-4A4A-A05C-026289ED9167}" dt="2023-09-20T18:51:18.976" v="96" actId="22"/>
          <ac:spMkLst>
            <pc:docMk/>
            <pc:sldMk cId="2757674294" sldId="268"/>
            <ac:spMk id="4" creationId="{EE370C05-1CBB-AE38-1544-4EB92016FA69}"/>
          </ac:spMkLst>
        </pc:spChg>
        <pc:spChg chg="add mod">
          <ac:chgData name="Марина Барулина" userId="3f69187e786b41da" providerId="LiveId" clId="{1D090516-076B-4A4A-A05C-026289ED9167}" dt="2023-09-20T18:49:33.524" v="90" actId="20577"/>
          <ac:spMkLst>
            <pc:docMk/>
            <pc:sldMk cId="2757674294" sldId="268"/>
            <ac:spMk id="7" creationId="{66B34228-DCFC-1C69-B4EF-DF540793B69D}"/>
          </ac:spMkLst>
        </pc:spChg>
        <pc:spChg chg="add del">
          <ac:chgData name="Марина Барулина" userId="3f69187e786b41da" providerId="LiveId" clId="{1D090516-076B-4A4A-A05C-026289ED9167}" dt="2023-09-20T18:51:35.164" v="99" actId="22"/>
          <ac:spMkLst>
            <pc:docMk/>
            <pc:sldMk cId="2757674294" sldId="268"/>
            <ac:spMk id="13" creationId="{46CBC74C-EA0B-964D-0C0A-73855EF85959}"/>
          </ac:spMkLst>
        </pc:spChg>
        <pc:spChg chg="add mod">
          <ac:chgData name="Марина Барулина" userId="3f69187e786b41da" providerId="LiveId" clId="{1D090516-076B-4A4A-A05C-026289ED9167}" dt="2023-09-20T18:51:42.789" v="103" actId="1076"/>
          <ac:spMkLst>
            <pc:docMk/>
            <pc:sldMk cId="2757674294" sldId="268"/>
            <ac:spMk id="15" creationId="{A36BEB53-8239-88F6-AD57-483DA1C4CB8C}"/>
          </ac:spMkLst>
        </pc:spChg>
        <pc:picChg chg="add mod ord">
          <ac:chgData name="Марина Барулина" userId="3f69187e786b41da" providerId="LiveId" clId="{1D090516-076B-4A4A-A05C-026289ED9167}" dt="2023-09-20T18:49:38.339" v="91" actId="1076"/>
          <ac:picMkLst>
            <pc:docMk/>
            <pc:sldMk cId="2757674294" sldId="268"/>
            <ac:picMk id="6" creationId="{31FD6A63-F83C-2B32-1F1C-A34065F64722}"/>
          </ac:picMkLst>
        </pc:picChg>
        <pc:picChg chg="add mod">
          <ac:chgData name="Марина Барулина" userId="3f69187e786b41da" providerId="LiveId" clId="{1D090516-076B-4A4A-A05C-026289ED9167}" dt="2023-09-20T18:50:17.318" v="95" actId="14100"/>
          <ac:picMkLst>
            <pc:docMk/>
            <pc:sldMk cId="2757674294" sldId="268"/>
            <ac:picMk id="9" creationId="{E8EE630A-4003-4B9D-15D6-9CA5C684A80D}"/>
          </ac:picMkLst>
        </pc:picChg>
        <pc:picChg chg="add mod ord">
          <ac:chgData name="Марина Барулина" userId="3f69187e786b41da" providerId="LiveId" clId="{1D090516-076B-4A4A-A05C-026289ED9167}" dt="2023-09-20T18:51:45.572" v="104" actId="1076"/>
          <ac:picMkLst>
            <pc:docMk/>
            <pc:sldMk cId="2757674294" sldId="268"/>
            <ac:picMk id="11" creationId="{1B491FDB-F640-6F1F-C2D7-FAB988A62BE9}"/>
          </ac:picMkLst>
        </pc:picChg>
      </pc:sldChg>
      <pc:sldChg chg="new del">
        <pc:chgData name="Марина Барулина" userId="3f69187e786b41da" providerId="LiveId" clId="{1D090516-076B-4A4A-A05C-026289ED9167}" dt="2023-09-20T19:00:54.518" v="106" actId="47"/>
        <pc:sldMkLst>
          <pc:docMk/>
          <pc:sldMk cId="1081302895" sldId="269"/>
        </pc:sldMkLst>
      </pc:sldChg>
      <pc:sldChg chg="addSp delSp modSp new mod setBg">
        <pc:chgData name="Марина Барулина" userId="3f69187e786b41da" providerId="LiveId" clId="{1D090516-076B-4A4A-A05C-026289ED9167}" dt="2023-09-21T05:06:42.442" v="520" actId="1076"/>
        <pc:sldMkLst>
          <pc:docMk/>
          <pc:sldMk cId="3198315474" sldId="269"/>
        </pc:sldMkLst>
        <pc:spChg chg="add del mod or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2" creationId="{9EE5ECAB-C460-D8AA-F62D-1A416579EC2B}"/>
          </ac:spMkLst>
        </pc:spChg>
        <pc:spChg chg="del">
          <ac:chgData name="Марина Барулина" userId="3f69187e786b41da" providerId="LiveId" clId="{1D090516-076B-4A4A-A05C-026289ED9167}" dt="2023-09-20T19:01:05.595" v="108" actId="22"/>
          <ac:spMkLst>
            <pc:docMk/>
            <pc:sldMk cId="3198315474" sldId="269"/>
            <ac:spMk id="3" creationId="{A50AEFBA-BC9B-1052-1D71-F11E0B8A6E1B}"/>
          </ac:spMkLst>
        </pc:spChg>
        <pc:spChg chg="add del mod">
          <ac:chgData name="Марина Барулина" userId="3f69187e786b41da" providerId="LiveId" clId="{1D090516-076B-4A4A-A05C-026289ED9167}" dt="2023-09-21T05:06:33.479" v="516" actId="478"/>
          <ac:spMkLst>
            <pc:docMk/>
            <pc:sldMk cId="3198315474" sldId="269"/>
            <ac:spMk id="4" creationId="{3782594A-6B36-6366-2403-1CE54C4AE23F}"/>
          </ac:spMkLst>
        </pc:spChg>
        <pc:spChg chg="add del">
          <ac:chgData name="Марина Барулина" userId="3f69187e786b41da" providerId="LiveId" clId="{1D090516-076B-4A4A-A05C-026289ED9167}" dt="2023-09-20T19:01:23.151" v="113" actId="478"/>
          <ac:spMkLst>
            <pc:docMk/>
            <pc:sldMk cId="3198315474" sldId="269"/>
            <ac:spMk id="4" creationId="{A2C19E50-89BB-A3AC-D294-16BD15EC898B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1" creationId="{48E96387-12F1-45E4-9322-ABBF2EE040E9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3" creationId="{A9F421DD-DE4E-4547-A904-3F80E25E3F35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5" creationId="{09985DEC-1215-4209-9708-B45CC977402E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7" creationId="{90EB7086-616E-4D44-94BE-D0F763561782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19" creationId="{F115DB35-53D7-4EDC-A965-A434929617CC}"/>
          </ac:spMkLst>
        </pc:spChg>
        <pc:spChg chg="add">
          <ac:chgData name="Марина Барулина" userId="3f69187e786b41da" providerId="LiveId" clId="{1D090516-076B-4A4A-A05C-026289ED9167}" dt="2023-09-20T19:01:38.926" v="126" actId="26606"/>
          <ac:spMkLst>
            <pc:docMk/>
            <pc:sldMk cId="3198315474" sldId="269"/>
            <ac:spMk id="21" creationId="{4B610F9C-62FE-46FC-8607-C35030B6321A}"/>
          </ac:spMkLst>
        </pc:spChg>
        <pc:picChg chg="add del mod ord">
          <ac:chgData name="Марина Барулина" userId="3f69187e786b41da" providerId="LiveId" clId="{1D090516-076B-4A4A-A05C-026289ED9167}" dt="2023-09-21T05:06:26.855" v="513" actId="478"/>
          <ac:picMkLst>
            <pc:docMk/>
            <pc:sldMk cId="3198315474" sldId="269"/>
            <ac:picMk id="6" creationId="{599FCFDA-BE65-217F-037B-E7414F63DD84}"/>
          </ac:picMkLst>
        </pc:picChg>
        <pc:picChg chg="add mod">
          <ac:chgData name="Марина Барулина" userId="3f69187e786b41da" providerId="LiveId" clId="{1D090516-076B-4A4A-A05C-026289ED9167}" dt="2023-09-21T05:06:42.442" v="520" actId="1076"/>
          <ac:picMkLst>
            <pc:docMk/>
            <pc:sldMk cId="3198315474" sldId="269"/>
            <ac:picMk id="1026" creationId="{C8F7E85F-AE36-2343-D91D-F980914A8B0F}"/>
          </ac:picMkLst>
        </pc:picChg>
      </pc:sldChg>
      <pc:sldChg chg="addSp delSp modSp new mod setBg">
        <pc:chgData name="Марина Барулина" userId="3f69187e786b41da" providerId="LiveId" clId="{1D090516-076B-4A4A-A05C-026289ED9167}" dt="2023-09-21T04:55:04.925" v="460" actId="255"/>
        <pc:sldMkLst>
          <pc:docMk/>
          <pc:sldMk cId="3820769490" sldId="270"/>
        </pc:sldMkLst>
        <pc:spChg chg="mod">
          <ac:chgData name="Марина Барулина" userId="3f69187e786b41da" providerId="LiveId" clId="{1D090516-076B-4A4A-A05C-026289ED9167}" dt="2023-09-21T04:54:56.221" v="458" actId="26606"/>
          <ac:spMkLst>
            <pc:docMk/>
            <pc:sldMk cId="3820769490" sldId="270"/>
            <ac:spMk id="2" creationId="{0C441AA8-4257-50FB-F909-6626B7C5B154}"/>
          </ac:spMkLst>
        </pc:spChg>
        <pc:spChg chg="add del mod">
          <ac:chgData name="Марина Барулина" userId="3f69187e786b41da" providerId="LiveId" clId="{1D090516-076B-4A4A-A05C-026289ED9167}" dt="2023-09-21T04:54:56.234" v="459" actId="26606"/>
          <ac:spMkLst>
            <pc:docMk/>
            <pc:sldMk cId="3820769490" sldId="270"/>
            <ac:spMk id="3" creationId="{AA55580D-A71F-1B2F-4F15-3BE787E68B1F}"/>
          </ac:spMkLst>
        </pc:spChg>
        <pc:spChg chg="add del">
          <ac:chgData name="Марина Барулина" userId="3f69187e786b41da" providerId="LiveId" clId="{1D090516-076B-4A4A-A05C-026289ED9167}" dt="2023-09-21T04:54:56.221" v="458" actId="26606"/>
          <ac:spMkLst>
            <pc:docMk/>
            <pc:sldMk cId="3820769490" sldId="270"/>
            <ac:spMk id="9" creationId="{6798E696-4BBA-46BE-AD86-F7E300B89368}"/>
          </ac:spMkLst>
        </pc:spChg>
        <pc:spChg chg="add del">
          <ac:chgData name="Марина Барулина" userId="3f69187e786b41da" providerId="LiveId" clId="{1D090516-076B-4A4A-A05C-026289ED9167}" dt="2023-09-21T04:54:56.221" v="458" actId="26606"/>
          <ac:spMkLst>
            <pc:docMk/>
            <pc:sldMk cId="3820769490" sldId="270"/>
            <ac:spMk id="11" creationId="{090B0CA3-C333-4560-9975-E31D1B7B921D}"/>
          </ac:spMkLst>
        </pc:spChg>
        <pc:graphicFrameChg chg="add del">
          <ac:chgData name="Марина Барулина" userId="3f69187e786b41da" providerId="LiveId" clId="{1D090516-076B-4A4A-A05C-026289ED9167}" dt="2023-09-21T04:54:50.768" v="456" actId="26606"/>
          <ac:graphicFrameMkLst>
            <pc:docMk/>
            <pc:sldMk cId="3820769490" sldId="270"/>
            <ac:graphicFrameMk id="5" creationId="{417FE8DA-140A-0E3A-EFA8-4F006228ADD5}"/>
          </ac:graphicFrameMkLst>
        </pc:graphicFrameChg>
        <pc:graphicFrameChg chg="add del">
          <ac:chgData name="Марина Барулина" userId="3f69187e786b41da" providerId="LiveId" clId="{1D090516-076B-4A4A-A05C-026289ED9167}" dt="2023-09-21T04:54:56.221" v="458" actId="26606"/>
          <ac:graphicFrameMkLst>
            <pc:docMk/>
            <pc:sldMk cId="3820769490" sldId="270"/>
            <ac:graphicFrameMk id="7" creationId="{E8EB48BB-71F2-CD4A-D96B-D85BFE79B4B4}"/>
          </ac:graphicFrameMkLst>
        </pc:graphicFrameChg>
        <pc:graphicFrameChg chg="add mod">
          <ac:chgData name="Марина Барулина" userId="3f69187e786b41da" providerId="LiveId" clId="{1D090516-076B-4A4A-A05C-026289ED9167}" dt="2023-09-21T04:55:04.925" v="460" actId="255"/>
          <ac:graphicFrameMkLst>
            <pc:docMk/>
            <pc:sldMk cId="3820769490" sldId="270"/>
            <ac:graphicFrameMk id="13" creationId="{60AD18FB-F89E-F509-172C-BFD6DAA96F83}"/>
          </ac:graphicFrameMkLst>
        </pc:graphicFrameChg>
      </pc:sldChg>
      <pc:sldChg chg="addSp delSp modSp new mod">
        <pc:chgData name="Марина Барулина" userId="3f69187e786b41da" providerId="LiveId" clId="{1D090516-076B-4A4A-A05C-026289ED9167}" dt="2023-09-21T05:18:07.824" v="566" actId="1076"/>
        <pc:sldMkLst>
          <pc:docMk/>
          <pc:sldMk cId="1409480425" sldId="271"/>
        </pc:sldMkLst>
        <pc:spChg chg="mod">
          <ac:chgData name="Марина Барулина" userId="3f69187e786b41da" providerId="LiveId" clId="{1D090516-076B-4A4A-A05C-026289ED9167}" dt="2023-09-21T05:17:55.670" v="561" actId="20577"/>
          <ac:spMkLst>
            <pc:docMk/>
            <pc:sldMk cId="1409480425" sldId="271"/>
            <ac:spMk id="2" creationId="{CF67D4D6-8DA9-782F-2CBB-0EEAB98209DE}"/>
          </ac:spMkLst>
        </pc:spChg>
        <pc:spChg chg="del">
          <ac:chgData name="Марина Барулина" userId="3f69187e786b41da" providerId="LiveId" clId="{1D090516-076B-4A4A-A05C-026289ED9167}" dt="2023-09-21T05:17:58.744" v="562" actId="478"/>
          <ac:spMkLst>
            <pc:docMk/>
            <pc:sldMk cId="1409480425" sldId="271"/>
            <ac:spMk id="3" creationId="{77DB13DC-E0B0-96FA-6798-F15BE902488F}"/>
          </ac:spMkLst>
        </pc:spChg>
        <pc:spChg chg="del">
          <ac:chgData name="Марина Барулина" userId="3f69187e786b41da" providerId="LiveId" clId="{1D090516-076B-4A4A-A05C-026289ED9167}" dt="2023-09-21T05:18:00.538" v="563" actId="478"/>
          <ac:spMkLst>
            <pc:docMk/>
            <pc:sldMk cId="1409480425" sldId="271"/>
            <ac:spMk id="4" creationId="{A0663DEC-E91D-4E5B-CFE7-77C357E24BC6}"/>
          </ac:spMkLst>
        </pc:spChg>
        <pc:picChg chg="add mod">
          <ac:chgData name="Марина Барулина" userId="3f69187e786b41da" providerId="LiveId" clId="{1D090516-076B-4A4A-A05C-026289ED9167}" dt="2023-09-21T05:18:07.824" v="566" actId="1076"/>
          <ac:picMkLst>
            <pc:docMk/>
            <pc:sldMk cId="1409480425" sldId="271"/>
            <ac:picMk id="6" creationId="{1562A1C2-677A-1D4F-FDBE-F6B46B9C2E8C}"/>
          </ac:picMkLst>
        </pc:picChg>
      </pc:sldChg>
      <pc:sldChg chg="addSp delSp modSp new mod">
        <pc:chgData name="Марина Барулина" userId="3f69187e786b41da" providerId="LiveId" clId="{1D090516-076B-4A4A-A05C-026289ED9167}" dt="2023-09-21T06:06:31.435" v="760" actId="20577"/>
        <pc:sldMkLst>
          <pc:docMk/>
          <pc:sldMk cId="1838542712" sldId="272"/>
        </pc:sldMkLst>
        <pc:spChg chg="mod">
          <ac:chgData name="Марина Барулина" userId="3f69187e786b41da" providerId="LiveId" clId="{1D090516-076B-4A4A-A05C-026289ED9167}" dt="2023-09-21T05:18:33.525" v="573" actId="20577"/>
          <ac:spMkLst>
            <pc:docMk/>
            <pc:sldMk cId="1838542712" sldId="272"/>
            <ac:spMk id="2" creationId="{5BB94ECE-B1A0-CC41-5FB5-74911FE4143D}"/>
          </ac:spMkLst>
        </pc:spChg>
        <pc:spChg chg="del mod">
          <ac:chgData name="Марина Барулина" userId="3f69187e786b41da" providerId="LiveId" clId="{1D090516-076B-4A4A-A05C-026289ED9167}" dt="2023-09-21T05:39:05.933" v="682" actId="478"/>
          <ac:spMkLst>
            <pc:docMk/>
            <pc:sldMk cId="1838542712" sldId="272"/>
            <ac:spMk id="3" creationId="{D4DC9AA4-8AA4-2969-490F-74A72D7659A6}"/>
          </ac:spMkLst>
        </pc:spChg>
        <pc:spChg chg="del">
          <ac:chgData name="Марина Барулина" userId="3f69187e786b41da" providerId="LiveId" clId="{1D090516-076B-4A4A-A05C-026289ED9167}" dt="2023-09-21T05:20:24.638" v="613" actId="478"/>
          <ac:spMkLst>
            <pc:docMk/>
            <pc:sldMk cId="1838542712" sldId="272"/>
            <ac:spMk id="4" creationId="{2E292EA4-7D20-812F-5892-A88EBF1161D9}"/>
          </ac:spMkLst>
        </pc:spChg>
        <pc:spChg chg="add del mod">
          <ac:chgData name="Марина Барулина" userId="3f69187e786b41da" providerId="LiveId" clId="{1D090516-076B-4A4A-A05C-026289ED9167}" dt="2023-09-21T05:39:08.746" v="683" actId="478"/>
          <ac:spMkLst>
            <pc:docMk/>
            <pc:sldMk cId="1838542712" sldId="272"/>
            <ac:spMk id="10" creationId="{0E7E4FBA-4926-EC78-3DB9-D96EA15DEF98}"/>
          </ac:spMkLst>
        </pc:spChg>
        <pc:graphicFrameChg chg="add del modGraphic">
          <ac:chgData name="Марина Барулина" userId="3f69187e786b41da" providerId="LiveId" clId="{1D090516-076B-4A4A-A05C-026289ED9167}" dt="2023-09-21T05:38:09.477" v="674" actId="1032"/>
          <ac:graphicFrameMkLst>
            <pc:docMk/>
            <pc:sldMk cId="1838542712" sldId="272"/>
            <ac:graphicFrameMk id="7" creationId="{9C39A58A-BB22-1CEE-C6AC-40AF2CCE7C65}"/>
          </ac:graphicFrameMkLst>
        </pc:graphicFrameChg>
        <pc:graphicFrameChg chg="add mod modGraphic">
          <ac:chgData name="Марина Барулина" userId="3f69187e786b41da" providerId="LiveId" clId="{1D090516-076B-4A4A-A05C-026289ED9167}" dt="2023-09-21T06:06:31.435" v="760" actId="20577"/>
          <ac:graphicFrameMkLst>
            <pc:docMk/>
            <pc:sldMk cId="1838542712" sldId="272"/>
            <ac:graphicFrameMk id="8" creationId="{BFAD2E41-7F61-14B1-7B98-D7BB69BF5F83}"/>
          </ac:graphicFrameMkLst>
        </pc:graphicFrameChg>
        <pc:picChg chg="add del mod">
          <ac:chgData name="Марина Барулина" userId="3f69187e786b41da" providerId="LiveId" clId="{1D090516-076B-4A4A-A05C-026289ED9167}" dt="2023-09-21T05:38:50.068" v="677" actId="21"/>
          <ac:picMkLst>
            <pc:docMk/>
            <pc:sldMk cId="1838542712" sldId="272"/>
            <ac:picMk id="6" creationId="{AE750C05-B25C-821C-F87F-9666FA6BB98B}"/>
          </ac:picMkLst>
        </pc:picChg>
      </pc:sldChg>
      <pc:sldChg chg="addSp delSp modSp new mod setBg addAnim delAnim">
        <pc:chgData name="Марина Барулина" userId="3f69187e786b41da" providerId="LiveId" clId="{1D090516-076B-4A4A-A05C-026289ED9167}" dt="2023-09-21T05:21:27.768" v="670" actId="14100"/>
        <pc:sldMkLst>
          <pc:docMk/>
          <pc:sldMk cId="3764300167" sldId="273"/>
        </pc:sldMkLst>
        <pc:spChg chg="mod or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2" creationId="{723DC9A5-DE83-5DBC-3893-4C8DDCF49ECF}"/>
          </ac:spMkLst>
        </pc:spChg>
        <pc:spChg chg="del">
          <ac:chgData name="Марина Барулина" userId="3f69187e786b41da" providerId="LiveId" clId="{1D090516-076B-4A4A-A05C-026289ED9167}" dt="2023-09-21T05:20:47.046" v="652" actId="478"/>
          <ac:spMkLst>
            <pc:docMk/>
            <pc:sldMk cId="3764300167" sldId="273"/>
            <ac:spMk id="3" creationId="{1D90387D-75AB-EF6A-CA49-1DA7F9C3AE21}"/>
          </ac:spMkLst>
        </pc:spChg>
        <pc:spChg chg="del">
          <ac:chgData name="Марина Барулина" userId="3f69187e786b41da" providerId="LiveId" clId="{1D090516-076B-4A4A-A05C-026289ED9167}" dt="2023-09-21T05:20:48.375" v="653" actId="478"/>
          <ac:spMkLst>
            <pc:docMk/>
            <pc:sldMk cId="3764300167" sldId="273"/>
            <ac:spMk id="4" creationId="{CAB31D64-0A13-EC9A-EEA9-0A980DB502F8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1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3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5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7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19" creationId="{379F11E2-8BA5-4C5C-AE7C-361E5EA011FF}"/>
          </ac:spMkLst>
        </pc:spChg>
        <pc:spChg chg="add del">
          <ac:chgData name="Марина Барулина" userId="3f69187e786b41da" providerId="LiveId" clId="{1D090516-076B-4A4A-A05C-026289ED9167}" dt="2023-09-21T05:21:06.798" v="657" actId="26606"/>
          <ac:spMkLst>
            <pc:docMk/>
            <pc:sldMk cId="3764300167" sldId="273"/>
            <ac:spMk id="21" creationId="{7C00E1DA-EC7C-40FC-95E3-11FDCD2E4291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26" creationId="{4A2E7EC3-E07C-46CE-9B25-41865A50681C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28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29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30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31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08.969" v="659" actId="26606"/>
          <ac:spMkLst>
            <pc:docMk/>
            <pc:sldMk cId="3764300167" sldId="273"/>
            <ac:spMk id="32" creationId="{1858541D-2420-42BA-AE82-6F4C2C9532CD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38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39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40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41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12.271" v="661" actId="26606"/>
          <ac:spMkLst>
            <pc:docMk/>
            <pc:sldMk cId="3764300167" sldId="273"/>
            <ac:spMk id="42" creationId="{17C35B5F-59FB-4E4A-A4E6-85CC504D7918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47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48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49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50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13.381" v="664" actId="26606"/>
          <ac:spMkLst>
            <pc:docMk/>
            <pc:sldMk cId="3764300167" sldId="273"/>
            <ac:spMk id="51" creationId="{28D511D2-9CF1-40DE-BB88-A5A48A0E8AC6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5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6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7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8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5:21:15.609" v="667" actId="26606"/>
          <ac:spMkLst>
            <pc:docMk/>
            <pc:sldMk cId="3764300167" sldId="273"/>
            <ac:spMk id="59" creationId="{493D4EDA-58E0-40CC-B3CA-14CDEB349D24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4" creationId="{48E96387-12F1-45E4-9322-ABBF2EE040E9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5" creationId="{A9F421DD-DE4E-4547-A904-3F80E25E3F35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6" creationId="{09985DEC-1215-4209-9708-B45CC977402E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7" creationId="{90EB7086-616E-4D44-94BE-D0F763561782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8" creationId="{F115DB35-53D7-4EDC-A965-A434929617CC}"/>
          </ac:spMkLst>
        </pc:spChg>
        <pc:spChg chg="add">
          <ac:chgData name="Марина Барулина" userId="3f69187e786b41da" providerId="LiveId" clId="{1D090516-076B-4A4A-A05C-026289ED9167}" dt="2023-09-21T05:21:15.614" v="668" actId="26606"/>
          <ac:spMkLst>
            <pc:docMk/>
            <pc:sldMk cId="3764300167" sldId="273"/>
            <ac:spMk id="69" creationId="{4B610F9C-62FE-46FC-8607-C35030B6321A}"/>
          </ac:spMkLst>
        </pc:spChg>
        <pc:grpChg chg="add del">
          <ac:chgData name="Марина Барулина" userId="3f69187e786b41da" providerId="LiveId" clId="{1D090516-076B-4A4A-A05C-026289ED9167}" dt="2023-09-21T05:21:06.798" v="657" actId="26606"/>
          <ac:grpSpMkLst>
            <pc:docMk/>
            <pc:sldMk cId="3764300167" sldId="273"/>
            <ac:grpSpMk id="23" creationId="{9A421166-2996-41A7-B094-AE5316F347DD}"/>
          </ac:grpSpMkLst>
        </pc:grpChg>
        <pc:grpChg chg="add del">
          <ac:chgData name="Марина Барулина" userId="3f69187e786b41da" providerId="LiveId" clId="{1D090516-076B-4A4A-A05C-026289ED9167}" dt="2023-09-21T05:21:08.969" v="659" actId="26606"/>
          <ac:grpSpMkLst>
            <pc:docMk/>
            <pc:sldMk cId="3764300167" sldId="273"/>
            <ac:grpSpMk id="33" creationId="{78305D22-9D29-496C-9D4A-9ED19F72DA2B}"/>
          </ac:grpSpMkLst>
        </pc:grpChg>
        <pc:grpChg chg="add del">
          <ac:chgData name="Марина Барулина" userId="3f69187e786b41da" providerId="LiveId" clId="{1D090516-076B-4A4A-A05C-026289ED9167}" dt="2023-09-21T05:21:12.271" v="661" actId="26606"/>
          <ac:grpSpMkLst>
            <pc:docMk/>
            <pc:sldMk cId="3764300167" sldId="273"/>
            <ac:grpSpMk id="43" creationId="{266203B4-6411-4E9D-AAC1-D798EF7311A2}"/>
          </ac:grpSpMkLst>
        </pc:grpChg>
        <pc:grpChg chg="add del">
          <ac:chgData name="Марина Барулина" userId="3f69187e786b41da" providerId="LiveId" clId="{1D090516-076B-4A4A-A05C-026289ED9167}" dt="2023-09-21T05:21:13.381" v="664" actId="26606"/>
          <ac:grpSpMkLst>
            <pc:docMk/>
            <pc:sldMk cId="3764300167" sldId="273"/>
            <ac:grpSpMk id="52" creationId="{40ADCA80-A0B1-4379-94EC-0A1A73BE1E7C}"/>
          </ac:grpSpMkLst>
        </pc:grpChg>
        <pc:grpChg chg="add del">
          <ac:chgData name="Марина Барулина" userId="3f69187e786b41da" providerId="LiveId" clId="{1D090516-076B-4A4A-A05C-026289ED9167}" dt="2023-09-21T05:21:15.609" v="667" actId="26606"/>
          <ac:grpSpMkLst>
            <pc:docMk/>
            <pc:sldMk cId="3764300167" sldId="273"/>
            <ac:grpSpMk id="60" creationId="{AA9EB0BC-A85E-4C26-B355-5DFCEF6CCB49}"/>
          </ac:grpSpMkLst>
        </pc:grpChg>
        <pc:picChg chg="add mod">
          <ac:chgData name="Марина Барулина" userId="3f69187e786b41da" providerId="LiveId" clId="{1D090516-076B-4A4A-A05C-026289ED9167}" dt="2023-09-21T05:21:27.768" v="670" actId="14100"/>
          <ac:picMkLst>
            <pc:docMk/>
            <pc:sldMk cId="3764300167" sldId="273"/>
            <ac:picMk id="6" creationId="{908A5649-78F1-CE94-EAFE-609FB3385AEF}"/>
          </ac:picMkLst>
        </pc:picChg>
      </pc:sldChg>
      <pc:sldChg chg="addSp delSp modSp new mod setBg">
        <pc:chgData name="Марина Барулина" userId="3f69187e786b41da" providerId="LiveId" clId="{1D090516-076B-4A4A-A05C-026289ED9167}" dt="2023-09-21T06:36:58.683" v="789" actId="26606"/>
        <pc:sldMkLst>
          <pc:docMk/>
          <pc:sldMk cId="2159219698" sldId="274"/>
        </pc:sldMkLst>
        <pc:spChg chg="mod or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2" creationId="{CD1ECC42-0B10-4240-A72C-12114DF68AAC}"/>
          </ac:spMkLst>
        </pc:spChg>
        <pc:spChg chg="del">
          <ac:chgData name="Марина Барулина" userId="3f69187e786b41da" providerId="LiveId" clId="{1D090516-076B-4A4A-A05C-026289ED9167}" dt="2023-09-21T06:36:52.512" v="786" actId="478"/>
          <ac:spMkLst>
            <pc:docMk/>
            <pc:sldMk cId="2159219698" sldId="274"/>
            <ac:spMk id="3" creationId="{24F9BDB9-33EB-25B6-F181-D970444A0814}"/>
          </ac:spMkLst>
        </pc:spChg>
        <pc:spChg chg="del">
          <ac:chgData name="Марина Барулина" userId="3f69187e786b41da" providerId="LiveId" clId="{1D090516-076B-4A4A-A05C-026289ED9167}" dt="2023-09-21T06:36:53.765" v="787" actId="478"/>
          <ac:spMkLst>
            <pc:docMk/>
            <pc:sldMk cId="2159219698" sldId="274"/>
            <ac:spMk id="4" creationId="{068F1D41-7936-CBD3-FE14-CE24799D06EB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1" creationId="{48E96387-12F1-45E4-9322-ABBF2EE040E9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3" creationId="{A9F421DD-DE4E-4547-A904-3F80E25E3F35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5" creationId="{09985DEC-1215-4209-9708-B45CC977402E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7" creationId="{90EB7086-616E-4D44-94BE-D0F763561782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19" creationId="{F115DB35-53D7-4EDC-A965-A434929617CC}"/>
          </ac:spMkLst>
        </pc:spChg>
        <pc:spChg chg="add">
          <ac:chgData name="Марина Барулина" userId="3f69187e786b41da" providerId="LiveId" clId="{1D090516-076B-4A4A-A05C-026289ED9167}" dt="2023-09-21T06:36:58.683" v="789" actId="26606"/>
          <ac:spMkLst>
            <pc:docMk/>
            <pc:sldMk cId="2159219698" sldId="274"/>
            <ac:spMk id="21" creationId="{4B610F9C-62FE-46FC-8607-C35030B6321A}"/>
          </ac:spMkLst>
        </pc:spChg>
        <pc:picChg chg="add mod">
          <ac:chgData name="Марина Барулина" userId="3f69187e786b41da" providerId="LiveId" clId="{1D090516-076B-4A4A-A05C-026289ED9167}" dt="2023-09-21T06:36:58.683" v="789" actId="26606"/>
          <ac:picMkLst>
            <pc:docMk/>
            <pc:sldMk cId="2159219698" sldId="274"/>
            <ac:picMk id="6" creationId="{D0C0CD21-A8FD-04DA-0864-E34D04BB10C9}"/>
          </ac:picMkLst>
        </pc:picChg>
      </pc:sldChg>
      <pc:sldChg chg="addSp modSp add mod setBg">
        <pc:chgData name="Марина Барулина" userId="3f69187e786b41da" providerId="LiveId" clId="{1D090516-076B-4A4A-A05C-026289ED9167}" dt="2023-09-21T07:50:36.088" v="855" actId="1076"/>
        <pc:sldMkLst>
          <pc:docMk/>
          <pc:sldMk cId="0" sldId="275"/>
        </pc:sldMkLst>
        <pc:spChg chg="add mod">
          <ac:chgData name="Марина Барулина" userId="3f69187e786b41da" providerId="LiveId" clId="{1D090516-076B-4A4A-A05C-026289ED9167}" dt="2023-09-21T07:50:36.088" v="855" actId="1076"/>
          <ac:spMkLst>
            <pc:docMk/>
            <pc:sldMk cId="0" sldId="275"/>
            <ac:spMk id="2" creationId="{B14CCB7B-F993-2A0F-9E49-71D3BD1BD3B5}"/>
          </ac:spMkLst>
        </pc:spChg>
        <pc:spChg chg="mo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1" creationId="{00000000-0000-0000-0000-000000000000}"/>
          </ac:spMkLst>
        </pc:spChg>
        <pc:spChg chg="mod or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2" creationId="{00000000-0000-0000-0000-000000000000}"/>
          </ac:spMkLst>
        </pc:spChg>
        <pc:spChg chg="mo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4" creationId="{00000000-0000-0000-0000-000000000000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99" creationId="{A078A52F-85EA-4C0B-962B-D9D9DD4DD78C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1" creationId="{919797D5-5700-4683-B30A-5B4D56CB8270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3" creationId="{4856A7B9-9801-42EC-A4C9-7E22A56EF53D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5" creationId="{A8D10092-A860-4EFB-963F-A14DA3648858}"/>
          </ac:spMkLst>
        </pc:spChg>
        <pc:spChg chg="add">
          <ac:chgData name="Марина Барулина" userId="3f69187e786b41da" providerId="LiveId" clId="{1D090516-076B-4A4A-A05C-026289ED9167}" dt="2023-09-21T07:49:22.965" v="795" actId="26606"/>
          <ac:spMkLst>
            <pc:docMk/>
            <pc:sldMk cId="0" sldId="275"/>
            <ac:spMk id="107" creationId="{2E32075D-9299-4657-87D7-B9987B7FDE36}"/>
          </ac:spMkLst>
        </pc:spChg>
        <pc:picChg chg="mod">
          <ac:chgData name="Марина Барулина" userId="3f69187e786b41da" providerId="LiveId" clId="{1D090516-076B-4A4A-A05C-026289ED9167}" dt="2023-09-21T07:49:22.965" v="795" actId="26606"/>
          <ac:picMkLst>
            <pc:docMk/>
            <pc:sldMk cId="0" sldId="275"/>
            <ac:picMk id="93" creationId="{00000000-0000-0000-0000-000000000000}"/>
          </ac:picMkLst>
        </pc:picChg>
      </pc:sldChg>
      <pc:sldChg chg="addSp delSp modSp add mod setBg">
        <pc:chgData name="Марина Барулина" userId="3f69187e786b41da" providerId="LiveId" clId="{1D090516-076B-4A4A-A05C-026289ED9167}" dt="2023-09-21T07:53:01.628" v="885" actId="14100"/>
        <pc:sldMkLst>
          <pc:docMk/>
          <pc:sldMk cId="0" sldId="276"/>
        </pc:sldMkLst>
        <pc:spChg chg="mod ord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197" creationId="{00000000-0000-0000-0000-000000000000}"/>
          </ac:spMkLst>
        </pc:spChg>
        <pc:spChg chg="mod">
          <ac:chgData name="Марина Барулина" userId="3f69187e786b41da" providerId="LiveId" clId="{1D090516-076B-4A4A-A05C-026289ED9167}" dt="2023-09-21T07:53:01.628" v="885" actId="14100"/>
          <ac:spMkLst>
            <pc:docMk/>
            <pc:sldMk cId="0" sldId="276"/>
            <ac:spMk id="199" creationId="{00000000-0000-0000-0000-000000000000}"/>
          </ac:spMkLst>
        </pc:spChg>
        <pc:spChg chg="mod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00" creationId="{00000000-0000-0000-0000-000000000000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05" creationId="{48E96387-12F1-45E4-9322-ABBF2EE040E9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07" creationId="{A9F421DD-DE4E-4547-A904-3F80E25E3F35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09" creationId="{09985DEC-1215-4209-9708-B45CC977402E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11" creationId="{90EB7086-616E-4D44-94BE-D0F763561782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13" creationId="{F115DB35-53D7-4EDC-A965-A434929617CC}"/>
          </ac:spMkLst>
        </pc:spChg>
        <pc:spChg chg="add del">
          <ac:chgData name="Марина Барулина" userId="3f69187e786b41da" providerId="LiveId" clId="{1D090516-076B-4A4A-A05C-026289ED9167}" dt="2023-09-21T07:51:25.910" v="859" actId="26606"/>
          <ac:spMkLst>
            <pc:docMk/>
            <pc:sldMk cId="0" sldId="276"/>
            <ac:spMk id="215" creationId="{4B610F9C-62FE-46FC-8607-C35030B6321A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19" creationId="{2928117C-9446-4E7F-AE62-95E0F6DB5B27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0" creationId="{84D30AFB-4D71-48B0-AA00-28EE92363A5F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1" creationId="{96A0B76F-8010-4C62-B4B6-C5FC438C059E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2" creationId="{9FC936C0-4624-438D-BDD0-6B296BD6409D}"/>
          </ac:spMkLst>
        </pc:spChg>
        <pc:spChg chg="add del">
          <ac:chgData name="Марина Барулина" userId="3f69187e786b41da" providerId="LiveId" clId="{1D090516-076B-4A4A-A05C-026289ED9167}" dt="2023-09-21T07:52:42.926" v="879" actId="26606"/>
          <ac:spMkLst>
            <pc:docMk/>
            <pc:sldMk cId="0" sldId="276"/>
            <ac:spMk id="223" creationId="{EECC1BA8-D744-4BAD-B3FB-227CB5EA7C10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29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1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3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5" creationId="{8AD54DB8-C150-4290-85D6-F5B0262BFEEF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37" creationId="{493D4EDA-58E0-40CC-B3CA-14CDEB349D24}"/>
          </ac:spMkLst>
        </pc:spChg>
        <pc:spChg chg="add del">
          <ac:chgData name="Марина Барулина" userId="3f69187e786b41da" providerId="LiveId" clId="{1D090516-076B-4A4A-A05C-026289ED9167}" dt="2023-09-21T07:52:35.833" v="872" actId="26606"/>
          <ac:spMkLst>
            <pc:docMk/>
            <pc:sldMk cId="0" sldId="276"/>
            <ac:spMk id="244" creationId="{4A2E7EC3-E07C-46CE-9B25-41865A50681C}"/>
          </ac:spMkLst>
        </pc:spChg>
        <pc:grpChg chg="add del">
          <ac:chgData name="Марина Барулина" userId="3f69187e786b41da" providerId="LiveId" clId="{1D090516-076B-4A4A-A05C-026289ED9167}" dt="2023-09-21T07:52:42.926" v="879" actId="26606"/>
          <ac:grpSpMkLst>
            <pc:docMk/>
            <pc:sldMk cId="0" sldId="276"/>
            <ac:grpSpMk id="224" creationId="{7587C8C6-99DF-4425-A538-D09A9D1B3EF4}"/>
          </ac:grpSpMkLst>
        </pc:grpChg>
        <pc:grpChg chg="add del">
          <ac:chgData name="Марина Барулина" userId="3f69187e786b41da" providerId="LiveId" clId="{1D090516-076B-4A4A-A05C-026289ED9167}" dt="2023-09-21T07:52:35.833" v="872" actId="26606"/>
          <ac:grpSpMkLst>
            <pc:docMk/>
            <pc:sldMk cId="0" sldId="276"/>
            <ac:grpSpMk id="239" creationId="{AA9EB0BC-A85E-4C26-B355-5DFCEF6CCB49}"/>
          </ac:grpSpMkLst>
        </pc:grpChg>
        <pc:picChg chg="mod ord modCrop">
          <ac:chgData name="Марина Барулина" userId="3f69187e786b41da" providerId="LiveId" clId="{1D090516-076B-4A4A-A05C-026289ED9167}" dt="2023-09-21T07:52:55.296" v="883" actId="1076"/>
          <ac:picMkLst>
            <pc:docMk/>
            <pc:sldMk cId="0" sldId="276"/>
            <ac:picMk id="198" creationId="{00000000-0000-0000-0000-000000000000}"/>
          </ac:picMkLst>
        </pc:picChg>
      </pc:sldChg>
      <pc:sldChg chg="addSp modSp new mod">
        <pc:chgData name="Марина Барулина" userId="3f69187e786b41da" providerId="LiveId" clId="{1D090516-076B-4A4A-A05C-026289ED9167}" dt="2023-09-21T07:54:53.290" v="906" actId="1076"/>
        <pc:sldMkLst>
          <pc:docMk/>
          <pc:sldMk cId="3999493315" sldId="277"/>
        </pc:sldMkLst>
        <pc:spChg chg="mod">
          <ac:chgData name="Марина Барулина" userId="3f69187e786b41da" providerId="LiveId" clId="{1D090516-076B-4A4A-A05C-026289ED9167}" dt="2023-09-21T07:54:32.981" v="904" actId="20577"/>
          <ac:spMkLst>
            <pc:docMk/>
            <pc:sldMk cId="3999493315" sldId="277"/>
            <ac:spMk id="2" creationId="{91EBAFAE-4E0E-6B20-109E-A0BD98C5BF70}"/>
          </ac:spMkLst>
        </pc:spChg>
        <pc:spChg chg="add mod">
          <ac:chgData name="Марина Барулина" userId="3f69187e786b41da" providerId="LiveId" clId="{1D090516-076B-4A4A-A05C-026289ED9167}" dt="2023-09-21T07:54:53.290" v="906" actId="1076"/>
          <ac:spMkLst>
            <pc:docMk/>
            <pc:sldMk cId="3999493315" sldId="277"/>
            <ac:spMk id="4" creationId="{12434014-53F0-4B0F-36D2-D5AA2C0C8F1B}"/>
          </ac:spMkLst>
        </pc:spChg>
        <pc:picChg chg="add mod">
          <ac:chgData name="Марина Барулина" userId="3f69187e786b41da" providerId="LiveId" clId="{1D090516-076B-4A4A-A05C-026289ED9167}" dt="2023-09-21T07:54:25.745" v="888" actId="1076"/>
          <ac:picMkLst>
            <pc:docMk/>
            <pc:sldMk cId="3999493315" sldId="277"/>
            <ac:picMk id="3" creationId="{DA809F36-F80E-4C04-1A54-E66A1D1CDEE2}"/>
          </ac:picMkLst>
        </pc:picChg>
      </pc:sldChg>
      <pc:sldChg chg="addSp delSp modSp new mod">
        <pc:chgData name="Марина Барулина" userId="3f69187e786b41da" providerId="LiveId" clId="{1D090516-076B-4A4A-A05C-026289ED9167}" dt="2023-09-21T09:01:46.724" v="995" actId="1076"/>
        <pc:sldMkLst>
          <pc:docMk/>
          <pc:sldMk cId="3942319152" sldId="278"/>
        </pc:sldMkLst>
        <pc:spChg chg="mod">
          <ac:chgData name="Марина Барулина" userId="3f69187e786b41da" providerId="LiveId" clId="{1D090516-076B-4A4A-A05C-026289ED9167}" dt="2023-09-21T08:52:15.091" v="909" actId="27636"/>
          <ac:spMkLst>
            <pc:docMk/>
            <pc:sldMk cId="3942319152" sldId="278"/>
            <ac:spMk id="2" creationId="{4F20782F-6FE5-2DD9-56DC-E1139FF8DA4E}"/>
          </ac:spMkLst>
        </pc:spChg>
        <pc:spChg chg="add mod">
          <ac:chgData name="Марина Барулина" userId="3f69187e786b41da" providerId="LiveId" clId="{1D090516-076B-4A4A-A05C-026289ED9167}" dt="2023-09-21T08:53:06.166" v="915" actId="6549"/>
          <ac:spMkLst>
            <pc:docMk/>
            <pc:sldMk cId="3942319152" sldId="278"/>
            <ac:spMk id="4" creationId="{EE00092D-2DBB-E1D1-AAE8-A67DEE8E3F53}"/>
          </ac:spMkLst>
        </pc:spChg>
        <pc:spChg chg="add mod">
          <ac:chgData name="Марина Барулина" userId="3f69187e786b41da" providerId="LiveId" clId="{1D090516-076B-4A4A-A05C-026289ED9167}" dt="2023-09-21T08:59:10.819" v="972" actId="1076"/>
          <ac:spMkLst>
            <pc:docMk/>
            <pc:sldMk cId="3942319152" sldId="278"/>
            <ac:spMk id="6" creationId="{312684B8-F869-20B7-0599-EC734A2241A6}"/>
          </ac:spMkLst>
        </pc:spChg>
        <pc:spChg chg="add mod">
          <ac:chgData name="Марина Барулина" userId="3f69187e786b41da" providerId="LiveId" clId="{1D090516-076B-4A4A-A05C-026289ED9167}" dt="2023-09-21T08:59:44.793" v="982" actId="1076"/>
          <ac:spMkLst>
            <pc:docMk/>
            <pc:sldMk cId="3942319152" sldId="278"/>
            <ac:spMk id="8" creationId="{B96FE22B-6D65-3EEC-812F-632C98568AC4}"/>
          </ac:spMkLst>
        </pc:spChg>
        <pc:picChg chg="add del mod">
          <ac:chgData name="Марина Барулина" userId="3f69187e786b41da" providerId="LiveId" clId="{1D090516-076B-4A4A-A05C-026289ED9167}" dt="2023-09-21T09:01:33.750" v="989" actId="478"/>
          <ac:picMkLst>
            <pc:docMk/>
            <pc:sldMk cId="3942319152" sldId="278"/>
            <ac:picMk id="10" creationId="{FA8A6B4F-CBF0-9186-A34C-11125DCA29AE}"/>
          </ac:picMkLst>
        </pc:picChg>
        <pc:picChg chg="add mod">
          <ac:chgData name="Марина Барулина" userId="3f69187e786b41da" providerId="LiveId" clId="{1D090516-076B-4A4A-A05C-026289ED9167}" dt="2023-09-21T09:01:46.724" v="995" actId="1076"/>
          <ac:picMkLst>
            <pc:docMk/>
            <pc:sldMk cId="3942319152" sldId="278"/>
            <ac:picMk id="12" creationId="{EA845E83-54E9-7284-E3FD-FCBE0AD260A9}"/>
          </ac:picMkLst>
        </pc:picChg>
      </pc:sldChg>
      <pc:sldChg chg="addSp delSp modSp new mod">
        <pc:chgData name="Марина Барулина" userId="3f69187e786b41da" providerId="LiveId" clId="{1D090516-076B-4A4A-A05C-026289ED9167}" dt="2023-09-21T08:58:37.846" v="971" actId="1076"/>
        <pc:sldMkLst>
          <pc:docMk/>
          <pc:sldMk cId="3595269398" sldId="279"/>
        </pc:sldMkLst>
        <pc:spChg chg="mod">
          <ac:chgData name="Марина Барулина" userId="3f69187e786b41da" providerId="LiveId" clId="{1D090516-076B-4A4A-A05C-026289ED9167}" dt="2023-09-21T08:57:35.576" v="961" actId="20577"/>
          <ac:spMkLst>
            <pc:docMk/>
            <pc:sldMk cId="3595269398" sldId="279"/>
            <ac:spMk id="2" creationId="{8BFEF1A2-D22B-F9A9-DF45-9A3585235FF4}"/>
          </ac:spMkLst>
        </pc:spChg>
        <pc:spChg chg="add del">
          <ac:chgData name="Марина Барулина" userId="3f69187e786b41da" providerId="LiveId" clId="{1D090516-076B-4A4A-A05C-026289ED9167}" dt="2023-09-21T08:58:01.952" v="966" actId="22"/>
          <ac:spMkLst>
            <pc:docMk/>
            <pc:sldMk cId="3595269398" sldId="279"/>
            <ac:spMk id="6" creationId="{FE23C66D-504B-1D55-62DF-EA8DFE42DF90}"/>
          </ac:spMkLst>
        </pc:spChg>
        <pc:picChg chg="add mod">
          <ac:chgData name="Марина Барулина" userId="3f69187e786b41da" providerId="LiveId" clId="{1D090516-076B-4A4A-A05C-026289ED9167}" dt="2023-09-21T08:58:27.948" v="967" actId="14100"/>
          <ac:picMkLst>
            <pc:docMk/>
            <pc:sldMk cId="3595269398" sldId="279"/>
            <ac:picMk id="4" creationId="{6E00F18B-B2A5-3015-2BB0-1DA191425409}"/>
          </ac:picMkLst>
        </pc:picChg>
        <pc:picChg chg="add mod">
          <ac:chgData name="Марина Барулина" userId="3f69187e786b41da" providerId="LiveId" clId="{1D090516-076B-4A4A-A05C-026289ED9167}" dt="2023-09-21T08:58:37.846" v="971" actId="1076"/>
          <ac:picMkLst>
            <pc:docMk/>
            <pc:sldMk cId="3595269398" sldId="279"/>
            <ac:picMk id="8" creationId="{8EB6CD56-8F22-FDC1-A259-57E25FDD25C0}"/>
          </ac:picMkLst>
        </pc:picChg>
      </pc:sldChg>
      <pc:sldChg chg="addSp modSp new mod">
        <pc:chgData name="Марина Барулина" userId="3f69187e786b41da" providerId="LiveId" clId="{1D090516-076B-4A4A-A05C-026289ED9167}" dt="2023-09-21T17:07:07.298" v="1557" actId="20577"/>
        <pc:sldMkLst>
          <pc:docMk/>
          <pc:sldMk cId="41763851" sldId="280"/>
        </pc:sldMkLst>
        <pc:spChg chg="mod">
          <ac:chgData name="Марина Барулина" userId="3f69187e786b41da" providerId="LiveId" clId="{1D090516-076B-4A4A-A05C-026289ED9167}" dt="2023-09-21T17:04:59.705" v="1322" actId="20577"/>
          <ac:spMkLst>
            <pc:docMk/>
            <pc:sldMk cId="41763851" sldId="280"/>
            <ac:spMk id="2" creationId="{8968F23D-73CF-6E7B-0AEB-419DF19D6646}"/>
          </ac:spMkLst>
        </pc:spChg>
        <pc:spChg chg="add mod">
          <ac:chgData name="Марина Барулина" userId="3f69187e786b41da" providerId="LiveId" clId="{1D090516-076B-4A4A-A05C-026289ED9167}" dt="2023-09-21T17:07:07.298" v="1557" actId="20577"/>
          <ac:spMkLst>
            <pc:docMk/>
            <pc:sldMk cId="41763851" sldId="280"/>
            <ac:spMk id="3" creationId="{0E4270A6-A71E-2AAB-DFFF-B54341A6B260}"/>
          </ac:spMkLst>
        </pc:spChg>
      </pc:sldChg>
      <pc:sldChg chg="addSp delSp modSp add mod">
        <pc:chgData name="Марина Барулина" userId="3f69187e786b41da" providerId="LiveId" clId="{1D090516-076B-4A4A-A05C-026289ED9167}" dt="2023-09-21T09:14:30.421" v="1109" actId="14100"/>
        <pc:sldMkLst>
          <pc:docMk/>
          <pc:sldMk cId="2732882157" sldId="281"/>
        </pc:sldMkLst>
        <pc:spChg chg="mod">
          <ac:chgData name="Марина Барулина" userId="3f69187e786b41da" providerId="LiveId" clId="{1D090516-076B-4A4A-A05C-026289ED9167}" dt="2023-09-21T09:08:51.752" v="1073" actId="20577"/>
          <ac:spMkLst>
            <pc:docMk/>
            <pc:sldMk cId="2732882157" sldId="281"/>
            <ac:spMk id="2" creationId="{8BFEF1A2-D22B-F9A9-DF45-9A3585235FF4}"/>
          </ac:spMkLst>
        </pc:spChg>
        <pc:picChg chg="del">
          <ac:chgData name="Марина Барулина" userId="3f69187e786b41da" providerId="LiveId" clId="{1D090516-076B-4A4A-A05C-026289ED9167}" dt="2023-09-21T09:08:59.094" v="1076" actId="478"/>
          <ac:picMkLst>
            <pc:docMk/>
            <pc:sldMk cId="2732882157" sldId="281"/>
            <ac:picMk id="4" creationId="{6E00F18B-B2A5-3015-2BB0-1DA191425409}"/>
          </ac:picMkLst>
        </pc:picChg>
        <pc:picChg chg="add mod">
          <ac:chgData name="Марина Барулина" userId="3f69187e786b41da" providerId="LiveId" clId="{1D090516-076B-4A4A-A05C-026289ED9167}" dt="2023-09-21T09:09:06.450" v="1080" actId="14100"/>
          <ac:picMkLst>
            <pc:docMk/>
            <pc:sldMk cId="2732882157" sldId="281"/>
            <ac:picMk id="5" creationId="{FF3B104D-832E-8257-7DFC-50848147E8DD}"/>
          </ac:picMkLst>
        </pc:picChg>
        <pc:picChg chg="add mod">
          <ac:chgData name="Марина Барулина" userId="3f69187e786b41da" providerId="LiveId" clId="{1D090516-076B-4A4A-A05C-026289ED9167}" dt="2023-09-21T09:10:11.033" v="1088" actId="1076"/>
          <ac:picMkLst>
            <pc:docMk/>
            <pc:sldMk cId="2732882157" sldId="281"/>
            <ac:picMk id="7" creationId="{F1511233-3C5D-370F-7CDD-65AA0FAE6E61}"/>
          </ac:picMkLst>
        </pc:picChg>
        <pc:picChg chg="del">
          <ac:chgData name="Марина Барулина" userId="3f69187e786b41da" providerId="LiveId" clId="{1D090516-076B-4A4A-A05C-026289ED9167}" dt="2023-09-21T09:09:28.040" v="1081" actId="478"/>
          <ac:picMkLst>
            <pc:docMk/>
            <pc:sldMk cId="2732882157" sldId="281"/>
            <ac:picMk id="8" creationId="{8EB6CD56-8F22-FDC1-A259-57E25FDD25C0}"/>
          </ac:picMkLst>
        </pc:picChg>
        <pc:picChg chg="add mod">
          <ac:chgData name="Марина Барулина" userId="3f69187e786b41da" providerId="LiveId" clId="{1D090516-076B-4A4A-A05C-026289ED9167}" dt="2023-09-21T09:14:30.421" v="1109" actId="14100"/>
          <ac:picMkLst>
            <pc:docMk/>
            <pc:sldMk cId="2732882157" sldId="281"/>
            <ac:picMk id="10" creationId="{D8C3B960-E541-B95C-B2FD-DB292019CD11}"/>
          </ac:picMkLst>
        </pc:picChg>
      </pc:sldChg>
      <pc:sldChg chg="addSp delSp modSp add mod">
        <pc:chgData name="Марина Барулина" userId="3f69187e786b41da" providerId="LiveId" clId="{1D090516-076B-4A4A-A05C-026289ED9167}" dt="2023-09-21T16:49:07.152" v="1162" actId="20577"/>
        <pc:sldMkLst>
          <pc:docMk/>
          <pc:sldMk cId="3236724366" sldId="560"/>
        </pc:sldMkLst>
        <pc:spChg chg="add del mod">
          <ac:chgData name="Марина Барулина" userId="3f69187e786b41da" providerId="LiveId" clId="{1D090516-076B-4A4A-A05C-026289ED9167}" dt="2023-09-21T16:48:17.571" v="1133" actId="478"/>
          <ac:spMkLst>
            <pc:docMk/>
            <pc:sldMk cId="3236724366" sldId="560"/>
            <ac:spMk id="5" creationId="{22C30820-7EEB-E9FD-8DBA-82C1D92D486A}"/>
          </ac:spMkLst>
        </pc:spChg>
        <pc:spChg chg="add mod">
          <ac:chgData name="Марина Барулина" userId="3f69187e786b41da" providerId="LiveId" clId="{1D090516-076B-4A4A-A05C-026289ED9167}" dt="2023-09-21T16:49:07.152" v="1162" actId="20577"/>
          <ac:spMkLst>
            <pc:docMk/>
            <pc:sldMk cId="3236724366" sldId="560"/>
            <ac:spMk id="7" creationId="{250A0A70-DBA5-265E-B6F1-D56EB6BDC045}"/>
          </ac:spMkLst>
        </pc:spChg>
        <pc:picChg chg="mod">
          <ac:chgData name="Марина Барулина" userId="3f69187e786b41da" providerId="LiveId" clId="{1D090516-076B-4A4A-A05C-026289ED9167}" dt="2023-09-21T16:48:25.068" v="1136" actId="1076"/>
          <ac:picMkLst>
            <pc:docMk/>
            <pc:sldMk cId="3236724366" sldId="560"/>
            <ac:picMk id="3" creationId="{8D74F67A-0E75-81CC-9125-5A52F3DC0383}"/>
          </ac:picMkLst>
        </pc:picChg>
        <pc:picChg chg="del">
          <ac:chgData name="Марина Барулина" userId="3f69187e786b41da" providerId="LiveId" clId="{1D090516-076B-4A4A-A05C-026289ED9167}" dt="2023-09-21T16:48:12.867" v="1131" actId="478"/>
          <ac:picMkLst>
            <pc:docMk/>
            <pc:sldMk cId="3236724366" sldId="560"/>
            <ac:picMk id="6" creationId="{4D3099C8-DFEC-B4AA-1BAE-B69A487345E8}"/>
          </ac:picMkLst>
        </pc:picChg>
        <pc:picChg chg="mod">
          <ac:chgData name="Марина Барулина" userId="3f69187e786b41da" providerId="LiveId" clId="{1D090516-076B-4A4A-A05C-026289ED9167}" dt="2023-09-21T16:48:20.922" v="1134" actId="1076"/>
          <ac:picMkLst>
            <pc:docMk/>
            <pc:sldMk cId="3236724366" sldId="560"/>
            <ac:picMk id="8" creationId="{96480B79-1DF9-DC9D-F64F-255032EBA32A}"/>
          </ac:picMkLst>
        </pc:picChg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2578794304" sldId="582"/>
        </pc:sldMkLst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966770287" sldId="583"/>
        </pc:sldMkLst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3348546215" sldId="584"/>
        </pc:sldMkLst>
      </pc:sldChg>
      <pc:sldChg chg="add">
        <pc:chgData name="Марина Барулина" userId="3f69187e786b41da" providerId="LiveId" clId="{1D090516-076B-4A4A-A05C-026289ED9167}" dt="2023-09-21T09:16:53.292" v="1129"/>
        <pc:sldMkLst>
          <pc:docMk/>
          <pc:sldMk cId="3854560150" sldId="585"/>
        </pc:sldMkLst>
      </pc:sldChg>
      <pc:sldChg chg="modSp add mod ord">
        <pc:chgData name="Марина Барулина" userId="3f69187e786b41da" providerId="LiveId" clId="{1D090516-076B-4A4A-A05C-026289ED9167}" dt="2023-09-21T17:04:04.219" v="1217" actId="20577"/>
        <pc:sldMkLst>
          <pc:docMk/>
          <pc:sldMk cId="2408862984" sldId="586"/>
        </pc:sldMkLst>
        <pc:spChg chg="mod">
          <ac:chgData name="Марина Барулина" userId="3f69187e786b41da" providerId="LiveId" clId="{1D090516-076B-4A4A-A05C-026289ED9167}" dt="2023-09-21T17:04:04.219" v="1217" actId="20577"/>
          <ac:spMkLst>
            <pc:docMk/>
            <pc:sldMk cId="2408862984" sldId="586"/>
            <ac:spMk id="2" creationId="{921633EB-7DCB-4DDC-80AF-C885A3EE1245}"/>
          </ac:spMkLst>
        </pc:spChg>
      </pc:sldChg>
      <pc:sldChg chg="addSp modSp new mod">
        <pc:chgData name="Марина Барулина" userId="3f69187e786b41da" providerId="LiveId" clId="{1D090516-076B-4A4A-A05C-026289ED9167}" dt="2023-09-21T17:34:54.968" v="1677" actId="20577"/>
        <pc:sldMkLst>
          <pc:docMk/>
          <pc:sldMk cId="3060935568" sldId="587"/>
        </pc:sldMkLst>
        <pc:spChg chg="mod">
          <ac:chgData name="Марина Барулина" userId="3f69187e786b41da" providerId="LiveId" clId="{1D090516-076B-4A4A-A05C-026289ED9167}" dt="2023-09-21T17:12:11.843" v="1655" actId="20577"/>
          <ac:spMkLst>
            <pc:docMk/>
            <pc:sldMk cId="3060935568" sldId="587"/>
            <ac:spMk id="2" creationId="{5FAE0B20-3212-AA82-265F-66DCBB2B2729}"/>
          </ac:spMkLst>
        </pc:spChg>
        <pc:spChg chg="add mod">
          <ac:chgData name="Марина Барулина" userId="3f69187e786b41da" providerId="LiveId" clId="{1D090516-076B-4A4A-A05C-026289ED9167}" dt="2023-09-21T17:13:37.763" v="1661" actId="1076"/>
          <ac:spMkLst>
            <pc:docMk/>
            <pc:sldMk cId="3060935568" sldId="587"/>
            <ac:spMk id="6" creationId="{A5D49B7D-76FD-8DC5-9A41-98EAA33ED2F2}"/>
          </ac:spMkLst>
        </pc:spChg>
        <pc:spChg chg="add mod">
          <ac:chgData name="Марина Барулина" userId="3f69187e786b41da" providerId="LiveId" clId="{1D090516-076B-4A4A-A05C-026289ED9167}" dt="2023-09-21T17:34:54.968" v="1677" actId="20577"/>
          <ac:spMkLst>
            <pc:docMk/>
            <pc:sldMk cId="3060935568" sldId="587"/>
            <ac:spMk id="8" creationId="{EE9A07CE-4461-4803-A67C-BB34DC69B004}"/>
          </ac:spMkLst>
        </pc:spChg>
        <pc:picChg chg="add mod">
          <ac:chgData name="Марина Барулина" userId="3f69187e786b41da" providerId="LiveId" clId="{1D090516-076B-4A4A-A05C-026289ED9167}" dt="2023-09-21T17:13:07.529" v="1659" actId="207"/>
          <ac:picMkLst>
            <pc:docMk/>
            <pc:sldMk cId="3060935568" sldId="587"/>
            <ac:picMk id="4" creationId="{550B267B-F33E-6AA6-0F3D-E3908BBAE6BC}"/>
          </ac:picMkLst>
        </pc:picChg>
      </pc:sldChg>
      <pc:sldChg chg="addSp delSp modSp new del mod">
        <pc:chgData name="Марина Барулина" userId="3f69187e786b41da" providerId="LiveId" clId="{1D090516-076B-4A4A-A05C-026289ED9167}" dt="2023-09-21T17:10:38.821" v="1627" actId="47"/>
        <pc:sldMkLst>
          <pc:docMk/>
          <pc:sldMk cId="527988150" sldId="588"/>
        </pc:sldMkLst>
        <pc:spChg chg="mod">
          <ac:chgData name="Марина Барулина" userId="3f69187e786b41da" providerId="LiveId" clId="{1D090516-076B-4A4A-A05C-026289ED9167}" dt="2023-09-21T17:08:18.674" v="1578" actId="20577"/>
          <ac:spMkLst>
            <pc:docMk/>
            <pc:sldMk cId="527988150" sldId="588"/>
            <ac:spMk id="2" creationId="{5E263AB0-ACEA-B311-DF94-59A42317A530}"/>
          </ac:spMkLst>
        </pc:spChg>
        <pc:spChg chg="del">
          <ac:chgData name="Марина Барулина" userId="3f69187e786b41da" providerId="LiveId" clId="{1D090516-076B-4A4A-A05C-026289ED9167}" dt="2023-09-21T17:08:22.736" v="1579" actId="478"/>
          <ac:spMkLst>
            <pc:docMk/>
            <pc:sldMk cId="527988150" sldId="588"/>
            <ac:spMk id="3" creationId="{967B5B1E-1BFB-0170-B15A-DEA69127B114}"/>
          </ac:spMkLst>
        </pc:spChg>
        <pc:spChg chg="del">
          <ac:chgData name="Марина Барулина" userId="3f69187e786b41da" providerId="LiveId" clId="{1D090516-076B-4A4A-A05C-026289ED9167}" dt="2023-09-21T17:08:24.832" v="1580" actId="478"/>
          <ac:spMkLst>
            <pc:docMk/>
            <pc:sldMk cId="527988150" sldId="588"/>
            <ac:spMk id="4" creationId="{4A30217A-607F-C0D2-68B7-450470462DA2}"/>
          </ac:spMkLst>
        </pc:spChg>
        <pc:spChg chg="add mod">
          <ac:chgData name="Марина Барулина" userId="3f69187e786b41da" providerId="LiveId" clId="{1D090516-076B-4A4A-A05C-026289ED9167}" dt="2023-09-21T17:09:02.645" v="1618" actId="20577"/>
          <ac:spMkLst>
            <pc:docMk/>
            <pc:sldMk cId="527988150" sldId="588"/>
            <ac:spMk id="6" creationId="{1AB415E6-CEA9-76B9-E080-3E98F5907D4C}"/>
          </ac:spMkLst>
        </pc:spChg>
      </pc:sldChg>
      <pc:sldChg chg="addSp delSp modSp add mod setBg">
        <pc:chgData name="Марина Барулина" userId="3f69187e786b41da" providerId="LiveId" clId="{1D090516-076B-4A4A-A05C-026289ED9167}" dt="2023-09-21T17:10:36.096" v="1626"/>
        <pc:sldMkLst>
          <pc:docMk/>
          <pc:sldMk cId="4198700914" sldId="662"/>
        </pc:sldMkLst>
        <pc:spChg chg="del mod">
          <ac:chgData name="Марина Барулина" userId="3f69187e786b41da" providerId="LiveId" clId="{1D090516-076B-4A4A-A05C-026289ED9167}" dt="2023-09-21T17:10:22.972" v="1621" actId="478"/>
          <ac:spMkLst>
            <pc:docMk/>
            <pc:sldMk cId="4198700914" sldId="662"/>
            <ac:spMk id="4" creationId="{F941AB07-AA9C-4822-AB2E-16FB4F009F62}"/>
          </ac:spMkLst>
        </pc:spChg>
        <pc:spChg chg="mo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5" creationId="{1AF1CE59-B39C-4246-8F42-0E2E1017D019}"/>
          </ac:spMkLst>
        </pc:spChg>
        <pc:spChg chg="mod ord">
          <ac:chgData name="Марина Барулина" userId="3f69187e786b41da" providerId="LiveId" clId="{1D090516-076B-4A4A-A05C-026289ED9167}" dt="2023-09-21T17:10:36.096" v="1626"/>
          <ac:spMkLst>
            <pc:docMk/>
            <pc:sldMk cId="4198700914" sldId="662"/>
            <ac:spMk id="6" creationId="{D5212C75-A8C3-4AB9-A396-2035998902DF}"/>
          </ac:spMkLst>
        </pc:spChg>
        <pc:spChg chg="mo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7" creationId="{693145FD-50E2-4320-A3DC-C137F6ECE74E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2" creationId="{A078A52F-85EA-4C0B-962B-D9D9DD4DD78C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4" creationId="{919797D5-5700-4683-B30A-5B4D56CB8270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6" creationId="{4856A7B9-9801-42EC-A4C9-7E22A56EF53D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18" creationId="{A8D10092-A860-4EFB-963F-A14DA3648858}"/>
          </ac:spMkLst>
        </pc:spChg>
        <pc:spChg chg="add">
          <ac:chgData name="Марина Барулина" userId="3f69187e786b41da" providerId="LiveId" clId="{1D090516-076B-4A4A-A05C-026289ED9167}" dt="2023-09-21T17:10:13.784" v="1620" actId="26606"/>
          <ac:spMkLst>
            <pc:docMk/>
            <pc:sldMk cId="4198700914" sldId="662"/>
            <ac:spMk id="20" creationId="{2E32075D-9299-4657-87D7-B9987B7FDE36}"/>
          </ac:spMkLst>
        </pc:spChg>
        <pc:picChg chg="mod">
          <ac:chgData name="Марина Барулина" userId="3f69187e786b41da" providerId="LiveId" clId="{1D090516-076B-4A4A-A05C-026289ED9167}" dt="2023-09-21T17:10:13.784" v="1620" actId="26606"/>
          <ac:picMkLst>
            <pc:docMk/>
            <pc:sldMk cId="4198700914" sldId="662"/>
            <ac:picMk id="2" creationId="{F6302E9F-B358-4849-A735-8F46A59C79C1}"/>
          </ac:picMkLst>
        </pc:picChg>
      </pc:sldChg>
      <pc:sldChg chg="addSp modSp new mod">
        <pc:chgData name="Марина Барулина" userId="3f69187e786b41da" providerId="LiveId" clId="{1D090516-076B-4A4A-A05C-026289ED9167}" dt="2023-09-21T17:40:12.384" v="2019" actId="20577"/>
        <pc:sldMkLst>
          <pc:docMk/>
          <pc:sldMk cId="1622926026" sldId="663"/>
        </pc:sldMkLst>
        <pc:spChg chg="mod">
          <ac:chgData name="Марина Барулина" userId="3f69187e786b41da" providerId="LiveId" clId="{1D090516-076B-4A4A-A05C-026289ED9167}" dt="2023-09-21T17:39:17.997" v="1913" actId="6549"/>
          <ac:spMkLst>
            <pc:docMk/>
            <pc:sldMk cId="1622926026" sldId="663"/>
            <ac:spMk id="2" creationId="{9BBC7ED2-4430-44C3-5A74-C5F5B95958E6}"/>
          </ac:spMkLst>
        </pc:spChg>
        <pc:spChg chg="add mod">
          <ac:chgData name="Марина Барулина" userId="3f69187e786b41da" providerId="LiveId" clId="{1D090516-076B-4A4A-A05C-026289ED9167}" dt="2023-09-21T17:40:12.384" v="2019" actId="20577"/>
          <ac:spMkLst>
            <pc:docMk/>
            <pc:sldMk cId="1622926026" sldId="663"/>
            <ac:spMk id="3" creationId="{8B496611-C089-72EB-4C39-794F5A8D35A9}"/>
          </ac:spMkLst>
        </pc:spChg>
      </pc:sldChg>
      <pc:sldChg chg="addSp modSp new mod">
        <pc:chgData name="Марина Барулина" userId="3f69187e786b41da" providerId="LiveId" clId="{1D090516-076B-4A4A-A05C-026289ED9167}" dt="2023-09-21T18:40:20.459" v="2166" actId="1076"/>
        <pc:sldMkLst>
          <pc:docMk/>
          <pc:sldMk cId="1135097986" sldId="664"/>
        </pc:sldMkLst>
        <pc:spChg chg="mod">
          <ac:chgData name="Марина Барулина" userId="3f69187e786b41da" providerId="LiveId" clId="{1D090516-076B-4A4A-A05C-026289ED9167}" dt="2023-09-21T18:38:13.806" v="2041" actId="20577"/>
          <ac:spMkLst>
            <pc:docMk/>
            <pc:sldMk cId="1135097986" sldId="664"/>
            <ac:spMk id="2" creationId="{2FB93DDB-90F5-738F-F3F0-034F5A64AAE4}"/>
          </ac:spMkLst>
        </pc:spChg>
        <pc:spChg chg="add mod">
          <ac:chgData name="Марина Барулина" userId="3f69187e786b41da" providerId="LiveId" clId="{1D090516-076B-4A4A-A05C-026289ED9167}" dt="2023-09-21T18:39:06.348" v="2106" actId="1076"/>
          <ac:spMkLst>
            <pc:docMk/>
            <pc:sldMk cId="1135097986" sldId="664"/>
            <ac:spMk id="3" creationId="{5373B033-6A85-3EE2-3329-39BF12490BE2}"/>
          </ac:spMkLst>
        </pc:spChg>
        <pc:spChg chg="add mod">
          <ac:chgData name="Марина Барулина" userId="3f69187e786b41da" providerId="LiveId" clId="{1D090516-076B-4A4A-A05C-026289ED9167}" dt="2023-09-21T18:40:20.459" v="2166" actId="1076"/>
          <ac:spMkLst>
            <pc:docMk/>
            <pc:sldMk cId="1135097986" sldId="664"/>
            <ac:spMk id="4" creationId="{FB273B45-3431-557B-E0DD-2C74AD1D5A0C}"/>
          </ac:spMkLst>
        </pc:spChg>
      </pc:sldChg>
      <pc:sldChg chg="addSp modSp new mod ord">
        <pc:chgData name="Марина Барулина" userId="3f69187e786b41da" providerId="LiveId" clId="{1D090516-076B-4A4A-A05C-026289ED9167}" dt="2023-09-21T19:07:04.724" v="2451" actId="14100"/>
        <pc:sldMkLst>
          <pc:docMk/>
          <pc:sldMk cId="1469503134" sldId="665"/>
        </pc:sldMkLst>
        <pc:spChg chg="mod">
          <ac:chgData name="Марина Барулина" userId="3f69187e786b41da" providerId="LiveId" clId="{1D090516-076B-4A4A-A05C-026289ED9167}" dt="2023-09-21T19:03:28.247" v="2392" actId="20577"/>
          <ac:spMkLst>
            <pc:docMk/>
            <pc:sldMk cId="1469503134" sldId="665"/>
            <ac:spMk id="2" creationId="{2A23E42F-638C-2B58-0433-D6601A3D57BD}"/>
          </ac:spMkLst>
        </pc:spChg>
        <pc:spChg chg="add mod">
          <ac:chgData name="Марина Барулина" userId="3f69187e786b41da" providerId="LiveId" clId="{1D090516-076B-4A4A-A05C-026289ED9167}" dt="2023-09-21T19:05:01.613" v="2431" actId="20577"/>
          <ac:spMkLst>
            <pc:docMk/>
            <pc:sldMk cId="1469503134" sldId="665"/>
            <ac:spMk id="6" creationId="{C6BDA391-C64E-8A96-1230-120EF00CDB36}"/>
          </ac:spMkLst>
        </pc:spChg>
        <pc:spChg chg="add mod">
          <ac:chgData name="Марина Барулина" userId="3f69187e786b41da" providerId="LiveId" clId="{1D090516-076B-4A4A-A05C-026289ED9167}" dt="2023-09-21T19:06:52.441" v="2446" actId="1076"/>
          <ac:spMkLst>
            <pc:docMk/>
            <pc:sldMk cId="1469503134" sldId="665"/>
            <ac:spMk id="8" creationId="{3FB75635-16C4-C57F-1BF9-7A0AC1E5C8EA}"/>
          </ac:spMkLst>
        </pc:spChg>
        <pc:spChg chg="add mod">
          <ac:chgData name="Марина Барулина" userId="3f69187e786b41da" providerId="LiveId" clId="{1D090516-076B-4A4A-A05C-026289ED9167}" dt="2023-09-21T19:06:55.063" v="2447" actId="1076"/>
          <ac:spMkLst>
            <pc:docMk/>
            <pc:sldMk cId="1469503134" sldId="665"/>
            <ac:spMk id="10" creationId="{DFBA1B1D-BD65-368B-0B0A-A6DF13C001FF}"/>
          </ac:spMkLst>
        </pc:spChg>
        <pc:spChg chg="add mod">
          <ac:chgData name="Марина Барулина" userId="3f69187e786b41da" providerId="LiveId" clId="{1D090516-076B-4A4A-A05C-026289ED9167}" dt="2023-09-21T19:07:04.724" v="2451" actId="14100"/>
          <ac:spMkLst>
            <pc:docMk/>
            <pc:sldMk cId="1469503134" sldId="665"/>
            <ac:spMk id="12" creationId="{8BBBFDE8-EE93-8A60-12F9-2B971773F786}"/>
          </ac:spMkLst>
        </pc:spChg>
        <pc:picChg chg="add mod">
          <ac:chgData name="Марина Барулина" userId="3f69187e786b41da" providerId="LiveId" clId="{1D090516-076B-4A4A-A05C-026289ED9167}" dt="2023-09-21T19:04:28.468" v="2395" actId="1076"/>
          <ac:picMkLst>
            <pc:docMk/>
            <pc:sldMk cId="1469503134" sldId="665"/>
            <ac:picMk id="4" creationId="{DD6D861F-41F4-EC8F-5990-A942B293E1B3}"/>
          </ac:picMkLst>
        </pc:picChg>
      </pc:sldChg>
      <pc:sldChg chg="addSp modSp new mod modAnim">
        <pc:chgData name="Марина Барулина" userId="3f69187e786b41da" providerId="LiveId" clId="{1D090516-076B-4A4A-A05C-026289ED9167}" dt="2023-09-21T19:55:53.218" v="3520" actId="1076"/>
        <pc:sldMkLst>
          <pc:docMk/>
          <pc:sldMk cId="2182913984" sldId="666"/>
        </pc:sldMkLst>
        <pc:spChg chg="add mod">
          <ac:chgData name="Марина Барулина" userId="3f69187e786b41da" providerId="LiveId" clId="{1D090516-076B-4A4A-A05C-026289ED9167}" dt="2023-09-21T18:41:42.789" v="2178" actId="14100"/>
          <ac:spMkLst>
            <pc:docMk/>
            <pc:sldMk cId="2182913984" sldId="666"/>
            <ac:spMk id="3" creationId="{F1EFF6C5-6A38-6274-F5FD-13EA7C8B72C4}"/>
          </ac:spMkLst>
        </pc:spChg>
        <pc:picChg chg="add mod">
          <ac:chgData name="Марина Барулина" userId="3f69187e786b41da" providerId="LiveId" clId="{1D090516-076B-4A4A-A05C-026289ED9167}" dt="2023-09-21T19:55:53.218" v="3520" actId="1076"/>
          <ac:picMkLst>
            <pc:docMk/>
            <pc:sldMk cId="2182913984" sldId="666"/>
            <ac:picMk id="5" creationId="{3065D6DE-69EE-B67C-E672-0A7CE1FF26DE}"/>
          </ac:picMkLst>
        </pc:picChg>
        <pc:picChg chg="add mod">
          <ac:chgData name="Марина Барулина" userId="3f69187e786b41da" providerId="LiveId" clId="{1D090516-076B-4A4A-A05C-026289ED9167}" dt="2023-09-21T19:55:48.816" v="3519" actId="1076"/>
          <ac:picMkLst>
            <pc:docMk/>
            <pc:sldMk cId="2182913984" sldId="666"/>
            <ac:picMk id="1026" creationId="{E07C6FA3-ECAB-F28D-4C5E-899B77FF4389}"/>
          </ac:picMkLst>
        </pc:picChg>
      </pc:sldChg>
      <pc:sldChg chg="addSp delSp modSp add mod modAnim">
        <pc:chgData name="Марина Барулина" userId="3f69187e786b41da" providerId="LiveId" clId="{1D090516-076B-4A4A-A05C-026289ED9167}" dt="2023-09-21T19:59:46.001" v="3523" actId="1076"/>
        <pc:sldMkLst>
          <pc:docMk/>
          <pc:sldMk cId="4224876039" sldId="667"/>
        </pc:sldMkLst>
        <pc:spChg chg="add mod">
          <ac:chgData name="Марина Барулина" userId="3f69187e786b41da" providerId="LiveId" clId="{1D090516-076B-4A4A-A05C-026289ED9167}" dt="2023-09-21T18:50:18.831" v="2308" actId="20577"/>
          <ac:spMkLst>
            <pc:docMk/>
            <pc:sldMk cId="4224876039" sldId="667"/>
            <ac:spMk id="2" creationId="{36F9F97B-3CCA-F354-9294-8386B7671D6A}"/>
          </ac:spMkLst>
        </pc:spChg>
        <pc:spChg chg="mod">
          <ac:chgData name="Марина Барулина" userId="3f69187e786b41da" providerId="LiveId" clId="{1D090516-076B-4A4A-A05C-026289ED9167}" dt="2023-09-21T18:50:00.889" v="2264" actId="20577"/>
          <ac:spMkLst>
            <pc:docMk/>
            <pc:sldMk cId="4224876039" sldId="667"/>
            <ac:spMk id="3" creationId="{F1EFF6C5-6A38-6274-F5FD-13EA7C8B72C4}"/>
          </ac:spMkLst>
        </pc:spChg>
        <pc:picChg chg="add mod">
          <ac:chgData name="Марина Барулина" userId="3f69187e786b41da" providerId="LiveId" clId="{1D090516-076B-4A4A-A05C-026289ED9167}" dt="2023-09-21T19:59:46.001" v="3523" actId="1076"/>
          <ac:picMkLst>
            <pc:docMk/>
            <pc:sldMk cId="4224876039" sldId="667"/>
            <ac:picMk id="4" creationId="{16836834-C94F-19FB-DD8E-CFD0D28A7B18}"/>
          </ac:picMkLst>
        </pc:picChg>
        <pc:picChg chg="del">
          <ac:chgData name="Марина Барулина" userId="3f69187e786b41da" providerId="LiveId" clId="{1D090516-076B-4A4A-A05C-026289ED9167}" dt="2023-09-21T18:48:37.619" v="2193" actId="478"/>
          <ac:picMkLst>
            <pc:docMk/>
            <pc:sldMk cId="4224876039" sldId="667"/>
            <ac:picMk id="1026" creationId="{E07C6FA3-ECAB-F28D-4C5E-899B77FF4389}"/>
          </ac:picMkLst>
        </pc:picChg>
        <pc:picChg chg="add mod">
          <ac:chgData name="Марина Барулина" userId="3f69187e786b41da" providerId="LiveId" clId="{1D090516-076B-4A4A-A05C-026289ED9167}" dt="2023-09-21T18:50:23.652" v="2309" actId="14100"/>
          <ac:picMkLst>
            <pc:docMk/>
            <pc:sldMk cId="4224876039" sldId="667"/>
            <ac:picMk id="2050" creationId="{E0C2D89D-40D3-5705-0757-5B5BC43D1CA0}"/>
          </ac:picMkLst>
        </pc:picChg>
      </pc:sldChg>
      <pc:sldChg chg="addSp modSp new mod">
        <pc:chgData name="Марина Барулина" userId="3f69187e786b41da" providerId="LiveId" clId="{1D090516-076B-4A4A-A05C-026289ED9167}" dt="2023-09-21T19:10:05.703" v="2565" actId="20577"/>
        <pc:sldMkLst>
          <pc:docMk/>
          <pc:sldMk cId="2071631191" sldId="668"/>
        </pc:sldMkLst>
        <pc:spChg chg="add mod">
          <ac:chgData name="Марина Барулина" userId="3f69187e786b41da" providerId="LiveId" clId="{1D090516-076B-4A4A-A05C-026289ED9167}" dt="2023-09-21T19:09:06.105" v="2559" actId="6549"/>
          <ac:spMkLst>
            <pc:docMk/>
            <pc:sldMk cId="2071631191" sldId="668"/>
            <ac:spMk id="3" creationId="{635FE2C4-58DD-945B-1EB9-7181F542B68A}"/>
          </ac:spMkLst>
        </pc:spChg>
        <pc:spChg chg="add mod">
          <ac:chgData name="Марина Барулина" userId="3f69187e786b41da" providerId="LiveId" clId="{1D090516-076B-4A4A-A05C-026289ED9167}" dt="2023-09-21T19:10:05.703" v="2565" actId="20577"/>
          <ac:spMkLst>
            <pc:docMk/>
            <pc:sldMk cId="2071631191" sldId="668"/>
            <ac:spMk id="5" creationId="{DFB72AD4-8E64-84AA-FB05-DB2602C60600}"/>
          </ac:spMkLst>
        </pc:spChg>
      </pc:sldChg>
      <pc:sldChg chg="addSp delSp modSp add mod modAnim">
        <pc:chgData name="Марина Барулина" userId="3f69187e786b41da" providerId="LiveId" clId="{1D090516-076B-4A4A-A05C-026289ED9167}" dt="2023-09-21T20:04:17.445" v="3823" actId="6549"/>
        <pc:sldMkLst>
          <pc:docMk/>
          <pc:sldMk cId="1477400627" sldId="669"/>
        </pc:sldMkLst>
        <pc:spChg chg="del">
          <ac:chgData name="Марина Барулина" userId="3f69187e786b41da" providerId="LiveId" clId="{1D090516-076B-4A4A-A05C-026289ED9167}" dt="2023-09-21T18:56:39.368" v="2330" actId="478"/>
          <ac:spMkLst>
            <pc:docMk/>
            <pc:sldMk cId="1477400627" sldId="669"/>
            <ac:spMk id="2" creationId="{36F9F97B-3CCA-F354-9294-8386B7671D6A}"/>
          </ac:spMkLst>
        </pc:spChg>
        <pc:spChg chg="mod">
          <ac:chgData name="Марина Барулина" userId="3f69187e786b41da" providerId="LiveId" clId="{1D090516-076B-4A4A-A05C-026289ED9167}" dt="2023-09-21T20:04:17.445" v="3823" actId="6549"/>
          <ac:spMkLst>
            <pc:docMk/>
            <pc:sldMk cId="1477400627" sldId="669"/>
            <ac:spMk id="3" creationId="{F1EFF6C5-6A38-6274-F5FD-13EA7C8B72C4}"/>
          </ac:spMkLst>
        </pc:spChg>
        <pc:spChg chg="add mod">
          <ac:chgData name="Марина Барулина" userId="3f69187e786b41da" providerId="LiveId" clId="{1D090516-076B-4A4A-A05C-026289ED9167}" dt="2023-09-21T18:57:11.825" v="2334" actId="1076"/>
          <ac:spMkLst>
            <pc:docMk/>
            <pc:sldMk cId="1477400627" sldId="669"/>
            <ac:spMk id="5" creationId="{BF641B00-398C-6A27-714E-B20588C59803}"/>
          </ac:spMkLst>
        </pc:spChg>
        <pc:picChg chg="add mod">
          <ac:chgData name="Марина Барулина" userId="3f69187e786b41da" providerId="LiveId" clId="{1D090516-076B-4A4A-A05C-026289ED9167}" dt="2023-09-21T20:03:57.594" v="3817" actId="1036"/>
          <ac:picMkLst>
            <pc:docMk/>
            <pc:sldMk cId="1477400627" sldId="669"/>
            <ac:picMk id="6" creationId="{DBD2AF87-DEAC-7962-06FD-29F479849B8E}"/>
          </ac:picMkLst>
        </pc:picChg>
        <pc:picChg chg="del">
          <ac:chgData name="Марина Барулина" userId="3f69187e786b41da" providerId="LiveId" clId="{1D090516-076B-4A4A-A05C-026289ED9167}" dt="2023-09-21T18:55:20.384" v="2325" actId="478"/>
          <ac:picMkLst>
            <pc:docMk/>
            <pc:sldMk cId="1477400627" sldId="669"/>
            <ac:picMk id="2050" creationId="{E0C2D89D-40D3-5705-0757-5B5BC43D1CA0}"/>
          </ac:picMkLst>
        </pc:picChg>
        <pc:picChg chg="add mod">
          <ac:chgData name="Марина Барулина" userId="3f69187e786b41da" providerId="LiveId" clId="{1D090516-076B-4A4A-A05C-026289ED9167}" dt="2023-09-21T20:03:52.100" v="3802" actId="1036"/>
          <ac:picMkLst>
            <pc:docMk/>
            <pc:sldMk cId="1477400627" sldId="669"/>
            <ac:picMk id="3074" creationId="{C7D12427-1EF6-13E2-D810-6CE5505A7702}"/>
          </ac:picMkLst>
        </pc:picChg>
      </pc:sldChg>
      <pc:sldChg chg="delSp modSp add mod">
        <pc:chgData name="Марина Барулина" userId="3f69187e786b41da" providerId="LiveId" clId="{1D090516-076B-4A4A-A05C-026289ED9167}" dt="2023-09-21T19:02:30.931" v="2367" actId="20577"/>
        <pc:sldMkLst>
          <pc:docMk/>
          <pc:sldMk cId="3815738473" sldId="670"/>
        </pc:sldMkLst>
        <pc:spChg chg="mod">
          <ac:chgData name="Марина Барулина" userId="3f69187e786b41da" providerId="LiveId" clId="{1D090516-076B-4A4A-A05C-026289ED9167}" dt="2023-09-21T19:02:30.931" v="2367" actId="20577"/>
          <ac:spMkLst>
            <pc:docMk/>
            <pc:sldMk cId="3815738473" sldId="670"/>
            <ac:spMk id="3" creationId="{F1EFF6C5-6A38-6274-F5FD-13EA7C8B72C4}"/>
          </ac:spMkLst>
        </pc:spChg>
        <pc:spChg chg="del">
          <ac:chgData name="Марина Барулина" userId="3f69187e786b41da" providerId="LiveId" clId="{1D090516-076B-4A4A-A05C-026289ED9167}" dt="2023-09-21T19:01:17.719" v="2342" actId="478"/>
          <ac:spMkLst>
            <pc:docMk/>
            <pc:sldMk cId="3815738473" sldId="670"/>
            <ac:spMk id="5" creationId="{BF641B00-398C-6A27-714E-B20588C59803}"/>
          </ac:spMkLst>
        </pc:spChg>
        <pc:picChg chg="del">
          <ac:chgData name="Марина Барулина" userId="3f69187e786b41da" providerId="LiveId" clId="{1D090516-076B-4A4A-A05C-026289ED9167}" dt="2023-09-21T19:01:20.011" v="2343" actId="478"/>
          <ac:picMkLst>
            <pc:docMk/>
            <pc:sldMk cId="3815738473" sldId="670"/>
            <ac:picMk id="3074" creationId="{C7D12427-1EF6-13E2-D810-6CE5505A7702}"/>
          </ac:picMkLst>
        </pc:picChg>
      </pc:sldChg>
      <pc:sldChg chg="addSp modSp new mod">
        <pc:chgData name="Марина Барулина" userId="3f69187e786b41da" providerId="LiveId" clId="{1D090516-076B-4A4A-A05C-026289ED9167}" dt="2023-09-21T19:23:15.040" v="2633" actId="1076"/>
        <pc:sldMkLst>
          <pc:docMk/>
          <pc:sldMk cId="2636125336" sldId="671"/>
        </pc:sldMkLst>
        <pc:spChg chg="add mod">
          <ac:chgData name="Марина Барулина" userId="3f69187e786b41da" providerId="LiveId" clId="{1D090516-076B-4A4A-A05C-026289ED9167}" dt="2023-09-21T19:22:33.338" v="2624" actId="6549"/>
          <ac:spMkLst>
            <pc:docMk/>
            <pc:sldMk cId="2636125336" sldId="671"/>
            <ac:spMk id="3" creationId="{B2B41081-E572-FAB0-6D21-588B5C4E16FD}"/>
          </ac:spMkLst>
        </pc:spChg>
        <pc:spChg chg="add mod">
          <ac:chgData name="Марина Барулина" userId="3f69187e786b41da" providerId="LiveId" clId="{1D090516-076B-4A4A-A05C-026289ED9167}" dt="2023-09-21T19:22:58.003" v="2626" actId="1076"/>
          <ac:spMkLst>
            <pc:docMk/>
            <pc:sldMk cId="2636125336" sldId="671"/>
            <ac:spMk id="5" creationId="{220E0760-0814-F6B8-A1B1-845F850FF78B}"/>
          </ac:spMkLst>
        </pc:spChg>
        <pc:spChg chg="add mod">
          <ac:chgData name="Марина Барулина" userId="3f69187e786b41da" providerId="LiveId" clId="{1D090516-076B-4A4A-A05C-026289ED9167}" dt="2023-09-21T19:23:15.040" v="2633" actId="1076"/>
          <ac:spMkLst>
            <pc:docMk/>
            <pc:sldMk cId="2636125336" sldId="671"/>
            <ac:spMk id="7" creationId="{27C3EB03-D0CC-B5EC-1F0F-A42DAF933236}"/>
          </ac:spMkLst>
        </pc:spChg>
      </pc:sldChg>
      <pc:sldChg chg="addSp modSp new mod">
        <pc:chgData name="Марина Барулина" userId="3f69187e786b41da" providerId="LiveId" clId="{1D090516-076B-4A4A-A05C-026289ED9167}" dt="2023-09-21T19:29:04.730" v="2704" actId="20577"/>
        <pc:sldMkLst>
          <pc:docMk/>
          <pc:sldMk cId="678083783" sldId="672"/>
        </pc:sldMkLst>
        <pc:spChg chg="add mod">
          <ac:chgData name="Марина Барулина" userId="3f69187e786b41da" providerId="LiveId" clId="{1D090516-076B-4A4A-A05C-026289ED9167}" dt="2023-09-21T19:26:47.929" v="2642" actId="113"/>
          <ac:spMkLst>
            <pc:docMk/>
            <pc:sldMk cId="678083783" sldId="672"/>
            <ac:spMk id="3" creationId="{C4A6771F-D75C-00E6-8C22-FC657E2AF20A}"/>
          </ac:spMkLst>
        </pc:spChg>
        <pc:spChg chg="add mod">
          <ac:chgData name="Марина Барулина" userId="3f69187e786b41da" providerId="LiveId" clId="{1D090516-076B-4A4A-A05C-026289ED9167}" dt="2023-09-21T19:27:19.540" v="2648" actId="6549"/>
          <ac:spMkLst>
            <pc:docMk/>
            <pc:sldMk cId="678083783" sldId="672"/>
            <ac:spMk id="5" creationId="{85B35AEF-96A3-3370-276A-5591EC8B11D1}"/>
          </ac:spMkLst>
        </pc:spChg>
        <pc:spChg chg="add mod">
          <ac:chgData name="Марина Барулина" userId="3f69187e786b41da" providerId="LiveId" clId="{1D090516-076B-4A4A-A05C-026289ED9167}" dt="2023-09-21T19:29:04.730" v="2704" actId="20577"/>
          <ac:spMkLst>
            <pc:docMk/>
            <pc:sldMk cId="678083783" sldId="672"/>
            <ac:spMk id="7" creationId="{6C5ACA82-E65C-88D8-437F-4EA428390D6F}"/>
          </ac:spMkLst>
        </pc:spChg>
      </pc:sldChg>
      <pc:sldChg chg="addSp modSp new mod">
        <pc:chgData name="Марина Барулина" userId="3f69187e786b41da" providerId="LiveId" clId="{1D090516-076B-4A4A-A05C-026289ED9167}" dt="2023-09-21T19:31:26.478" v="2730"/>
        <pc:sldMkLst>
          <pc:docMk/>
          <pc:sldMk cId="1578735405" sldId="673"/>
        </pc:sldMkLst>
        <pc:spChg chg="add mod">
          <ac:chgData name="Марина Барулина" userId="3f69187e786b41da" providerId="LiveId" clId="{1D090516-076B-4A4A-A05C-026289ED9167}" dt="2023-09-21T19:31:26.478" v="2730"/>
          <ac:spMkLst>
            <pc:docMk/>
            <pc:sldMk cId="1578735405" sldId="673"/>
            <ac:spMk id="3" creationId="{112172B3-3D27-B92C-CEA1-8EA102E879CD}"/>
          </ac:spMkLst>
        </pc:spChg>
      </pc:sldChg>
      <pc:sldChg chg="addSp delSp modSp new mod setBg">
        <pc:chgData name="Марина Барулина" userId="3f69187e786b41da" providerId="LiveId" clId="{1D090516-076B-4A4A-A05C-026289ED9167}" dt="2023-09-21T19:36:03.969" v="2842" actId="255"/>
        <pc:sldMkLst>
          <pc:docMk/>
          <pc:sldMk cId="3974399721" sldId="674"/>
        </pc:sldMkLst>
        <pc:spChg chg="add del mo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2" creationId="{DB195CF5-A02D-4B08-DAC9-23D13535B340}"/>
          </ac:spMkLst>
        </pc:spChg>
        <pc:spChg chg="add mod">
          <ac:chgData name="Марина Барулина" userId="3f69187e786b41da" providerId="LiveId" clId="{1D090516-076B-4A4A-A05C-026289ED9167}" dt="2023-09-21T19:36:03.969" v="2842" actId="255"/>
          <ac:spMkLst>
            <pc:docMk/>
            <pc:sldMk cId="3974399721" sldId="674"/>
            <ac:spMk id="3" creationId="{10F7D6A7-92DB-DDEB-AA2C-0C10D9083E5B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8" creationId="{71B62618-0D02-4C29-88C5-1EDF7F32343E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10" creationId="{1E2747F4-A0AE-425C-B527-E3E32461FEF5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12" creationId="{9707F29A-1576-479E-B227-0D6498601B4A}"/>
          </ac:spMkLst>
        </pc:spChg>
        <pc:spChg chg="add del">
          <ac:chgData name="Марина Барулина" userId="3f69187e786b41da" providerId="LiveId" clId="{1D090516-076B-4A4A-A05C-026289ED9167}" dt="2023-09-21T19:35:15.040" v="2834" actId="26606"/>
          <ac:spMkLst>
            <pc:docMk/>
            <pc:sldMk cId="3974399721" sldId="674"/>
            <ac:spMk id="14" creationId="{F17B26C7-6F2F-453C-9C08-71E199E527A8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6" creationId="{71B62618-0D02-4C29-88C5-1EDF7F32343E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7" creationId="{1E2747F4-A0AE-425C-B527-E3E32461FEF5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8" creationId="{9707F29A-1576-479E-B227-0D6498601B4A}"/>
          </ac:spMkLst>
        </pc:spChg>
        <pc:spChg chg="add">
          <ac:chgData name="Марина Барулина" userId="3f69187e786b41da" providerId="LiveId" clId="{1D090516-076B-4A4A-A05C-026289ED9167}" dt="2023-09-21T19:35:15.056" v="2835" actId="26606"/>
          <ac:spMkLst>
            <pc:docMk/>
            <pc:sldMk cId="3974399721" sldId="674"/>
            <ac:spMk id="19" creationId="{F17B26C7-6F2F-453C-9C08-71E199E527A8}"/>
          </ac:spMkLst>
        </pc:spChg>
        <pc:graphicFrameChg chg="add del">
          <ac:chgData name="Марина Барулина" userId="3f69187e786b41da" providerId="LiveId" clId="{1D090516-076B-4A4A-A05C-026289ED9167}" dt="2023-09-21T19:35:15.040" v="2834" actId="26606"/>
          <ac:graphicFrameMkLst>
            <pc:docMk/>
            <pc:sldMk cId="3974399721" sldId="674"/>
            <ac:graphicFrameMk id="4" creationId="{20846554-036E-2FEE-A99A-D10432CAE267}"/>
          </ac:graphicFrameMkLst>
        </pc:graphicFrameChg>
        <pc:graphicFrameChg chg="add">
          <ac:chgData name="Марина Барулина" userId="3f69187e786b41da" providerId="LiveId" clId="{1D090516-076B-4A4A-A05C-026289ED9167}" dt="2023-09-21T19:35:15.056" v="2835" actId="26606"/>
          <ac:graphicFrameMkLst>
            <pc:docMk/>
            <pc:sldMk cId="3974399721" sldId="674"/>
            <ac:graphicFrameMk id="20" creationId="{3B72EB38-54E9-1049-501E-BC0BB526912E}"/>
          </ac:graphicFrameMkLst>
        </pc:graphicFrameChg>
      </pc:sldChg>
      <pc:sldChg chg="modSp add mod ord">
        <pc:chgData name="Марина Барулина" userId="3f69187e786b41da" providerId="LiveId" clId="{1D090516-076B-4A4A-A05C-026289ED9167}" dt="2023-09-21T19:34:25.471" v="2782" actId="20577"/>
        <pc:sldMkLst>
          <pc:docMk/>
          <pc:sldMk cId="1616498701" sldId="675"/>
        </pc:sldMkLst>
        <pc:spChg chg="mod">
          <ac:chgData name="Марина Барулина" userId="3f69187e786b41da" providerId="LiveId" clId="{1D090516-076B-4A4A-A05C-026289ED9167}" dt="2023-09-21T19:34:25.471" v="2782" actId="20577"/>
          <ac:spMkLst>
            <pc:docMk/>
            <pc:sldMk cId="1616498701" sldId="675"/>
            <ac:spMk id="2" creationId="{921633EB-7DCB-4DDC-80AF-C885A3EE1245}"/>
          </ac:spMkLst>
        </pc:spChg>
      </pc:sldChg>
      <pc:sldChg chg="new del">
        <pc:chgData name="Марина Барулина" userId="3f69187e786b41da" providerId="LiveId" clId="{1D090516-076B-4A4A-A05C-026289ED9167}" dt="2023-09-21T19:36:23.871" v="2846" actId="47"/>
        <pc:sldMkLst>
          <pc:docMk/>
          <pc:sldMk cId="1475303204" sldId="676"/>
        </pc:sldMkLst>
      </pc:sldChg>
      <pc:sldChg chg="new del">
        <pc:chgData name="Марина Барулина" userId="3f69187e786b41da" providerId="LiveId" clId="{1D090516-076B-4A4A-A05C-026289ED9167}" dt="2023-09-21T19:36:24.834" v="2847" actId="47"/>
        <pc:sldMkLst>
          <pc:docMk/>
          <pc:sldMk cId="1851772388" sldId="677"/>
        </pc:sldMkLst>
      </pc:sldChg>
      <pc:sldChg chg="addSp modSp new mod">
        <pc:chgData name="Марина Барулина" userId="3f69187e786b41da" providerId="LiveId" clId="{1D090516-076B-4A4A-A05C-026289ED9167}" dt="2023-09-21T19:40:38.889" v="3071" actId="1076"/>
        <pc:sldMkLst>
          <pc:docMk/>
          <pc:sldMk cId="3156647263" sldId="678"/>
        </pc:sldMkLst>
        <pc:spChg chg="mod">
          <ac:chgData name="Марина Барулина" userId="3f69187e786b41da" providerId="LiveId" clId="{1D090516-076B-4A4A-A05C-026289ED9167}" dt="2023-09-21T19:36:38.897" v="2872" actId="20577"/>
          <ac:spMkLst>
            <pc:docMk/>
            <pc:sldMk cId="3156647263" sldId="678"/>
            <ac:spMk id="2" creationId="{78C9BF3B-C5DB-2F58-3590-2570272835C9}"/>
          </ac:spMkLst>
        </pc:spChg>
        <pc:spChg chg="add mod">
          <ac:chgData name="Марина Барулина" userId="3f69187e786b41da" providerId="LiveId" clId="{1D090516-076B-4A4A-A05C-026289ED9167}" dt="2023-09-21T19:37:47.948" v="2941" actId="14100"/>
          <ac:spMkLst>
            <pc:docMk/>
            <pc:sldMk cId="3156647263" sldId="678"/>
            <ac:spMk id="4" creationId="{D787A756-C0F2-2E33-71CF-B42FA64ED01A}"/>
          </ac:spMkLst>
        </pc:spChg>
        <pc:spChg chg="add mod">
          <ac:chgData name="Марина Барулина" userId="3f69187e786b41da" providerId="LiveId" clId="{1D090516-076B-4A4A-A05C-026289ED9167}" dt="2023-09-21T19:40:38.889" v="3071" actId="1076"/>
          <ac:spMkLst>
            <pc:docMk/>
            <pc:sldMk cId="3156647263" sldId="678"/>
            <ac:spMk id="6" creationId="{A613D767-4057-5DBA-83D0-7B66DA1F9F93}"/>
          </ac:spMkLst>
        </pc:spChg>
      </pc:sldChg>
      <pc:sldChg chg="addSp delSp modSp add mod">
        <pc:chgData name="Марина Барулина" userId="3f69187e786b41da" providerId="LiveId" clId="{1D090516-076B-4A4A-A05C-026289ED9167}" dt="2023-09-21T19:47:02.245" v="3395" actId="21"/>
        <pc:sldMkLst>
          <pc:docMk/>
          <pc:sldMk cId="359050877" sldId="679"/>
        </pc:sldMkLst>
        <pc:spChg chg="mod">
          <ac:chgData name="Марина Барулина" userId="3f69187e786b41da" providerId="LiveId" clId="{1D090516-076B-4A4A-A05C-026289ED9167}" dt="2023-09-21T19:36:45.760" v="2886" actId="20577"/>
          <ac:spMkLst>
            <pc:docMk/>
            <pc:sldMk cId="359050877" sldId="679"/>
            <ac:spMk id="2" creationId="{78C9BF3B-C5DB-2F58-3590-2570272835C9}"/>
          </ac:spMkLst>
        </pc:spChg>
        <pc:spChg chg="add mod">
          <ac:chgData name="Марина Барулина" userId="3f69187e786b41da" providerId="LiveId" clId="{1D090516-076B-4A4A-A05C-026289ED9167}" dt="2023-09-21T19:43:10.513" v="3170" actId="20577"/>
          <ac:spMkLst>
            <pc:docMk/>
            <pc:sldMk cId="359050877" sldId="679"/>
            <ac:spMk id="3" creationId="{EBE49028-87B8-CBB6-2E7F-2501744955AE}"/>
          </ac:spMkLst>
        </pc:spChg>
        <pc:spChg chg="add del mod">
          <ac:chgData name="Марина Барулина" userId="3f69187e786b41da" providerId="LiveId" clId="{1D090516-076B-4A4A-A05C-026289ED9167}" dt="2023-09-21T19:47:02.245" v="3395" actId="21"/>
          <ac:spMkLst>
            <pc:docMk/>
            <pc:sldMk cId="359050877" sldId="679"/>
            <ac:spMk id="4" creationId="{E52FA18E-D0D5-53EE-BE89-AFDA168836F6}"/>
          </ac:spMkLst>
        </pc:spChg>
      </pc:sldChg>
      <pc:sldChg chg="addSp modSp add mod">
        <pc:chgData name="Марина Барулина" userId="3f69187e786b41da" providerId="LiveId" clId="{1D090516-076B-4A4A-A05C-026289ED9167}" dt="2023-09-21T19:46:14.437" v="3387" actId="6549"/>
        <pc:sldMkLst>
          <pc:docMk/>
          <pc:sldMk cId="2915939748" sldId="680"/>
        </pc:sldMkLst>
        <pc:spChg chg="mod">
          <ac:chgData name="Марина Барулина" userId="3f69187e786b41da" providerId="LiveId" clId="{1D090516-076B-4A4A-A05C-026289ED9167}" dt="2023-09-21T19:36:51.224" v="2895" actId="20577"/>
          <ac:spMkLst>
            <pc:docMk/>
            <pc:sldMk cId="2915939748" sldId="680"/>
            <ac:spMk id="2" creationId="{78C9BF3B-C5DB-2F58-3590-2570272835C9}"/>
          </ac:spMkLst>
        </pc:spChg>
        <pc:spChg chg="add mod">
          <ac:chgData name="Марина Барулина" userId="3f69187e786b41da" providerId="LiveId" clId="{1D090516-076B-4A4A-A05C-026289ED9167}" dt="2023-09-21T19:44:42.164" v="3257" actId="20577"/>
          <ac:spMkLst>
            <pc:docMk/>
            <pc:sldMk cId="2915939748" sldId="680"/>
            <ac:spMk id="4" creationId="{92154E9C-C2D4-55C1-3691-EF16A89D92C1}"/>
          </ac:spMkLst>
        </pc:spChg>
        <pc:spChg chg="add mod">
          <ac:chgData name="Марина Барулина" userId="3f69187e786b41da" providerId="LiveId" clId="{1D090516-076B-4A4A-A05C-026289ED9167}" dt="2023-09-21T19:46:14.437" v="3387" actId="6549"/>
          <ac:spMkLst>
            <pc:docMk/>
            <pc:sldMk cId="2915939748" sldId="680"/>
            <ac:spMk id="5" creationId="{6F370331-5E9F-C7AF-EE17-8C9CD3D83F4D}"/>
          </ac:spMkLst>
        </pc:spChg>
      </pc:sldChg>
      <pc:sldChg chg="new del">
        <pc:chgData name="Марина Барулина" userId="3f69187e786b41da" providerId="LiveId" clId="{1D090516-076B-4A4A-A05C-026289ED9167}" dt="2023-09-21T19:46:55.065" v="3393" actId="47"/>
        <pc:sldMkLst>
          <pc:docMk/>
          <pc:sldMk cId="3667313949" sldId="681"/>
        </pc:sldMkLst>
      </pc:sldChg>
      <pc:sldChg chg="new del">
        <pc:chgData name="Марина Барулина" userId="3f69187e786b41da" providerId="LiveId" clId="{1D090516-076B-4A4A-A05C-026289ED9167}" dt="2023-09-21T19:46:56.273" v="3394" actId="47"/>
        <pc:sldMkLst>
          <pc:docMk/>
          <pc:sldMk cId="3946606563" sldId="682"/>
        </pc:sldMkLst>
      </pc:sldChg>
      <pc:sldChg chg="addSp delSp modSp new mod setBg setClrOvrMap">
        <pc:chgData name="Марина Барулина" userId="3f69187e786b41da" providerId="LiveId" clId="{1D090516-076B-4A4A-A05C-026289ED9167}" dt="2023-09-21T19:49:22.266" v="3513" actId="20577"/>
        <pc:sldMkLst>
          <pc:docMk/>
          <pc:sldMk cId="2444746272" sldId="683"/>
        </pc:sldMkLst>
        <pc:spChg chg="add del mo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" creationId="{A13E5CFC-D889-2CF9-C6BF-F82229AE6471}"/>
          </ac:spMkLst>
        </pc:spChg>
        <pc:spChg chg="add del">
          <ac:chgData name="Марина Барулина" userId="3f69187e786b41da" providerId="LiveId" clId="{1D090516-076B-4A4A-A05C-026289ED9167}" dt="2023-09-21T19:48:23.120" v="3500" actId="22"/>
          <ac:spMkLst>
            <pc:docMk/>
            <pc:sldMk cId="2444746272" sldId="683"/>
            <ac:spMk id="5" creationId="{A36C2D92-4814-2102-E6D7-B5BD745E20FD}"/>
          </ac:spMkLst>
        </pc:spChg>
        <pc:spChg chg="add mod">
          <ac:chgData name="Марина Барулина" userId="3f69187e786b41da" providerId="LiveId" clId="{1D090516-076B-4A4A-A05C-026289ED9167}" dt="2023-09-21T19:48:56.690" v="3507" actId="1076"/>
          <ac:spMkLst>
            <pc:docMk/>
            <pc:sldMk cId="2444746272" sldId="683"/>
            <ac:spMk id="7" creationId="{F955B4E6-B807-83A2-C507-8E89634D1DC8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8" creationId="{C249177F-A06A-45FB-B00F-00720EA19913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0" creationId="{2E776F1A-996E-49D1-B112-57A6E7164249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2" creationId="{4C4C3B4B-612F-41A6-81E2-EF54C810767F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4" creationId="{02D3A97A-037A-4CD4-96C9-9571CA29B92F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6" creationId="{CE8BCA1D-ACDF-4D63-9AA0-366C4F8553DD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18" creationId="{5DB82E3F-D9C4-42E7-AABF-D760C2F5615B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20" creationId="{5F145784-B126-48E6-B33B-0BEA2EBF1884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22" creationId="{06AD7FED-ECA8-4F84-9067-C1B1E9610F13}"/>
          </ac:spMkLst>
        </pc:spChg>
        <pc:spChg chg="add del">
          <ac:chgData name="Марина Барулина" userId="3f69187e786b41da" providerId="LiveId" clId="{1D090516-076B-4A4A-A05C-026289ED9167}" dt="2023-09-21T19:48:10.879" v="3496" actId="26606"/>
          <ac:spMkLst>
            <pc:docMk/>
            <pc:sldMk cId="2444746272" sldId="683"/>
            <ac:spMk id="24" creationId="{74DF12F2-5059-41AC-A8BD-D5E115CDC266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6" creationId="{71B62618-0D02-4C29-88C5-1EDF7F32343E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7" creationId="{1E2747F4-A0AE-425C-B527-E3E32461FEF5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8" creationId="{9707F29A-1576-479E-B227-0D6498601B4A}"/>
          </ac:spMkLst>
        </pc:spChg>
        <pc:spChg chg="add">
          <ac:chgData name="Марина Барулина" userId="3f69187e786b41da" providerId="LiveId" clId="{1D090516-076B-4A4A-A05C-026289ED9167}" dt="2023-09-21T19:48:10.903" v="3497" actId="26606"/>
          <ac:spMkLst>
            <pc:docMk/>
            <pc:sldMk cId="2444746272" sldId="683"/>
            <ac:spMk id="29" creationId="{F17B26C7-6F2F-453C-9C08-71E199E527A8}"/>
          </ac:spMkLst>
        </pc:spChg>
        <pc:graphicFrameChg chg="add del">
          <ac:chgData name="Марина Барулина" userId="3f69187e786b41da" providerId="LiveId" clId="{1D090516-076B-4A4A-A05C-026289ED9167}" dt="2023-09-21T19:48:10.879" v="3496" actId="26606"/>
          <ac:graphicFrameMkLst>
            <pc:docMk/>
            <pc:sldMk cId="2444746272" sldId="683"/>
            <ac:graphicFrameMk id="4" creationId="{28F396C7-D51C-9E2D-2E16-8F0DAA706121}"/>
          </ac:graphicFrameMkLst>
        </pc:graphicFrameChg>
        <pc:graphicFrameChg chg="add mod">
          <ac:chgData name="Марина Барулина" userId="3f69187e786b41da" providerId="LiveId" clId="{1D090516-076B-4A4A-A05C-026289ED9167}" dt="2023-09-21T19:49:22.266" v="3513" actId="20577"/>
          <ac:graphicFrameMkLst>
            <pc:docMk/>
            <pc:sldMk cId="2444746272" sldId="683"/>
            <ac:graphicFrameMk id="30" creationId="{50DAEBBD-B027-8A63-FB15-847032AFC057}"/>
          </ac:graphicFrameMkLst>
        </pc:graphicFrameChg>
      </pc:sldChg>
      <pc:sldChg chg="modSp add mod ord">
        <pc:chgData name="Марина Барулина" userId="3f69187e786b41da" providerId="LiveId" clId="{1D090516-076B-4A4A-A05C-026289ED9167}" dt="2023-09-22T05:24:50.663" v="3837" actId="20577"/>
        <pc:sldMkLst>
          <pc:docMk/>
          <pc:sldMk cId="585695321" sldId="684"/>
        </pc:sldMkLst>
        <pc:spChg chg="mod">
          <ac:chgData name="Марина Барулина" userId="3f69187e786b41da" providerId="LiveId" clId="{1D090516-076B-4A4A-A05C-026289ED9167}" dt="2023-09-22T05:24:50.663" v="3837" actId="20577"/>
          <ac:spMkLst>
            <pc:docMk/>
            <pc:sldMk cId="585695321" sldId="684"/>
            <ac:spMk id="2" creationId="{921633EB-7DCB-4DDC-80AF-C885A3EE1245}"/>
          </ac:spMkLst>
        </pc:spChg>
      </pc:sldChg>
      <pc:sldChg chg="new del">
        <pc:chgData name="Марина Барулина" userId="3f69187e786b41da" providerId="LiveId" clId="{1D090516-076B-4A4A-A05C-026289ED9167}" dt="2023-09-22T05:22:48.153" v="3825" actId="2696"/>
        <pc:sldMkLst>
          <pc:docMk/>
          <pc:sldMk cId="1392813542" sldId="684"/>
        </pc:sldMkLst>
      </pc:sldChg>
      <pc:sldChg chg="addSp delSp modSp new mod setBg setClrOvrMap">
        <pc:chgData name="Марина Барулина" userId="3f69187e786b41da" providerId="LiveId" clId="{1D090516-076B-4A4A-A05C-026289ED9167}" dt="2023-09-22T05:33:26.926" v="4015" actId="26606"/>
        <pc:sldMkLst>
          <pc:docMk/>
          <pc:sldMk cId="2627972762" sldId="685"/>
        </pc:sldMkLst>
        <pc:spChg chg="mo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2" creationId="{6AA83C97-348E-8749-F8C4-4FCACBF328C3}"/>
          </ac:spMkLst>
        </pc:spChg>
        <pc:spChg chg="del">
          <ac:chgData name="Марина Барулина" userId="3f69187e786b41da" providerId="LiveId" clId="{1D090516-076B-4A4A-A05C-026289ED9167}" dt="2023-09-22T05:25:09.870" v="3848" actId="478"/>
          <ac:spMkLst>
            <pc:docMk/>
            <pc:sldMk cId="2627972762" sldId="685"/>
            <ac:spMk id="3" creationId="{3A13C0E1-35C1-4280-5840-3C1B790001C4}"/>
          </ac:spMkLst>
        </pc:spChg>
        <pc:spChg chg="del">
          <ac:chgData name="Марина Барулина" userId="3f69187e786b41da" providerId="LiveId" clId="{1D090516-076B-4A4A-A05C-026289ED9167}" dt="2023-09-22T05:25:15.642" v="3849" actId="478"/>
          <ac:spMkLst>
            <pc:docMk/>
            <pc:sldMk cId="2627972762" sldId="685"/>
            <ac:spMk id="4" creationId="{A43F8A67-29BF-E9F1-662E-B8A24BCE4F48}"/>
          </ac:spMkLst>
        </pc:spChg>
        <pc:spChg chg="add del mo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5" creationId="{6A8E0994-93DD-7760-A3B9-49F59411E4C4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1" creationId="{71B62618-0D02-4C29-88C5-1EDF7F32343E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2" creationId="{48E96387-12F1-45E4-9322-ABBF2EE040E9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3" creationId="{1E2747F4-A0AE-425C-B527-E3E32461FEF5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4" creationId="{A9F421DD-DE4E-4547-A904-3F80E25E3F35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5" creationId="{9707F29A-1576-479E-B227-0D6498601B4A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6" creationId="{09985DEC-1215-4209-9708-B45CC977402E}"/>
          </ac:spMkLst>
        </pc:spChg>
        <pc:spChg chg="add del">
          <ac:chgData name="Марина Барулина" userId="3f69187e786b41da" providerId="LiveId" clId="{1D090516-076B-4A4A-A05C-026289ED9167}" dt="2023-09-22T05:33:06.151" v="4002" actId="26606"/>
          <ac:spMkLst>
            <pc:docMk/>
            <pc:sldMk cId="2627972762" sldId="685"/>
            <ac:spMk id="17" creationId="{F17B26C7-6F2F-453C-9C08-71E199E527A8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18" creationId="{A926A64B-3BCB-44CC-892E-C791C324B7F0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19" creationId="{CE8BCA1D-ACDF-4D63-9AA0-366C4F8553DD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0" creationId="{C249177F-A06A-45FB-B00F-00720EA19913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1" creationId="{5DB82E3F-D9C4-42E7-AABF-D760C2F5615B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2" creationId="{2E776F1A-996E-49D1-B112-57A6E7164249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3" creationId="{5F145784-B126-48E6-B33B-0BEA2EBF1884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4" creationId="{4C4C3B4B-612F-41A6-81E2-EF54C810767F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5" creationId="{06AD7FED-ECA8-4F84-9067-C1B1E9610F13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6" creationId="{02D3A97A-037A-4CD4-96C9-9571CA29B92F}"/>
          </ac:spMkLst>
        </pc:spChg>
        <pc:spChg chg="add del">
          <ac:chgData name="Марина Барулина" userId="3f69187e786b41da" providerId="LiveId" clId="{1D090516-076B-4A4A-A05C-026289ED9167}" dt="2023-09-22T05:33:09.028" v="4004" actId="26606"/>
          <ac:spMkLst>
            <pc:docMk/>
            <pc:sldMk cId="2627972762" sldId="685"/>
            <ac:spMk id="27" creationId="{74DF12F2-5059-41AC-A8BD-D5E115CDC266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0" creationId="{71B62618-0D02-4C29-88C5-1EDF7F32343E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1" creationId="{1E2747F4-A0AE-425C-B527-E3E32461FEF5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2" creationId="{9707F29A-1576-479E-B227-0D6498601B4A}"/>
          </ac:spMkLst>
        </pc:spChg>
        <pc:spChg chg="add del">
          <ac:chgData name="Марина Барулина" userId="3f69187e786b41da" providerId="LiveId" clId="{1D090516-076B-4A4A-A05C-026289ED9167}" dt="2023-09-22T05:33:12.391" v="4006" actId="26606"/>
          <ac:spMkLst>
            <pc:docMk/>
            <pc:sldMk cId="2627972762" sldId="685"/>
            <ac:spMk id="33" creationId="{F17B26C7-6F2F-453C-9C08-71E199E527A8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6" creationId="{C249177F-A06A-45FB-B00F-00720EA19913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7" creationId="{2E776F1A-996E-49D1-B112-57A6E7164249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8" creationId="{4C4C3B4B-612F-41A6-81E2-EF54C810767F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39" creationId="{02D3A97A-037A-4CD4-96C9-9571CA29B92F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0" creationId="{CE8BCA1D-ACDF-4D63-9AA0-366C4F8553DD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1" creationId="{5DB82E3F-D9C4-42E7-AABF-D760C2F5615B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2" creationId="{5F145784-B126-48E6-B33B-0BEA2EBF1884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3" creationId="{06AD7FED-ECA8-4F84-9067-C1B1E9610F13}"/>
          </ac:spMkLst>
        </pc:spChg>
        <pc:spChg chg="add del">
          <ac:chgData name="Марина Барулина" userId="3f69187e786b41da" providerId="LiveId" clId="{1D090516-076B-4A4A-A05C-026289ED9167}" dt="2023-09-22T05:33:13.785" v="4008" actId="26606"/>
          <ac:spMkLst>
            <pc:docMk/>
            <pc:sldMk cId="2627972762" sldId="685"/>
            <ac:spMk id="44" creationId="{74DF12F2-5059-41AC-A8BD-D5E115CDC266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47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48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49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50" creationId="{A8D10092-A860-4EFB-963F-A14DA3648858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51" creationId="{EE15E636-2C9E-42CB-B482-436AA81BF93B}"/>
          </ac:spMkLst>
        </pc:spChg>
        <pc:spChg chg="add del">
          <ac:chgData name="Марина Барулина" userId="3f69187e786b41da" providerId="LiveId" clId="{1D090516-076B-4A4A-A05C-026289ED9167}" dt="2023-09-22T05:33:16.242" v="4010" actId="26606"/>
          <ac:spMkLst>
            <pc:docMk/>
            <pc:sldMk cId="2627972762" sldId="685"/>
            <ac:spMk id="56" creationId="{6A8E0994-93DD-7760-A3B9-49F59411E4C4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58" creationId="{A078A52F-85EA-4C0B-962B-D9D9DD4DD78C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59" creationId="{919797D5-5700-4683-B30A-5B4D56CB8270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0" creationId="{4856A7B9-9801-42EC-A4C9-7E22A56EF53D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1" creationId="{A8D10092-A860-4EFB-963F-A14DA3648858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2" creationId="{BABD8CBF-1782-456F-AF12-36CD021CCCF6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4" creationId="{18A186C0-DD3C-4FF4-B165-943244CBD116}"/>
          </ac:spMkLst>
        </pc:spChg>
        <pc:spChg chg="add del">
          <ac:chgData name="Марина Барулина" userId="3f69187e786b41da" providerId="LiveId" clId="{1D090516-076B-4A4A-A05C-026289ED9167}" dt="2023-09-22T05:33:17.347" v="4012" actId="26606"/>
          <ac:spMkLst>
            <pc:docMk/>
            <pc:sldMk cId="2627972762" sldId="685"/>
            <ac:spMk id="69" creationId="{6A8E0994-93DD-7760-A3B9-49F59411E4C4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71" creationId="{3FE9758B-E361-4084-8D9F-729FA6C4AD7E}"/>
          </ac:spMkLst>
        </pc:spChg>
        <pc:spChg chg="add del">
          <ac:chgData name="Марина Барулина" userId="3f69187e786b41da" providerId="LiveId" clId="{1D090516-076B-4A4A-A05C-026289ED9167}" dt="2023-09-22T05:33:26.911" v="4014" actId="26606"/>
          <ac:spMkLst>
            <pc:docMk/>
            <pc:sldMk cId="2627972762" sldId="685"/>
            <ac:spMk id="72" creationId="{6A8E0994-93DD-7760-A3B9-49F59411E4C4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4" creationId="{C249177F-A06A-45FB-B00F-00720EA19913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5" creationId="{2E776F1A-996E-49D1-B112-57A6E7164249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6" creationId="{4C4C3B4B-612F-41A6-81E2-EF54C810767F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7" creationId="{02D3A97A-037A-4CD4-96C9-9571CA29B92F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8" creationId="{CE8BCA1D-ACDF-4D63-9AA0-366C4F8553DD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79" creationId="{5DB82E3F-D9C4-42E7-AABF-D760C2F5615B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80" creationId="{5F145784-B126-48E6-B33B-0BEA2EBF1884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81" creationId="{06AD7FED-ECA8-4F84-9067-C1B1E9610F13}"/>
          </ac:spMkLst>
        </pc:spChg>
        <pc:spChg chg="add">
          <ac:chgData name="Марина Барулина" userId="3f69187e786b41da" providerId="LiveId" clId="{1D090516-076B-4A4A-A05C-026289ED9167}" dt="2023-09-22T05:33:26.926" v="4015" actId="26606"/>
          <ac:spMkLst>
            <pc:docMk/>
            <pc:sldMk cId="2627972762" sldId="685"/>
            <ac:spMk id="82" creationId="{74DF12F2-5059-41AC-A8BD-D5E115CDC266}"/>
          </ac:spMkLst>
        </pc:spChg>
        <pc:grpChg chg="add del">
          <ac:chgData name="Марина Барулина" userId="3f69187e786b41da" providerId="LiveId" clId="{1D090516-076B-4A4A-A05C-026289ED9167}" dt="2023-09-22T05:33:16.242" v="4010" actId="26606"/>
          <ac:grpSpMkLst>
            <pc:docMk/>
            <pc:sldMk cId="2627972762" sldId="685"/>
            <ac:grpSpMk id="53" creationId="{01D4AEDF-0CF9-4271-ABB7-3D3489BB42D0}"/>
          </ac:grpSpMkLst>
        </pc:grpChg>
        <pc:grpChg chg="add del">
          <ac:chgData name="Марина Барулина" userId="3f69187e786b41da" providerId="LiveId" clId="{1D090516-076B-4A4A-A05C-026289ED9167}" dt="2023-09-22T05:33:17.347" v="4012" actId="26606"/>
          <ac:grpSpMkLst>
            <pc:docMk/>
            <pc:sldMk cId="2627972762" sldId="685"/>
            <ac:grpSpMk id="65" creationId="{7E6B15A5-F4B5-4786-934F-E57C7FA30298}"/>
          </ac:grpSpMkLst>
        </pc:grpChg>
        <pc:graphicFrameChg chg="add del">
          <ac:chgData name="Марина Барулина" userId="3f69187e786b41da" providerId="LiveId" clId="{1D090516-076B-4A4A-A05C-026289ED9167}" dt="2023-09-22T05:33:06.151" v="4002" actId="26606"/>
          <ac:graphicFrameMkLst>
            <pc:docMk/>
            <pc:sldMk cId="2627972762" sldId="685"/>
            <ac:graphicFrameMk id="7" creationId="{1BC241DA-26D0-1C52-FE87-6541C963A460}"/>
          </ac:graphicFrameMkLst>
        </pc:graphicFrameChg>
        <pc:graphicFrameChg chg="add del">
          <ac:chgData name="Марина Барулина" userId="3f69187e786b41da" providerId="LiveId" clId="{1D090516-076B-4A4A-A05C-026289ED9167}" dt="2023-09-22T05:33:09.028" v="4004" actId="26606"/>
          <ac:graphicFrameMkLst>
            <pc:docMk/>
            <pc:sldMk cId="2627972762" sldId="685"/>
            <ac:graphicFrameMk id="28" creationId="{93BB26AF-3019-FCA6-B03E-E1552067AD50}"/>
          </ac:graphicFrameMkLst>
        </pc:graphicFrameChg>
        <pc:graphicFrameChg chg="add del">
          <ac:chgData name="Марина Барулина" userId="3f69187e786b41da" providerId="LiveId" clId="{1D090516-076B-4A4A-A05C-026289ED9167}" dt="2023-09-22T05:33:12.391" v="4006" actId="26606"/>
          <ac:graphicFrameMkLst>
            <pc:docMk/>
            <pc:sldMk cId="2627972762" sldId="685"/>
            <ac:graphicFrameMk id="34" creationId="{175FC171-1C82-B154-957F-2BD0F472AAB7}"/>
          </ac:graphicFrameMkLst>
        </pc:graphicFrameChg>
        <pc:graphicFrameChg chg="add del">
          <ac:chgData name="Марина Барулина" userId="3f69187e786b41da" providerId="LiveId" clId="{1D090516-076B-4A4A-A05C-026289ED9167}" dt="2023-09-22T05:33:13.785" v="4008" actId="26606"/>
          <ac:graphicFrameMkLst>
            <pc:docMk/>
            <pc:sldMk cId="2627972762" sldId="685"/>
            <ac:graphicFrameMk id="45" creationId="{1F25C26E-1E27-CDFF-0C90-2B59EE9314E3}"/>
          </ac:graphicFrameMkLst>
        </pc:graphicFrameChg>
        <pc:graphicFrameChg chg="add">
          <ac:chgData name="Марина Барулина" userId="3f69187e786b41da" providerId="LiveId" clId="{1D090516-076B-4A4A-A05C-026289ED9167}" dt="2023-09-22T05:33:26.926" v="4015" actId="26606"/>
          <ac:graphicFrameMkLst>
            <pc:docMk/>
            <pc:sldMk cId="2627972762" sldId="685"/>
            <ac:graphicFrameMk id="83" creationId="{1F25C26E-1E27-CDFF-0C90-2B59EE9314E3}"/>
          </ac:graphicFrameMkLst>
        </pc:graphicFrameChg>
        <pc:picChg chg="add del">
          <ac:chgData name="Марина Барулина" userId="3f69187e786b41da" providerId="LiveId" clId="{1D090516-076B-4A4A-A05C-026289ED9167}" dt="2023-09-22T05:33:26.911" v="4014" actId="26606"/>
          <ac:picMkLst>
            <pc:docMk/>
            <pc:sldMk cId="2627972762" sldId="685"/>
            <ac:picMk id="9" creationId="{31B61A80-21AD-5946-B2D4-27CCA7D0A2CB}"/>
          </ac:picMkLst>
        </pc:picChg>
        <pc:picChg chg="add del">
          <ac:chgData name="Марина Барулина" userId="3f69187e786b41da" providerId="LiveId" clId="{1D090516-076B-4A4A-A05C-026289ED9167}" dt="2023-09-22T05:33:16.242" v="4010" actId="26606"/>
          <ac:picMkLst>
            <pc:docMk/>
            <pc:sldMk cId="2627972762" sldId="685"/>
            <ac:picMk id="52" creationId="{55473E0C-5144-7C09-6681-3AE92D82C12D}"/>
          </ac:picMkLst>
        </pc:picChg>
        <pc:picChg chg="add del">
          <ac:chgData name="Марина Барулина" userId="3f69187e786b41da" providerId="LiveId" clId="{1D090516-076B-4A4A-A05C-026289ED9167}" dt="2023-09-22T05:33:17.347" v="4012" actId="26606"/>
          <ac:picMkLst>
            <pc:docMk/>
            <pc:sldMk cId="2627972762" sldId="685"/>
            <ac:picMk id="63" creationId="{8DBD1477-2EF3-843C-D0C5-21DD187ACFB8}"/>
          </ac:picMkLst>
        </pc:picChg>
      </pc:sldChg>
      <pc:sldChg chg="modSp new mod">
        <pc:chgData name="Марина Барулина" userId="3f69187e786b41da" providerId="LiveId" clId="{1D090516-076B-4A4A-A05C-026289ED9167}" dt="2023-09-22T05:40:42.748" v="4154" actId="20577"/>
        <pc:sldMkLst>
          <pc:docMk/>
          <pc:sldMk cId="511868148" sldId="686"/>
        </pc:sldMkLst>
        <pc:spChg chg="mod">
          <ac:chgData name="Марина Барулина" userId="3f69187e786b41da" providerId="LiveId" clId="{1D090516-076B-4A4A-A05C-026289ED9167}" dt="2023-09-22T05:38:47.286" v="4030" actId="20577"/>
          <ac:spMkLst>
            <pc:docMk/>
            <pc:sldMk cId="511868148" sldId="686"/>
            <ac:spMk id="2" creationId="{9546ACAF-9320-8089-D9D5-4E3345FB925C}"/>
          </ac:spMkLst>
        </pc:spChg>
        <pc:spChg chg="mod">
          <ac:chgData name="Марина Барулина" userId="3f69187e786b41da" providerId="LiveId" clId="{1D090516-076B-4A4A-A05C-026289ED9167}" dt="2023-09-22T05:40:11.533" v="4083" actId="5793"/>
          <ac:spMkLst>
            <pc:docMk/>
            <pc:sldMk cId="511868148" sldId="686"/>
            <ac:spMk id="3" creationId="{0FFB6509-8045-31B7-C484-6D8491D4A351}"/>
          </ac:spMkLst>
        </pc:spChg>
        <pc:spChg chg="mod">
          <ac:chgData name="Марина Барулина" userId="3f69187e786b41da" providerId="LiveId" clId="{1D090516-076B-4A4A-A05C-026289ED9167}" dt="2023-09-22T05:40:42.748" v="4154" actId="20577"/>
          <ac:spMkLst>
            <pc:docMk/>
            <pc:sldMk cId="511868148" sldId="686"/>
            <ac:spMk id="4" creationId="{30A11971-E46B-BCFF-BA5C-66C4F519B83E}"/>
          </ac:spMkLst>
        </pc:spChg>
      </pc:sldChg>
      <pc:sldChg chg="modSp new mod">
        <pc:chgData name="Марина Барулина" userId="3f69187e786b41da" providerId="LiveId" clId="{1D090516-076B-4A4A-A05C-026289ED9167}" dt="2023-09-22T05:51:16.317" v="4302" actId="15"/>
        <pc:sldMkLst>
          <pc:docMk/>
          <pc:sldMk cId="3326944998" sldId="687"/>
        </pc:sldMkLst>
        <pc:spChg chg="mod">
          <ac:chgData name="Марина Барулина" userId="3f69187e786b41da" providerId="LiveId" clId="{1D090516-076B-4A4A-A05C-026289ED9167}" dt="2023-09-22T05:41:30.509" v="4206" actId="20577"/>
          <ac:spMkLst>
            <pc:docMk/>
            <pc:sldMk cId="3326944998" sldId="687"/>
            <ac:spMk id="2" creationId="{9638895F-3A1B-55A0-7243-9C32BDD3DE0D}"/>
          </ac:spMkLst>
        </pc:spChg>
        <pc:spChg chg="mod">
          <ac:chgData name="Марина Барулина" userId="3f69187e786b41da" providerId="LiveId" clId="{1D090516-076B-4A4A-A05C-026289ED9167}" dt="2023-09-22T05:51:16.317" v="4302" actId="15"/>
          <ac:spMkLst>
            <pc:docMk/>
            <pc:sldMk cId="3326944998" sldId="687"/>
            <ac:spMk id="3" creationId="{0117D77E-44A5-4C14-B02F-476CEBB04C81}"/>
          </ac:spMkLst>
        </pc:spChg>
        <pc:spChg chg="mod">
          <ac:chgData name="Марина Барулина" userId="3f69187e786b41da" providerId="LiveId" clId="{1D090516-076B-4A4A-A05C-026289ED9167}" dt="2023-09-22T05:51:10.695" v="4301" actId="20577"/>
          <ac:spMkLst>
            <pc:docMk/>
            <pc:sldMk cId="3326944998" sldId="687"/>
            <ac:spMk id="4" creationId="{99372642-9961-734E-3D9F-91190A909150}"/>
          </ac:spMkLst>
        </pc:spChg>
      </pc:sldChg>
      <pc:sldChg chg="new del">
        <pc:chgData name="Марина Барулина" userId="3f69187e786b41da" providerId="LiveId" clId="{1D090516-076B-4A4A-A05C-026289ED9167}" dt="2023-09-22T05:51:34.427" v="4305" actId="47"/>
        <pc:sldMkLst>
          <pc:docMk/>
          <pc:sldMk cId="556069465" sldId="688"/>
        </pc:sldMkLst>
      </pc:sldChg>
      <pc:sldChg chg="modSp add mod">
        <pc:chgData name="Марина Барулина" userId="3f69187e786b41da" providerId="LiveId" clId="{1D090516-076B-4A4A-A05C-026289ED9167}" dt="2023-09-22T05:52:21.406" v="4332" actId="20577"/>
        <pc:sldMkLst>
          <pc:docMk/>
          <pc:sldMk cId="2748799551" sldId="689"/>
        </pc:sldMkLst>
        <pc:spChg chg="mod">
          <ac:chgData name="Марина Барулина" userId="3f69187e786b41da" providerId="LiveId" clId="{1D090516-076B-4A4A-A05C-026289ED9167}" dt="2023-09-22T05:51:47.962" v="4325" actId="20577"/>
          <ac:spMkLst>
            <pc:docMk/>
            <pc:sldMk cId="2748799551" sldId="689"/>
            <ac:spMk id="3" creationId="{0117D77E-44A5-4C14-B02F-476CEBB04C81}"/>
          </ac:spMkLst>
        </pc:spChg>
        <pc:spChg chg="mod">
          <ac:chgData name="Марина Барулина" userId="3f69187e786b41da" providerId="LiveId" clId="{1D090516-076B-4A4A-A05C-026289ED9167}" dt="2023-09-22T05:52:21.406" v="4332" actId="20577"/>
          <ac:spMkLst>
            <pc:docMk/>
            <pc:sldMk cId="2748799551" sldId="689"/>
            <ac:spMk id="4" creationId="{99372642-9961-734E-3D9F-91190A909150}"/>
          </ac:spMkLst>
        </pc:spChg>
      </pc:sldChg>
      <pc:sldChg chg="addSp delSp modSp new mod">
        <pc:chgData name="Марина Барулина" userId="3f69187e786b41da" providerId="LiveId" clId="{1D090516-076B-4A4A-A05C-026289ED9167}" dt="2023-09-22T07:27:14.749" v="4547" actId="208"/>
        <pc:sldMkLst>
          <pc:docMk/>
          <pc:sldMk cId="1553430247" sldId="690"/>
        </pc:sldMkLst>
        <pc:spChg chg="mod">
          <ac:chgData name="Марина Барулина" userId="3f69187e786b41da" providerId="LiveId" clId="{1D090516-076B-4A4A-A05C-026289ED9167}" dt="2023-09-22T06:46:29.199" v="4356" actId="20577"/>
          <ac:spMkLst>
            <pc:docMk/>
            <pc:sldMk cId="1553430247" sldId="690"/>
            <ac:spMk id="2" creationId="{37649857-68EC-7469-4E6D-23A019A57E41}"/>
          </ac:spMkLst>
        </pc:spChg>
        <pc:spChg chg="mod">
          <ac:chgData name="Марина Барулина" userId="3f69187e786b41da" providerId="LiveId" clId="{1D090516-076B-4A4A-A05C-026289ED9167}" dt="2023-09-22T07:26:12.271" v="4530" actId="1076"/>
          <ac:spMkLst>
            <pc:docMk/>
            <pc:sldMk cId="1553430247" sldId="690"/>
            <ac:spMk id="3" creationId="{EA632ACC-7903-F782-EF7C-4D327BB2FD9A}"/>
          </ac:spMkLst>
        </pc:spChg>
        <pc:spChg chg="mod">
          <ac:chgData name="Марина Барулина" userId="3f69187e786b41da" providerId="LiveId" clId="{1D090516-076B-4A4A-A05C-026289ED9167}" dt="2023-09-22T07:26:09.874" v="4529" actId="1076"/>
          <ac:spMkLst>
            <pc:docMk/>
            <pc:sldMk cId="1553430247" sldId="690"/>
            <ac:spMk id="4" creationId="{3336053B-4230-9F4E-C335-24B9FCFF27DE}"/>
          </ac:spMkLst>
        </pc:spChg>
        <pc:spChg chg="add del mod">
          <ac:chgData name="Марина Барулина" userId="3f69187e786b41da" providerId="LiveId" clId="{1D090516-076B-4A4A-A05C-026289ED9167}" dt="2023-09-22T07:25:05.996" v="4520" actId="478"/>
          <ac:spMkLst>
            <pc:docMk/>
            <pc:sldMk cId="1553430247" sldId="690"/>
            <ac:spMk id="6" creationId="{B520A33D-F0BB-F5AE-1B71-778257DF0659}"/>
          </ac:spMkLst>
        </pc:spChg>
        <pc:spChg chg="add mod">
          <ac:chgData name="Марина Барулина" userId="3f69187e786b41da" providerId="LiveId" clId="{1D090516-076B-4A4A-A05C-026289ED9167}" dt="2023-09-22T07:26:06.867" v="4528" actId="1076"/>
          <ac:spMkLst>
            <pc:docMk/>
            <pc:sldMk cId="1553430247" sldId="690"/>
            <ac:spMk id="7" creationId="{198645CF-8F90-6195-77A5-E21413DEB6CB}"/>
          </ac:spMkLst>
        </pc:spChg>
        <pc:spChg chg="add mod">
          <ac:chgData name="Марина Барулина" userId="3f69187e786b41da" providerId="LiveId" clId="{1D090516-076B-4A4A-A05C-026289ED9167}" dt="2023-09-22T07:27:14.749" v="4547" actId="208"/>
          <ac:spMkLst>
            <pc:docMk/>
            <pc:sldMk cId="1553430247" sldId="690"/>
            <ac:spMk id="9" creationId="{B3F8DA52-6B18-E32D-487F-511EBEF8D329}"/>
          </ac:spMkLst>
        </pc:spChg>
      </pc:sldChg>
    </pc:docChg>
  </pc:docChgLst>
  <pc:docChgLst>
    <pc:chgData name="Марина Барулина" userId="3f69187e786b41da" providerId="LiveId" clId="{E8CE4834-F187-4810-9FA0-AC5470437410}"/>
    <pc:docChg chg="undo redo custSel addSld delSld modSld sldOrd">
      <pc:chgData name="Марина Барулина" userId="3f69187e786b41da" providerId="LiveId" clId="{E8CE4834-F187-4810-9FA0-AC5470437410}" dt="2023-09-29T11:53:38.898" v="1092" actId="478"/>
      <pc:docMkLst>
        <pc:docMk/>
      </pc:docMkLst>
      <pc:sldChg chg="modSp mod">
        <pc:chgData name="Марина Барулина" userId="3f69187e786b41da" providerId="LiveId" clId="{E8CE4834-F187-4810-9FA0-AC5470437410}" dt="2023-09-29T07:27:06.493" v="1091"/>
        <pc:sldMkLst>
          <pc:docMk/>
          <pc:sldMk cId="1487700712" sldId="256"/>
        </pc:sldMkLst>
        <pc:spChg chg="mod">
          <ac:chgData name="Марина Барулина" userId="3f69187e786b41da" providerId="LiveId" clId="{E8CE4834-F187-4810-9FA0-AC5470437410}" dt="2023-09-29T07:27:06.493" v="1091"/>
          <ac:spMkLst>
            <pc:docMk/>
            <pc:sldMk cId="1487700712" sldId="256"/>
            <ac:spMk id="2" creationId="{C02C5318-1A1E-49D0-B2E2-A4B0FA9E8A40}"/>
          </ac:spMkLst>
        </pc:spChg>
      </pc:sldChg>
      <pc:sldChg chg="addSp delSp modSp mod addAnim">
        <pc:chgData name="Марина Барулина" userId="3f69187e786b41da" providerId="LiveId" clId="{E8CE4834-F187-4810-9FA0-AC5470437410}" dt="2023-09-29T11:53:38.898" v="1092" actId="478"/>
        <pc:sldMkLst>
          <pc:docMk/>
          <pc:sldMk cId="3198315474" sldId="269"/>
        </pc:sldMkLst>
        <pc:spChg chg="mod or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" creationId="{9EE5ECAB-C460-D8AA-F62D-1A416579EC2B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1" creationId="{48E96387-12F1-45E4-9322-ABBF2EE040E9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3" creationId="{A9F421DD-DE4E-4547-A904-3F80E25E3F35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5" creationId="{09985DEC-1215-4209-9708-B45CC977402E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7" creationId="{90EB7086-616E-4D44-94BE-D0F763561782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19" creationId="{F115DB35-53D7-4EDC-A965-A434929617CC}"/>
          </ac:spMkLst>
        </pc:spChg>
        <pc:spChg chg="del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1" creationId="{4B610F9C-62FE-46FC-8607-C35030B6321A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6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28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0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2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4" creationId="{202E9D7B-AC8A-4860-BD41-E04FC6559EDF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6" creationId="{697B8C9C-91DF-4F8D-94A0-2C0C66030128}"/>
          </ac:spMkLst>
        </pc:spChg>
        <pc:spChg chg="add">
          <ac:chgData name="Марина Барулина" userId="3f69187e786b41da" providerId="LiveId" clId="{E8CE4834-F187-4810-9FA0-AC5470437410}" dt="2023-09-28T17:13:08.456" v="646" actId="26606"/>
          <ac:spMkLst>
            <pc:docMk/>
            <pc:sldMk cId="3198315474" sldId="269"/>
            <ac:spMk id="38" creationId="{54D43BDD-ED29-4BE9-AEA1-6D0AE5A061D1}"/>
          </ac:spMkLst>
        </pc:spChg>
        <pc:grpChg chg="add">
          <ac:chgData name="Марина Барулина" userId="3f69187e786b41da" providerId="LiveId" clId="{E8CE4834-F187-4810-9FA0-AC5470437410}" dt="2023-09-28T17:13:08.456" v="646" actId="26606"/>
          <ac:grpSpMkLst>
            <pc:docMk/>
            <pc:sldMk cId="3198315474" sldId="269"/>
            <ac:grpSpMk id="40" creationId="{D87A5CD2-E3CD-4870-957C-173AD2C8735C}"/>
          </ac:grpSpMkLst>
        </pc:grpChg>
        <pc:picChg chg="add del mod">
          <ac:chgData name="Марина Барулина" userId="3f69187e786b41da" providerId="LiveId" clId="{E8CE4834-F187-4810-9FA0-AC5470437410}" dt="2023-09-29T11:53:38.898" v="1092" actId="478"/>
          <ac:picMkLst>
            <pc:docMk/>
            <pc:sldMk cId="3198315474" sldId="269"/>
            <ac:picMk id="4" creationId="{348FDCF3-2878-544A-EF64-9761A0DAF0C9}"/>
          </ac:picMkLst>
        </pc:picChg>
        <pc:picChg chg="del">
          <ac:chgData name="Марина Барулина" userId="3f69187e786b41da" providerId="LiveId" clId="{E8CE4834-F187-4810-9FA0-AC5470437410}" dt="2023-09-28T17:12:33.780" v="641" actId="478"/>
          <ac:picMkLst>
            <pc:docMk/>
            <pc:sldMk cId="3198315474" sldId="269"/>
            <ac:picMk id="1026" creationId="{C8F7E85F-AE36-2343-D91D-F980914A8B0F}"/>
          </ac:picMkLst>
        </pc:picChg>
      </pc:sldChg>
      <pc:sldChg chg="addSp delSp modSp del mod">
        <pc:chgData name="Марина Барулина" userId="3f69187e786b41da" providerId="LiveId" clId="{E8CE4834-F187-4810-9FA0-AC5470437410}" dt="2023-09-27T20:36:34.772" v="483" actId="47"/>
        <pc:sldMkLst>
          <pc:docMk/>
          <pc:sldMk cId="3764300167" sldId="273"/>
        </pc:sldMkLst>
        <pc:spChg chg="add del mod">
          <ac:chgData name="Марина Барулина" userId="3f69187e786b41da" providerId="LiveId" clId="{E8CE4834-F187-4810-9FA0-AC5470437410}" dt="2023-09-27T20:35:48.989" v="468" actId="21"/>
          <ac:spMkLst>
            <pc:docMk/>
            <pc:sldMk cId="3764300167" sldId="273"/>
            <ac:spMk id="2" creationId="{723DC9A5-DE83-5DBC-3893-4C8DDCF49ECF}"/>
          </ac:spMkLst>
        </pc:spChg>
        <pc:spChg chg="add del mod">
          <ac:chgData name="Марина Барулина" userId="3f69187e786b41da" providerId="LiveId" clId="{E8CE4834-F187-4810-9FA0-AC5470437410}" dt="2023-09-27T20:35:48.989" v="468" actId="21"/>
          <ac:spMkLst>
            <pc:docMk/>
            <pc:sldMk cId="3764300167" sldId="273"/>
            <ac:spMk id="5" creationId="{48049F82-647D-9EEE-E8D6-3079ED3B5551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4" creationId="{48E96387-12F1-45E4-9322-ABBF2EE040E9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5" creationId="{A9F421DD-DE4E-4547-A904-3F80E25E3F35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6" creationId="{09985DEC-1215-4209-9708-B45CC977402E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7" creationId="{90EB7086-616E-4D44-94BE-D0F763561782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8" creationId="{F115DB35-53D7-4EDC-A965-A434929617CC}"/>
          </ac:spMkLst>
        </pc:spChg>
        <pc:spChg chg="del">
          <ac:chgData name="Марина Барулина" userId="3f69187e786b41da" providerId="LiveId" clId="{E8CE4834-F187-4810-9FA0-AC5470437410}" dt="2023-09-27T20:34:13.380" v="409" actId="26606"/>
          <ac:spMkLst>
            <pc:docMk/>
            <pc:sldMk cId="3764300167" sldId="273"/>
            <ac:spMk id="69" creationId="{4B610F9C-62FE-46FC-8607-C35030B6321A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76" creationId="{48E96387-12F1-45E4-9322-ABBF2EE040E9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78" creationId="{A9F421DD-DE4E-4547-A904-3F80E25E3F35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0" creationId="{09985DEC-1215-4209-9708-B45CC977402E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2" creationId="{90EB7086-616E-4D44-94BE-D0F763561782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4" creationId="{F115DB35-53D7-4EDC-A965-A434929617CC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86" creationId="{4B610F9C-62FE-46FC-8607-C35030B6321A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1" creationId="{48E96387-12F1-45E4-9322-ABBF2EE040E9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3" creationId="{A9F421DD-DE4E-4547-A904-3F80E25E3F35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5" creationId="{09985DEC-1215-4209-9708-B45CC977402E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7" creationId="{90EB7086-616E-4D44-94BE-D0F763561782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99" creationId="{5CC2B463-6BD5-411E-A3CA-67A9FE00313A}"/>
          </ac:spMkLst>
        </pc:spChg>
        <pc:spChg chg="add del">
          <ac:chgData name="Марина Барулина" userId="3f69187e786b41da" providerId="LiveId" clId="{E8CE4834-F187-4810-9FA0-AC5470437410}" dt="2023-09-27T20:34:45.941" v="441" actId="26606"/>
          <ac:spMkLst>
            <pc:docMk/>
            <pc:sldMk cId="3764300167" sldId="273"/>
            <ac:spMk id="101" creationId="{E83E6F24-3E64-4893-9F13-7BEE01C841E4}"/>
          </ac:spMkLst>
        </pc:spChg>
        <pc:picChg chg="del mod">
          <ac:chgData name="Марина Барулина" userId="3f69187e786b41da" providerId="LiveId" clId="{E8CE4834-F187-4810-9FA0-AC5470437410}" dt="2023-09-27T20:33:58.368" v="408" actId="478"/>
          <ac:picMkLst>
            <pc:docMk/>
            <pc:sldMk cId="3764300167" sldId="273"/>
            <ac:picMk id="4" creationId="{1D39C61A-3C6A-CD5D-9B3D-BDDFE555A0A3}"/>
          </ac:picMkLst>
        </pc:picChg>
        <pc:picChg chg="add mod ord">
          <ac:chgData name="Марина Барулина" userId="3f69187e786b41da" providerId="LiveId" clId="{E8CE4834-F187-4810-9FA0-AC5470437410}" dt="2023-09-27T20:34:45.941" v="441" actId="26606"/>
          <ac:picMkLst>
            <pc:docMk/>
            <pc:sldMk cId="3764300167" sldId="273"/>
            <ac:picMk id="73" creationId="{07E42E2D-7624-3FDB-B378-EED50FA9C2E5}"/>
          </ac:picMkLst>
        </pc:picChg>
      </pc:sldChg>
      <pc:sldChg chg="addSp delSp modSp add mod ord">
        <pc:chgData name="Марина Барулина" userId="3f69187e786b41da" providerId="LiveId" clId="{E8CE4834-F187-4810-9FA0-AC5470437410}" dt="2023-09-27T20:37:22.572" v="485"/>
        <pc:sldMkLst>
          <pc:docMk/>
          <pc:sldMk cId="3381502876" sldId="667"/>
        </pc:sldMkLst>
        <pc:spChg chg="del mod">
          <ac:chgData name="Марина Барулина" userId="3f69187e786b41da" providerId="LiveId" clId="{E8CE4834-F187-4810-9FA0-AC5470437410}" dt="2023-09-27T20:33:13.904" v="403" actId="478"/>
          <ac:spMkLst>
            <pc:docMk/>
            <pc:sldMk cId="3381502876" sldId="667"/>
            <ac:spMk id="4" creationId="{F941AB07-AA9C-4822-AB2E-16FB4F009F62}"/>
          </ac:spMkLst>
        </pc:spChg>
        <pc:spChg chg="mod">
          <ac:chgData name="Марина Барулина" userId="3f69187e786b41da" providerId="LiveId" clId="{E8CE4834-F187-4810-9FA0-AC5470437410}" dt="2023-09-27T20:33:06.444" v="401" actId="6549"/>
          <ac:spMkLst>
            <pc:docMk/>
            <pc:sldMk cId="3381502876" sldId="667"/>
            <ac:spMk id="6" creationId="{D5212C75-A8C3-4AB9-A396-2035998902DF}"/>
          </ac:spMkLst>
        </pc:spChg>
        <pc:spChg chg="add del">
          <ac:chgData name="Марина Барулина" userId="3f69187e786b41da" providerId="LiveId" clId="{E8CE4834-F187-4810-9FA0-AC5470437410}" dt="2023-09-27T19:56:15.673" v="247" actId="26606"/>
          <ac:spMkLst>
            <pc:docMk/>
            <pc:sldMk cId="3381502876" sldId="667"/>
            <ac:spMk id="7" creationId="{AE18C5B1-1D2D-4FAF-832D-68CCBAC99505}"/>
          </ac:spMkLst>
        </pc:spChg>
        <pc:spChg chg="mod">
          <ac:chgData name="Марина Барулина" userId="3f69187e786b41da" providerId="LiveId" clId="{E8CE4834-F187-4810-9FA0-AC5470437410}" dt="2023-09-27T19:57:25.671" v="255" actId="1076"/>
          <ac:spMkLst>
            <pc:docMk/>
            <pc:sldMk cId="3381502876" sldId="667"/>
            <ac:spMk id="14" creationId="{49B4A885-E8F7-42F8-A86C-BAA914154DF6}"/>
          </ac:spMkLst>
        </pc:spChg>
        <pc:spChg chg="mod">
          <ac:chgData name="Марина Барулина" userId="3f69187e786b41da" providerId="LiveId" clId="{E8CE4834-F187-4810-9FA0-AC5470437410}" dt="2023-09-27T19:57:08.747" v="252" actId="1076"/>
          <ac:spMkLst>
            <pc:docMk/>
            <pc:sldMk cId="3381502876" sldId="667"/>
            <ac:spMk id="16" creationId="{21419111-08B8-429E-A15C-A694416FB5ED}"/>
          </ac:spMkLst>
        </pc:spChg>
        <pc:graphicFrameChg chg="add del">
          <ac:chgData name="Марина Барулина" userId="3f69187e786b41da" providerId="LiveId" clId="{E8CE4834-F187-4810-9FA0-AC5470437410}" dt="2023-09-27T19:56:15.656" v="246" actId="26606"/>
          <ac:graphicFrameMkLst>
            <pc:docMk/>
            <pc:sldMk cId="3381502876" sldId="667"/>
            <ac:graphicFrameMk id="1032" creationId="{05639B03-485F-4586-1A2C-83742C531A71}"/>
          </ac:graphicFrameMkLst>
        </pc:graphicFrameChg>
        <pc:graphicFrameChg chg="add">
          <ac:chgData name="Марина Барулина" userId="3f69187e786b41da" providerId="LiveId" clId="{E8CE4834-F187-4810-9FA0-AC5470437410}" dt="2023-09-27T19:56:15.673" v="247" actId="26606"/>
          <ac:graphicFrameMkLst>
            <pc:docMk/>
            <pc:sldMk cId="3381502876" sldId="667"/>
            <ac:graphicFrameMk id="1034" creationId="{4F034A43-8AE0-F984-84E8-3677D7A9BFA7}"/>
          </ac:graphicFrameMkLst>
        </pc:graphicFrameChg>
        <pc:picChg chg="mod">
          <ac:chgData name="Марина Барулина" userId="3f69187e786b41da" providerId="LiveId" clId="{E8CE4834-F187-4810-9FA0-AC5470437410}" dt="2023-09-27T19:57:18.602" v="254" actId="1076"/>
          <ac:picMkLst>
            <pc:docMk/>
            <pc:sldMk cId="3381502876" sldId="667"/>
            <ac:picMk id="1026" creationId="{19FA028B-3377-4FCF-9EE8-CDC6B80E2F10}"/>
          </ac:picMkLst>
        </pc:picChg>
        <pc:picChg chg="mod">
          <ac:chgData name="Марина Барулина" userId="3f69187e786b41da" providerId="LiveId" clId="{E8CE4834-F187-4810-9FA0-AC5470437410}" dt="2023-09-27T19:57:04.403" v="251" actId="1076"/>
          <ac:picMkLst>
            <pc:docMk/>
            <pc:sldMk cId="3381502876" sldId="667"/>
            <ac:picMk id="1028" creationId="{CE447C4C-E3A1-4208-8A73-61C48414E3FD}"/>
          </ac:picMkLst>
        </pc:picChg>
        <pc:picChg chg="mod">
          <ac:chgData name="Марина Барулина" userId="3f69187e786b41da" providerId="LiveId" clId="{E8CE4834-F187-4810-9FA0-AC5470437410}" dt="2023-09-27T19:57:13.036" v="253" actId="1076"/>
          <ac:picMkLst>
            <pc:docMk/>
            <pc:sldMk cId="3381502876" sldId="667"/>
            <ac:picMk id="1030" creationId="{9E972B70-122F-4648-8CBC-DF2B70BCE0A7}"/>
          </ac:picMkLst>
        </pc:picChg>
      </pc:sldChg>
      <pc:sldChg chg="delSp 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905742771" sldId="669"/>
        </pc:sldMkLst>
        <pc:spChg chg="del">
          <ac:chgData name="Марина Барулина" userId="3f69187e786b41da" providerId="LiveId" clId="{E8CE4834-F187-4810-9FA0-AC5470437410}" dt="2023-09-27T20:26:03.621" v="326" actId="478"/>
          <ac:spMkLst>
            <pc:docMk/>
            <pc:sldMk cId="905742771" sldId="669"/>
            <ac:spMk id="4" creationId="{F941AB07-AA9C-4822-AB2E-16FB4F009F62}"/>
          </ac:spMkLst>
        </pc:spChg>
        <pc:spChg chg="mod">
          <ac:chgData name="Марина Барулина" userId="3f69187e786b41da" providerId="LiveId" clId="{E8CE4834-F187-4810-9FA0-AC5470437410}" dt="2023-09-27T20:25:56.046" v="324" actId="1076"/>
          <ac:spMkLst>
            <pc:docMk/>
            <pc:sldMk cId="905742771" sldId="669"/>
            <ac:spMk id="6" creationId="{D5212C75-A8C3-4AB9-A396-2035998902DF}"/>
          </ac:spMkLst>
        </pc:spChg>
        <pc:spChg chg="mod">
          <ac:chgData name="Марина Барулина" userId="3f69187e786b41da" providerId="LiveId" clId="{E8CE4834-F187-4810-9FA0-AC5470437410}" dt="2023-09-27T20:25:59.768" v="325" actId="1076"/>
          <ac:spMkLst>
            <pc:docMk/>
            <pc:sldMk cId="905742771" sldId="669"/>
            <ac:spMk id="7" creationId="{C124C4DA-D390-4A36-882F-D1742D576077}"/>
          </ac:spMkLst>
        </pc:spChg>
        <pc:spChg chg="mod">
          <ac:chgData name="Марина Барулина" userId="3f69187e786b41da" providerId="LiveId" clId="{E8CE4834-F187-4810-9FA0-AC5470437410}" dt="2023-09-27T20:25:52.367" v="323" actId="1076"/>
          <ac:spMkLst>
            <pc:docMk/>
            <pc:sldMk cId="905742771" sldId="669"/>
            <ac:spMk id="22" creationId="{666DE14D-00A0-418C-B0B7-ECEE75D342A8}"/>
          </ac:spMkLst>
        </pc:spChg>
      </pc:sldChg>
      <pc:sldChg chg="modSp add mod ord">
        <pc:chgData name="Марина Барулина" userId="3f69187e786b41da" providerId="LiveId" clId="{E8CE4834-F187-4810-9FA0-AC5470437410}" dt="2023-09-28T19:15:55.491" v="984" actId="1076"/>
        <pc:sldMkLst>
          <pc:docMk/>
          <pc:sldMk cId="3103307764" sldId="669"/>
        </pc:sldMkLst>
        <pc:spChg chg="mod">
          <ac:chgData name="Марина Барулина" userId="3f69187e786b41da" providerId="LiveId" clId="{E8CE4834-F187-4810-9FA0-AC5470437410}" dt="2023-09-28T19:15:55.491" v="984" actId="1076"/>
          <ac:spMkLst>
            <pc:docMk/>
            <pc:sldMk cId="3103307764" sldId="669"/>
            <ac:spMk id="19" creationId="{1E0F3428-35F3-4F4D-B161-84214EDEC20F}"/>
          </ac:spMkLst>
        </pc:spChg>
        <pc:spChg chg="mod">
          <ac:chgData name="Марина Барулина" userId="3f69187e786b41da" providerId="LiveId" clId="{E8CE4834-F187-4810-9FA0-AC5470437410}" dt="2023-09-28T19:15:51.753" v="983" actId="1076"/>
          <ac:spMkLst>
            <pc:docMk/>
            <pc:sldMk cId="3103307764" sldId="669"/>
            <ac:spMk id="21" creationId="{80B346DF-958F-4EB9-8D86-56DCADC52EE3}"/>
          </ac:spMkLst>
        </pc:spChg>
        <pc:spChg chg="mod">
          <ac:chgData name="Марина Барулина" userId="3f69187e786b41da" providerId="LiveId" clId="{E8CE4834-F187-4810-9FA0-AC5470437410}" dt="2023-09-28T19:15:44.187" v="980" actId="1076"/>
          <ac:spMkLst>
            <pc:docMk/>
            <pc:sldMk cId="3103307764" sldId="669"/>
            <ac:spMk id="23" creationId="{98EDCE37-D6D2-4862-9834-B09A8631721D}"/>
          </ac:spMkLst>
        </pc:spChg>
        <pc:spChg chg="mod">
          <ac:chgData name="Марина Барулина" userId="3f69187e786b41da" providerId="LiveId" clId="{E8CE4834-F187-4810-9FA0-AC5470437410}" dt="2023-09-28T19:15:31.005" v="976" actId="1076"/>
          <ac:spMkLst>
            <pc:docMk/>
            <pc:sldMk cId="3103307764" sldId="669"/>
            <ac:spMk id="25" creationId="{462E5577-480C-4D86-95FE-7304CE5E9199}"/>
          </ac:spMkLst>
        </pc:spChg>
        <pc:picChg chg="mod">
          <ac:chgData name="Марина Барулина" userId="3f69187e786b41da" providerId="LiveId" clId="{E8CE4834-F187-4810-9FA0-AC5470437410}" dt="2023-09-28T19:15:48.059" v="982" actId="1076"/>
          <ac:picMkLst>
            <pc:docMk/>
            <pc:sldMk cId="3103307764" sldId="669"/>
            <ac:picMk id="35" creationId="{687C7945-C553-4844-8252-1A43ADF3F167}"/>
          </ac:picMkLst>
        </pc:pic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1147431245" sldId="670"/>
        </pc:sldMkLst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2649931915" sldId="670"/>
        </pc:sldMkLst>
        <pc:spChg chg="mod">
          <ac:chgData name="Марина Барулина" userId="3f69187e786b41da" providerId="LiveId" clId="{E8CE4834-F187-4810-9FA0-AC5470437410}" dt="2023-09-27T20:25:45.673" v="322" actId="1076"/>
          <ac:spMkLst>
            <pc:docMk/>
            <pc:sldMk cId="2649931915" sldId="670"/>
            <ac:spMk id="6" creationId="{D5212C75-A8C3-4AB9-A396-2035998902DF}"/>
          </ac:spMkLst>
        </pc:spChg>
        <pc:spChg chg="mod">
          <ac:chgData name="Марина Барулина" userId="3f69187e786b41da" providerId="LiveId" clId="{E8CE4834-F187-4810-9FA0-AC5470437410}" dt="2023-09-27T20:25:40.889" v="321" actId="1076"/>
          <ac:spMkLst>
            <pc:docMk/>
            <pc:sldMk cId="2649931915" sldId="670"/>
            <ac:spMk id="7" creationId="{693145FD-50E2-4320-A3DC-C137F6ECE74E}"/>
          </ac:spMkLst>
        </pc:spChg>
      </pc:sldChg>
      <pc:sldChg chg="modSp">
        <pc:chgData name="Марина Барулина" userId="3f69187e786b41da" providerId="LiveId" clId="{E8CE4834-F187-4810-9FA0-AC5470437410}" dt="2023-09-27T20:48:06.255" v="640" actId="20577"/>
        <pc:sldMkLst>
          <pc:docMk/>
          <pc:sldMk cId="2627972762" sldId="685"/>
        </pc:sldMkLst>
        <pc:graphicFrameChg chg="mod">
          <ac:chgData name="Марина Барулина" userId="3f69187e786b41da" providerId="LiveId" clId="{E8CE4834-F187-4810-9FA0-AC5470437410}" dt="2023-09-27T20:48:06.255" v="640" actId="20577"/>
          <ac:graphicFrameMkLst>
            <pc:docMk/>
            <pc:sldMk cId="2627972762" sldId="685"/>
            <ac:graphicFrameMk id="83" creationId="{1F25C26E-1E27-CDFF-0C90-2B59EE9314E3}"/>
          </ac:graphicFrameMkLst>
        </pc:graphicFrame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2313377881" sldId="686"/>
        </pc:sldMkLst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3813410909" sldId="686"/>
        </pc:sldMkLst>
        <pc:spChg chg="mod">
          <ac:chgData name="Марина Барулина" userId="3f69187e786b41da" providerId="LiveId" clId="{E8CE4834-F187-4810-9FA0-AC5470437410}" dt="2023-09-27T20:28:11.250" v="352" actId="1076"/>
          <ac:spMkLst>
            <pc:docMk/>
            <pc:sldMk cId="3813410909" sldId="686"/>
            <ac:spMk id="3" creationId="{562923E1-F438-2426-8B83-584C8C16507B}"/>
          </ac:spMkLst>
        </pc:spChg>
        <pc:spChg chg="mod">
          <ac:chgData name="Марина Барулина" userId="3f69187e786b41da" providerId="LiveId" clId="{E8CE4834-F187-4810-9FA0-AC5470437410}" dt="2023-09-27T20:28:48.255" v="357" actId="1076"/>
          <ac:spMkLst>
            <pc:docMk/>
            <pc:sldMk cId="3813410909" sldId="686"/>
            <ac:spMk id="8" creationId="{534B69BD-B9DE-7A1B-79CD-D0BF67D6558D}"/>
          </ac:spMkLst>
        </pc:spChg>
        <pc:picChg chg="mod">
          <ac:chgData name="Марина Барулина" userId="3f69187e786b41da" providerId="LiveId" clId="{E8CE4834-F187-4810-9FA0-AC5470437410}" dt="2023-09-27T20:28:43.174" v="356" actId="1076"/>
          <ac:picMkLst>
            <pc:docMk/>
            <pc:sldMk cId="3813410909" sldId="686"/>
            <ac:picMk id="6" creationId="{425333ED-DDA6-BC80-1597-BC4B93068254}"/>
          </ac:picMkLst>
        </pc:picChg>
        <pc:picChg chg="mod">
          <ac:chgData name="Марина Барулина" userId="3f69187e786b41da" providerId="LiveId" clId="{E8CE4834-F187-4810-9FA0-AC5470437410}" dt="2023-09-27T20:28:56.239" v="358" actId="1076"/>
          <ac:picMkLst>
            <pc:docMk/>
            <pc:sldMk cId="3813410909" sldId="686"/>
            <ac:picMk id="10" creationId="{E46C6701-AB47-7DEB-C3F8-0B4EEB0168E4}"/>
          </ac:picMkLst>
        </pc:picChg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2442936864" sldId="687"/>
        </pc:sldMkLst>
        <pc:spChg chg="mod">
          <ac:chgData name="Марина Барулина" userId="3f69187e786b41da" providerId="LiveId" clId="{E8CE4834-F187-4810-9FA0-AC5470437410}" dt="2023-09-27T20:27:55.155" v="350" actId="14100"/>
          <ac:spMkLst>
            <pc:docMk/>
            <pc:sldMk cId="2442936864" sldId="687"/>
            <ac:spMk id="8" creationId="{2C41D434-F99E-020C-B1D8-E0F79A50C7BE}"/>
          </ac:spMkLst>
        </pc:spChg>
        <pc:picChg chg="mod">
          <ac:chgData name="Марина Барулина" userId="3f69187e786b41da" providerId="LiveId" clId="{E8CE4834-F187-4810-9FA0-AC5470437410}" dt="2023-09-27T20:27:39.978" v="348" actId="1076"/>
          <ac:picMkLst>
            <pc:docMk/>
            <pc:sldMk cId="2442936864" sldId="687"/>
            <ac:picMk id="6" creationId="{B32682BC-7F33-77EA-79FD-D2FA6184436D}"/>
          </ac:picMkLst>
        </pc:pic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2465102168" sldId="687"/>
        </pc:sldMkLst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114323360" sldId="688"/>
        </pc:sldMkLst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1541082691" sldId="688"/>
        </pc:sldMkLst>
        <pc:spChg chg="mod">
          <ac:chgData name="Марина Барулина" userId="3f69187e786b41da" providerId="LiveId" clId="{E8CE4834-F187-4810-9FA0-AC5470437410}" dt="2023-09-27T20:26:50.010" v="335" actId="1076"/>
          <ac:spMkLst>
            <pc:docMk/>
            <pc:sldMk cId="1541082691" sldId="688"/>
            <ac:spMk id="2" creationId="{7956B9F6-F818-CA20-1B40-AC906584B12D}"/>
          </ac:spMkLst>
        </pc:spChg>
        <pc:spChg chg="mod">
          <ac:chgData name="Марина Барулина" userId="3f69187e786b41da" providerId="LiveId" clId="{E8CE4834-F187-4810-9FA0-AC5470437410}" dt="2023-09-27T20:26:43.149" v="333" actId="1076"/>
          <ac:spMkLst>
            <pc:docMk/>
            <pc:sldMk cId="1541082691" sldId="688"/>
            <ac:spMk id="3" creationId="{163B404B-35FE-0156-0E15-10F4EE745A16}"/>
          </ac:spMkLst>
        </pc:spChg>
        <pc:spChg chg="mod">
          <ac:chgData name="Марина Барулина" userId="3f69187e786b41da" providerId="LiveId" clId="{E8CE4834-F187-4810-9FA0-AC5470437410}" dt="2023-09-27T20:27:30.737" v="347" actId="20577"/>
          <ac:spMkLst>
            <pc:docMk/>
            <pc:sldMk cId="1541082691" sldId="688"/>
            <ac:spMk id="6" creationId="{C2333601-ED5F-CCAE-C5F3-389DE76D6A67}"/>
          </ac:spMkLst>
        </pc:spChg>
        <pc:picChg chg="mod">
          <ac:chgData name="Марина Барулина" userId="3f69187e786b41da" providerId="LiveId" clId="{E8CE4834-F187-4810-9FA0-AC5470437410}" dt="2023-09-27T20:26:55.943" v="337" actId="1076"/>
          <ac:picMkLst>
            <pc:docMk/>
            <pc:sldMk cId="1541082691" sldId="688"/>
            <ac:picMk id="5" creationId="{F990E4B3-6E87-9239-6CCF-866AC7203115}"/>
          </ac:picMkLst>
        </pc:picChg>
      </pc:sldChg>
      <pc:sldChg chg="modSp add del mod">
        <pc:chgData name="Марина Барулина" userId="3f69187e786b41da" providerId="LiveId" clId="{E8CE4834-F187-4810-9FA0-AC5470437410}" dt="2023-09-27T20:33:38.696" v="404" actId="2696"/>
        <pc:sldMkLst>
          <pc:docMk/>
          <pc:sldMk cId="1852968683" sldId="689"/>
        </pc:sldMkLst>
        <pc:spChg chg="mod">
          <ac:chgData name="Марина Барулина" userId="3f69187e786b41da" providerId="LiveId" clId="{E8CE4834-F187-4810-9FA0-AC5470437410}" dt="2023-09-27T20:26:14.429" v="328" actId="1076"/>
          <ac:spMkLst>
            <pc:docMk/>
            <pc:sldMk cId="1852968683" sldId="689"/>
            <ac:spMk id="3" creationId="{05DE406A-F02D-708C-6778-AF0E8A2E0B56}"/>
          </ac:spMkLst>
        </pc:spChg>
      </pc:sldChg>
      <pc:sldChg chg="add ord">
        <pc:chgData name="Марина Барулина" userId="3f69187e786b41da" providerId="LiveId" clId="{E8CE4834-F187-4810-9FA0-AC5470437410}" dt="2023-09-27T20:37:22.572" v="485"/>
        <pc:sldMkLst>
          <pc:docMk/>
          <pc:sldMk cId="4290996965" sldId="689"/>
        </pc:sldMkLst>
      </pc:sldChg>
      <pc:sldChg chg="addSp modSp mod ord">
        <pc:chgData name="Марина Барулина" userId="3f69187e786b41da" providerId="LiveId" clId="{E8CE4834-F187-4810-9FA0-AC5470437410}" dt="2023-09-27T20:30:00.941" v="360"/>
        <pc:sldMkLst>
          <pc:docMk/>
          <pc:sldMk cId="2334639164" sldId="691"/>
        </pc:sldMkLst>
        <pc:spChg chg="mod">
          <ac:chgData name="Марина Барулина" userId="3f69187e786b41da" providerId="LiveId" clId="{E8CE4834-F187-4810-9FA0-AC5470437410}" dt="2023-09-27T04:41:18.497" v="134" actId="20577"/>
          <ac:spMkLst>
            <pc:docMk/>
            <pc:sldMk cId="2334639164" sldId="691"/>
            <ac:spMk id="4" creationId="{B76F18F9-B7FC-214C-A957-1C0AD1556C59}"/>
          </ac:spMkLst>
        </pc:spChg>
        <pc:picChg chg="add mod">
          <ac:chgData name="Марина Барулина" userId="3f69187e786b41da" providerId="LiveId" clId="{E8CE4834-F187-4810-9FA0-AC5470437410}" dt="2023-09-27T04:40:51.692" v="96" actId="1076"/>
          <ac:picMkLst>
            <pc:docMk/>
            <pc:sldMk cId="2334639164" sldId="691"/>
            <ac:picMk id="3" creationId="{AF7FBA1D-2B71-2562-9861-67467AE1B84D}"/>
          </ac:picMkLst>
        </pc:picChg>
        <pc:picChg chg="add mod">
          <ac:chgData name="Марина Барулина" userId="3f69187e786b41da" providerId="LiveId" clId="{E8CE4834-F187-4810-9FA0-AC5470437410}" dt="2023-09-27T04:40:51.692" v="96" actId="1076"/>
          <ac:picMkLst>
            <pc:docMk/>
            <pc:sldMk cId="2334639164" sldId="691"/>
            <ac:picMk id="5" creationId="{F29286A5-8C45-7988-48A2-39FCB5E246DF}"/>
          </ac:picMkLst>
        </pc:picChg>
      </pc:sldChg>
      <pc:sldChg chg="ord">
        <pc:chgData name="Марина Барулина" userId="3f69187e786b41da" providerId="LiveId" clId="{E8CE4834-F187-4810-9FA0-AC5470437410}" dt="2023-09-27T20:37:22.572" v="485"/>
        <pc:sldMkLst>
          <pc:docMk/>
          <pc:sldMk cId="269798252" sldId="692"/>
        </pc:sldMkLst>
      </pc:sldChg>
      <pc:sldChg chg="modSp mod ord">
        <pc:chgData name="Марина Барулина" userId="3f69187e786b41da" providerId="LiveId" clId="{E8CE4834-F187-4810-9FA0-AC5470437410}" dt="2023-09-27T20:37:22.572" v="485"/>
        <pc:sldMkLst>
          <pc:docMk/>
          <pc:sldMk cId="132911054" sldId="693"/>
        </pc:sldMkLst>
        <pc:spChg chg="mod">
          <ac:chgData name="Марина Барулина" userId="3f69187e786b41da" providerId="LiveId" clId="{E8CE4834-F187-4810-9FA0-AC5470437410}" dt="2023-09-27T19:55:01.389" v="243" actId="1076"/>
          <ac:spMkLst>
            <pc:docMk/>
            <pc:sldMk cId="132911054" sldId="693"/>
            <ac:spMk id="4" creationId="{B76F18F9-B7FC-214C-A957-1C0AD1556C59}"/>
          </ac:spMkLst>
        </pc:spChg>
      </pc:sldChg>
      <pc:sldChg chg="modSp mod">
        <pc:chgData name="Марина Барулина" userId="3f69187e786b41da" providerId="LiveId" clId="{E8CE4834-F187-4810-9FA0-AC5470437410}" dt="2023-09-28T17:55:39.391" v="725" actId="20577"/>
        <pc:sldMkLst>
          <pc:docMk/>
          <pc:sldMk cId="3466368691" sldId="698"/>
        </pc:sldMkLst>
        <pc:spChg chg="mod">
          <ac:chgData name="Марина Барулина" userId="3f69187e786b41da" providerId="LiveId" clId="{E8CE4834-F187-4810-9FA0-AC5470437410}" dt="2023-09-28T17:55:39.391" v="725" actId="20577"/>
          <ac:spMkLst>
            <pc:docMk/>
            <pc:sldMk cId="3466368691" sldId="698"/>
            <ac:spMk id="2" creationId="{DF0C9FCC-2923-089B-0E5E-200D32CDE284}"/>
          </ac:spMkLst>
        </pc:spChg>
      </pc:sldChg>
      <pc:sldChg chg="del">
        <pc:chgData name="Марина Барулина" userId="3f69187e786b41da" providerId="LiveId" clId="{E8CE4834-F187-4810-9FA0-AC5470437410}" dt="2023-09-27T20:32:38.172" v="396" actId="2696"/>
        <pc:sldMkLst>
          <pc:docMk/>
          <pc:sldMk cId="2151359589" sldId="699"/>
        </pc:sldMkLst>
      </pc:sldChg>
      <pc:sldChg chg="add del">
        <pc:chgData name="Марина Барулина" userId="3f69187e786b41da" providerId="LiveId" clId="{E8CE4834-F187-4810-9FA0-AC5470437410}" dt="2023-09-27T20:32:59.990" v="398" actId="47"/>
        <pc:sldMkLst>
          <pc:docMk/>
          <pc:sldMk cId="3446822110" sldId="699"/>
        </pc:sldMkLst>
      </pc:sldChg>
      <pc:sldChg chg="ord">
        <pc:chgData name="Марина Барулина" userId="3f69187e786b41da" providerId="LiveId" clId="{E8CE4834-F187-4810-9FA0-AC5470437410}" dt="2023-09-27T20:37:22.572" v="485"/>
        <pc:sldMkLst>
          <pc:docMk/>
          <pc:sldMk cId="366534114" sldId="700"/>
        </pc:sldMkLst>
      </pc:sldChg>
      <pc:sldChg chg="modSp mod">
        <pc:chgData name="Марина Барулина" userId="3f69187e786b41da" providerId="LiveId" clId="{E8CE4834-F187-4810-9FA0-AC5470437410}" dt="2023-09-28T18:02:47.449" v="741" actId="1076"/>
        <pc:sldMkLst>
          <pc:docMk/>
          <pc:sldMk cId="1033285445" sldId="702"/>
        </pc:sldMkLst>
        <pc:spChg chg="mod">
          <ac:chgData name="Марина Барулина" userId="3f69187e786b41da" providerId="LiveId" clId="{E8CE4834-F187-4810-9FA0-AC5470437410}" dt="2023-09-28T18:02:34.419" v="738" actId="14100"/>
          <ac:spMkLst>
            <pc:docMk/>
            <pc:sldMk cId="1033285445" sldId="702"/>
            <ac:spMk id="4" creationId="{6D3AEF2D-C9A8-8429-4E54-E7B9CFA7A2D6}"/>
          </ac:spMkLst>
        </pc:spChg>
        <pc:picChg chg="mod">
          <ac:chgData name="Марина Барулина" userId="3f69187e786b41da" providerId="LiveId" clId="{E8CE4834-F187-4810-9FA0-AC5470437410}" dt="2023-09-28T18:02:41.093" v="739" actId="1076"/>
          <ac:picMkLst>
            <pc:docMk/>
            <pc:sldMk cId="1033285445" sldId="702"/>
            <ac:picMk id="3" creationId="{4DFF1FF6-D361-012D-CEFC-B0DFE9E5546C}"/>
          </ac:picMkLst>
        </pc:picChg>
        <pc:picChg chg="mod">
          <ac:chgData name="Марина Барулина" userId="3f69187e786b41da" providerId="LiveId" clId="{E8CE4834-F187-4810-9FA0-AC5470437410}" dt="2023-09-28T18:02:44.341" v="740" actId="1076"/>
          <ac:picMkLst>
            <pc:docMk/>
            <pc:sldMk cId="1033285445" sldId="702"/>
            <ac:picMk id="5" creationId="{41C4985A-DB15-B4CC-9297-67BD5784E971}"/>
          </ac:picMkLst>
        </pc:picChg>
        <pc:picChg chg="mod">
          <ac:chgData name="Марина Барулина" userId="3f69187e786b41da" providerId="LiveId" clId="{E8CE4834-F187-4810-9FA0-AC5470437410}" dt="2023-09-28T18:02:47.449" v="741" actId="1076"/>
          <ac:picMkLst>
            <pc:docMk/>
            <pc:sldMk cId="1033285445" sldId="702"/>
            <ac:picMk id="6" creationId="{AE1E859A-2FB1-7A26-67B5-541BAFADAE57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7:53:22.275" v="697"/>
        <pc:sldMkLst>
          <pc:docMk/>
          <pc:sldMk cId="3945379292" sldId="703"/>
        </pc:sldMkLst>
        <pc:spChg chg="mod">
          <ac:chgData name="Марина Барулина" userId="3f69187e786b41da" providerId="LiveId" clId="{E8CE4834-F187-4810-9FA0-AC5470437410}" dt="2023-09-27T04:40:09.284" v="37" actId="20577"/>
          <ac:spMkLst>
            <pc:docMk/>
            <pc:sldMk cId="3945379292" sldId="703"/>
            <ac:spMk id="2" creationId="{477DE5E5-E849-FDD2-83E7-4C04A70A74A8}"/>
          </ac:spMkLst>
        </pc:spChg>
        <pc:spChg chg="add del mod">
          <ac:chgData name="Марина Барулина" userId="3f69187e786b41da" providerId="LiveId" clId="{E8CE4834-F187-4810-9FA0-AC5470437410}" dt="2023-09-28T17:44:22.926" v="657" actId="478"/>
          <ac:spMkLst>
            <pc:docMk/>
            <pc:sldMk cId="3945379292" sldId="703"/>
            <ac:spMk id="3" creationId="{38D3609B-C5B2-E76A-CEBC-37504C059E7B}"/>
          </ac:spMkLst>
        </pc:spChg>
        <pc:spChg chg="del">
          <ac:chgData name="Марина Барулина" userId="3f69187e786b41da" providerId="LiveId" clId="{E8CE4834-F187-4810-9FA0-AC5470437410}" dt="2023-09-27T04:39:57.356" v="1" actId="478"/>
          <ac:spMkLst>
            <pc:docMk/>
            <pc:sldMk cId="3945379292" sldId="703"/>
            <ac:spMk id="3" creationId="{89852E84-F584-CCD9-0D4D-48E64E39455B}"/>
          </ac:spMkLst>
        </pc:spChg>
        <pc:spChg chg="del">
          <ac:chgData name="Марина Барулина" userId="3f69187e786b41da" providerId="LiveId" clId="{E8CE4834-F187-4810-9FA0-AC5470437410}" dt="2023-09-27T04:39:58.621" v="2" actId="478"/>
          <ac:spMkLst>
            <pc:docMk/>
            <pc:sldMk cId="3945379292" sldId="703"/>
            <ac:spMk id="4" creationId="{EF4D5829-B72B-2D47-6C37-08582C485D66}"/>
          </ac:spMkLst>
        </pc:spChg>
        <pc:picChg chg="del">
          <ac:chgData name="Марина Барулина" userId="3f69187e786b41da" providerId="LiveId" clId="{E8CE4834-F187-4810-9FA0-AC5470437410}" dt="2023-09-28T17:44:23.854" v="658" actId="478"/>
          <ac:picMkLst>
            <pc:docMk/>
            <pc:sldMk cId="3945379292" sldId="703"/>
            <ac:picMk id="4" creationId="{B57B42A0-ED49-ED97-C24C-C505B026C479}"/>
          </ac:picMkLst>
        </pc:picChg>
        <pc:picChg chg="add del mod modCrop">
          <ac:chgData name="Марина Барулина" userId="3f69187e786b41da" providerId="LiveId" clId="{E8CE4834-F187-4810-9FA0-AC5470437410}" dt="2023-09-28T17:44:58.041" v="666" actId="21"/>
          <ac:picMkLst>
            <pc:docMk/>
            <pc:sldMk cId="3945379292" sldId="703"/>
            <ac:picMk id="6" creationId="{8D8870E0-2430-E5C7-3BA0-15161BD22812}"/>
          </ac:picMkLst>
        </pc:picChg>
        <pc:picChg chg="add mod modCrop">
          <ac:chgData name="Марина Барулина" userId="3f69187e786b41da" providerId="LiveId" clId="{E8CE4834-F187-4810-9FA0-AC5470437410}" dt="2023-09-28T17:53:18.826" v="695" actId="1076"/>
          <ac:picMkLst>
            <pc:docMk/>
            <pc:sldMk cId="3945379292" sldId="703"/>
            <ac:picMk id="7" creationId="{127F7D43-D35A-29D2-243F-23FA401ED609}"/>
          </ac:picMkLst>
        </pc:picChg>
        <pc:picChg chg="add del mod">
          <ac:chgData name="Марина Барулина" userId="3f69187e786b41da" providerId="LiveId" clId="{E8CE4834-F187-4810-9FA0-AC5470437410}" dt="2023-09-28T17:53:22.275" v="697"/>
          <ac:picMkLst>
            <pc:docMk/>
            <pc:sldMk cId="3945379292" sldId="703"/>
            <ac:picMk id="8" creationId="{249A3B09-4A91-9F92-C333-E71C49960135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7:53:24.281" v="698"/>
        <pc:sldMkLst>
          <pc:docMk/>
          <pc:sldMk cId="3457627927" sldId="704"/>
        </pc:sldMkLst>
        <pc:spChg chg="mod">
          <ac:chgData name="Марина Барулина" userId="3f69187e786b41da" providerId="LiveId" clId="{E8CE4834-F187-4810-9FA0-AC5470437410}" dt="2023-09-27T04:40:28.576" v="92" actId="20577"/>
          <ac:spMkLst>
            <pc:docMk/>
            <pc:sldMk cId="3457627927" sldId="704"/>
            <ac:spMk id="2" creationId="{59D73FC1-FEBC-D4FD-F58E-4E1EAA3CCAB5}"/>
          </ac:spMkLst>
        </pc:spChg>
        <pc:spChg chg="del">
          <ac:chgData name="Марина Барулина" userId="3f69187e786b41da" providerId="LiveId" clId="{E8CE4834-F187-4810-9FA0-AC5470437410}" dt="2023-09-27T04:40:32.528" v="93" actId="478"/>
          <ac:spMkLst>
            <pc:docMk/>
            <pc:sldMk cId="3457627927" sldId="704"/>
            <ac:spMk id="3" creationId="{186F59F2-F4AE-B7CF-18F0-D072EB8B7634}"/>
          </ac:spMkLst>
        </pc:spChg>
        <pc:spChg chg="add del mod">
          <ac:chgData name="Марина Барулина" userId="3f69187e786b41da" providerId="LiveId" clId="{E8CE4834-F187-4810-9FA0-AC5470437410}" dt="2023-09-28T17:45:32.346" v="677" actId="478"/>
          <ac:spMkLst>
            <pc:docMk/>
            <pc:sldMk cId="3457627927" sldId="704"/>
            <ac:spMk id="3" creationId="{FE80DAFB-E0DE-C732-C744-606C14FAECD7}"/>
          </ac:spMkLst>
        </pc:spChg>
        <pc:spChg chg="del">
          <ac:chgData name="Марина Барулина" userId="3f69187e786b41da" providerId="LiveId" clId="{E8CE4834-F187-4810-9FA0-AC5470437410}" dt="2023-09-27T04:40:33.112" v="94" actId="478"/>
          <ac:spMkLst>
            <pc:docMk/>
            <pc:sldMk cId="3457627927" sldId="704"/>
            <ac:spMk id="4" creationId="{3C83E16D-E524-A61F-AA9B-6BA3E28A7CD3}"/>
          </ac:spMkLst>
        </pc:spChg>
        <pc:picChg chg="del">
          <ac:chgData name="Марина Барулина" userId="3f69187e786b41da" providerId="LiveId" clId="{E8CE4834-F187-4810-9FA0-AC5470437410}" dt="2023-09-28T17:45:31.131" v="676" actId="478"/>
          <ac:picMkLst>
            <pc:docMk/>
            <pc:sldMk cId="3457627927" sldId="704"/>
            <ac:picMk id="5" creationId="{BB73C415-71E5-49BF-93C3-94964CDE68AD}"/>
          </ac:picMkLst>
        </pc:picChg>
        <pc:picChg chg="add del mod">
          <ac:chgData name="Марина Барулина" userId="3f69187e786b41da" providerId="LiveId" clId="{E8CE4834-F187-4810-9FA0-AC5470437410}" dt="2023-09-28T17:53:15.290" v="694" actId="21"/>
          <ac:picMkLst>
            <pc:docMk/>
            <pc:sldMk cId="3457627927" sldId="704"/>
            <ac:picMk id="6" creationId="{6834B84D-5029-5EBB-5523-174B0973540E}"/>
          </ac:picMkLst>
        </pc:picChg>
        <pc:picChg chg="add mod">
          <ac:chgData name="Марина Барулина" userId="3f69187e786b41da" providerId="LiveId" clId="{E8CE4834-F187-4810-9FA0-AC5470437410}" dt="2023-09-28T17:53:24.281" v="698"/>
          <ac:picMkLst>
            <pc:docMk/>
            <pc:sldMk cId="3457627927" sldId="704"/>
            <ac:picMk id="7" creationId="{77AF2DF5-A24C-54E0-06A1-190143F60B6D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9:36:12.074" v="1006" actId="20577"/>
        <pc:sldMkLst>
          <pc:docMk/>
          <pc:sldMk cId="3061206645" sldId="705"/>
        </pc:sldMkLst>
        <pc:spChg chg="mod">
          <ac:chgData name="Марина Барулина" userId="3f69187e786b41da" providerId="LiveId" clId="{E8CE4834-F187-4810-9FA0-AC5470437410}" dt="2023-09-27T04:48:58.671" v="176" actId="20577"/>
          <ac:spMkLst>
            <pc:docMk/>
            <pc:sldMk cId="3061206645" sldId="705"/>
            <ac:spMk id="2" creationId="{12481077-AFD0-7B58-C13F-31FE3090C05E}"/>
          </ac:spMkLst>
        </pc:spChg>
        <pc:spChg chg="del">
          <ac:chgData name="Марина Барулина" userId="3f69187e786b41da" providerId="LiveId" clId="{E8CE4834-F187-4810-9FA0-AC5470437410}" dt="2023-09-27T04:49:03.563" v="177" actId="478"/>
          <ac:spMkLst>
            <pc:docMk/>
            <pc:sldMk cId="3061206645" sldId="705"/>
            <ac:spMk id="3" creationId="{596E03A4-BE51-7743-2FD4-5C317485B5EA}"/>
          </ac:spMkLst>
        </pc:spChg>
        <pc:spChg chg="add del">
          <ac:chgData name="Марина Барулина" userId="3f69187e786b41da" providerId="LiveId" clId="{E8CE4834-F187-4810-9FA0-AC5470437410}" dt="2023-09-27T20:31:08.860" v="364" actId="22"/>
          <ac:spMkLst>
            <pc:docMk/>
            <pc:sldMk cId="3061206645" sldId="705"/>
            <ac:spMk id="4" creationId="{119CAB09-D682-4D1A-A0FA-EE961B239B44}"/>
          </ac:spMkLst>
        </pc:spChg>
        <pc:spChg chg="add del">
          <ac:chgData name="Марина Барулина" userId="3f69187e786b41da" providerId="LiveId" clId="{E8CE4834-F187-4810-9FA0-AC5470437410}" dt="2023-09-28T17:36:06.599" v="649" actId="22"/>
          <ac:spMkLst>
            <pc:docMk/>
            <pc:sldMk cId="3061206645" sldId="705"/>
            <ac:spMk id="4" creationId="{B94F80B0-DE0C-261B-F1F4-C78EEDA58C92}"/>
          </ac:spMkLst>
        </pc:spChg>
        <pc:spChg chg="del">
          <ac:chgData name="Марина Барулина" userId="3f69187e786b41da" providerId="LiveId" clId="{E8CE4834-F187-4810-9FA0-AC5470437410}" dt="2023-09-27T04:49:04.989" v="178" actId="478"/>
          <ac:spMkLst>
            <pc:docMk/>
            <pc:sldMk cId="3061206645" sldId="705"/>
            <ac:spMk id="4" creationId="{C0B2EA91-885A-2D66-68DB-AAEC0EA81C35}"/>
          </ac:spMkLst>
        </pc:spChg>
        <pc:spChg chg="add mod">
          <ac:chgData name="Марина Барулина" userId="3f69187e786b41da" providerId="LiveId" clId="{E8CE4834-F187-4810-9FA0-AC5470437410}" dt="2023-09-28T19:36:12.074" v="1006" actId="20577"/>
          <ac:spMkLst>
            <pc:docMk/>
            <pc:sldMk cId="3061206645" sldId="705"/>
            <ac:spMk id="6" creationId="{18158AA7-63CB-36B6-F13E-3C92A70B2A83}"/>
          </ac:spMkLst>
        </pc:spChg>
      </pc:sldChg>
      <pc:sldChg chg="addSp delSp modSp new mod">
        <pc:chgData name="Марина Барулина" userId="3f69187e786b41da" providerId="LiveId" clId="{E8CE4834-F187-4810-9FA0-AC5470437410}" dt="2023-09-28T18:10:04.878" v="754" actId="1076"/>
        <pc:sldMkLst>
          <pc:docMk/>
          <pc:sldMk cId="965681380" sldId="706"/>
        </pc:sldMkLst>
        <pc:spChg chg="mod">
          <ac:chgData name="Марина Барулина" userId="3f69187e786b41da" providerId="LiveId" clId="{E8CE4834-F187-4810-9FA0-AC5470437410}" dt="2023-09-27T13:13:59.351" v="203" actId="20577"/>
          <ac:spMkLst>
            <pc:docMk/>
            <pc:sldMk cId="965681380" sldId="706"/>
            <ac:spMk id="2" creationId="{FD8003AE-ACA0-A0DF-40AB-11034F9B4D24}"/>
          </ac:spMkLst>
        </pc:spChg>
        <pc:spChg chg="del">
          <ac:chgData name="Марина Барулина" userId="3f69187e786b41da" providerId="LiveId" clId="{E8CE4834-F187-4810-9FA0-AC5470437410}" dt="2023-09-27T13:14:02.324" v="204" actId="478"/>
          <ac:spMkLst>
            <pc:docMk/>
            <pc:sldMk cId="965681380" sldId="706"/>
            <ac:spMk id="3" creationId="{22C58A6A-B6A6-8D06-D9A2-AC749C4EC445}"/>
          </ac:spMkLst>
        </pc:spChg>
        <pc:spChg chg="del">
          <ac:chgData name="Марина Барулина" userId="3f69187e786b41da" providerId="LiveId" clId="{E8CE4834-F187-4810-9FA0-AC5470437410}" dt="2023-09-27T13:14:03.404" v="205" actId="478"/>
          <ac:spMkLst>
            <pc:docMk/>
            <pc:sldMk cId="965681380" sldId="706"/>
            <ac:spMk id="4" creationId="{E22DD8ED-9DE7-4D64-F752-498E54440F29}"/>
          </ac:spMkLst>
        </pc:spChg>
        <pc:spChg chg="del mod">
          <ac:chgData name="Марина Барулина" userId="3f69187e786b41da" providerId="LiveId" clId="{E8CE4834-F187-4810-9FA0-AC5470437410}" dt="2023-09-28T18:09:50.338" v="747" actId="478"/>
          <ac:spMkLst>
            <pc:docMk/>
            <pc:sldMk cId="965681380" sldId="706"/>
            <ac:spMk id="5" creationId="{3A93D348-456D-80BE-C514-3216690FDFEF}"/>
          </ac:spMkLst>
        </pc:spChg>
        <pc:spChg chg="add del mod">
          <ac:chgData name="Марина Барулина" userId="3f69187e786b41da" providerId="LiveId" clId="{E8CE4834-F187-4810-9FA0-AC5470437410}" dt="2023-09-28T18:09:53.331" v="749" actId="478"/>
          <ac:spMkLst>
            <pc:docMk/>
            <pc:sldMk cId="965681380" sldId="706"/>
            <ac:spMk id="6" creationId="{B538E346-5722-DA97-93C1-440960065DB1}"/>
          </ac:spMkLst>
        </pc:spChg>
        <pc:picChg chg="del">
          <ac:chgData name="Марина Барулина" userId="3f69187e786b41da" providerId="LiveId" clId="{E8CE4834-F187-4810-9FA0-AC5470437410}" dt="2023-09-28T18:09:34.688" v="742" actId="478"/>
          <ac:picMkLst>
            <pc:docMk/>
            <pc:sldMk cId="965681380" sldId="706"/>
            <ac:picMk id="3" creationId="{C464CB6D-1352-3350-4E1D-4BBBEF173D0C}"/>
          </ac:picMkLst>
        </pc:picChg>
        <pc:picChg chg="add mod">
          <ac:chgData name="Марина Барулина" userId="3f69187e786b41da" providerId="LiveId" clId="{E8CE4834-F187-4810-9FA0-AC5470437410}" dt="2023-09-28T18:10:04.878" v="754" actId="1076"/>
          <ac:picMkLst>
            <pc:docMk/>
            <pc:sldMk cId="965681380" sldId="706"/>
            <ac:picMk id="1026" creationId="{495CCFBB-BCA1-6C27-67CB-FA1D2ED2D27D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9:31:02.064" v="998" actId="1076"/>
        <pc:sldMkLst>
          <pc:docMk/>
          <pc:sldMk cId="3208948955" sldId="707"/>
        </pc:sldMkLst>
        <pc:spChg chg="mod">
          <ac:chgData name="Марина Барулина" userId="3f69187e786b41da" providerId="LiveId" clId="{E8CE4834-F187-4810-9FA0-AC5470437410}" dt="2023-09-27T13:14:27.514" v="216"/>
          <ac:spMkLst>
            <pc:docMk/>
            <pc:sldMk cId="3208948955" sldId="707"/>
            <ac:spMk id="2" creationId="{D24ECFFB-398E-E820-EC2C-33C99696E6E0}"/>
          </ac:spMkLst>
        </pc:spChg>
        <pc:spChg chg="del">
          <ac:chgData name="Марина Барулина" userId="3f69187e786b41da" providerId="LiveId" clId="{E8CE4834-F187-4810-9FA0-AC5470437410}" dt="2023-09-27T13:14:30.029" v="217" actId="478"/>
          <ac:spMkLst>
            <pc:docMk/>
            <pc:sldMk cId="3208948955" sldId="707"/>
            <ac:spMk id="3" creationId="{D9FD87BD-6B46-B040-88D2-932C4933F6B4}"/>
          </ac:spMkLst>
        </pc:spChg>
        <pc:spChg chg="del">
          <ac:chgData name="Марина Барулина" userId="3f69187e786b41da" providerId="LiveId" clId="{E8CE4834-F187-4810-9FA0-AC5470437410}" dt="2023-09-27T13:14:31.312" v="218" actId="478"/>
          <ac:spMkLst>
            <pc:docMk/>
            <pc:sldMk cId="3208948955" sldId="707"/>
            <ac:spMk id="4" creationId="{97BD48C1-2BF1-8D73-3022-8D2C5A893D2A}"/>
          </ac:spMkLst>
        </pc:spChg>
        <pc:spChg chg="del">
          <ac:chgData name="Марина Барулина" userId="3f69187e786b41da" providerId="LiveId" clId="{E8CE4834-F187-4810-9FA0-AC5470437410}" dt="2023-09-28T19:30:02.576" v="986" actId="478"/>
          <ac:spMkLst>
            <pc:docMk/>
            <pc:sldMk cId="3208948955" sldId="707"/>
            <ac:spMk id="5" creationId="{666F2721-F65C-345D-4BEA-A7750DA2E209}"/>
          </ac:spMkLst>
        </pc:spChg>
        <pc:spChg chg="add del mod">
          <ac:chgData name="Марина Барулина" userId="3f69187e786b41da" providerId="LiveId" clId="{E8CE4834-F187-4810-9FA0-AC5470437410}" dt="2023-09-28T19:30:06.694" v="987" actId="478"/>
          <ac:spMkLst>
            <pc:docMk/>
            <pc:sldMk cId="3208948955" sldId="707"/>
            <ac:spMk id="6" creationId="{B477631A-61CC-C1A4-6B28-069B16B6BA6F}"/>
          </ac:spMkLst>
        </pc:spChg>
        <pc:spChg chg="add del">
          <ac:chgData name="Марина Барулина" userId="3f69187e786b41da" providerId="LiveId" clId="{E8CE4834-F187-4810-9FA0-AC5470437410}" dt="2023-09-28T19:30:50.016" v="994" actId="22"/>
          <ac:spMkLst>
            <pc:docMk/>
            <pc:sldMk cId="3208948955" sldId="707"/>
            <ac:spMk id="10" creationId="{9468FA7B-2FA2-C071-8733-BEABAD6953F8}"/>
          </ac:spMkLst>
        </pc:spChg>
        <pc:spChg chg="add mod">
          <ac:chgData name="Марина Барулина" userId="3f69187e786b41da" providerId="LiveId" clId="{E8CE4834-F187-4810-9FA0-AC5470437410}" dt="2023-09-28T19:31:02.064" v="998" actId="1076"/>
          <ac:spMkLst>
            <pc:docMk/>
            <pc:sldMk cId="3208948955" sldId="707"/>
            <ac:spMk id="12" creationId="{63E016C1-4A4C-4F89-104B-2ACD55F05B7D}"/>
          </ac:spMkLst>
        </pc:spChg>
        <pc:picChg chg="del">
          <ac:chgData name="Марина Барулина" userId="3f69187e786b41da" providerId="LiveId" clId="{E8CE4834-F187-4810-9FA0-AC5470437410}" dt="2023-09-28T19:29:58.743" v="985" actId="478"/>
          <ac:picMkLst>
            <pc:docMk/>
            <pc:sldMk cId="3208948955" sldId="707"/>
            <ac:picMk id="3" creationId="{87E813BB-969F-C569-C81F-22348401C88A}"/>
          </ac:picMkLst>
        </pc:picChg>
        <pc:picChg chg="add mod">
          <ac:chgData name="Марина Барулина" userId="3f69187e786b41da" providerId="LiveId" clId="{E8CE4834-F187-4810-9FA0-AC5470437410}" dt="2023-09-28T19:30:14.371" v="990" actId="1076"/>
          <ac:picMkLst>
            <pc:docMk/>
            <pc:sldMk cId="3208948955" sldId="707"/>
            <ac:picMk id="8" creationId="{054EEF1D-14A9-0DB8-A545-6DFE21B0E120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9:33:18.292" v="1005" actId="1076"/>
        <pc:sldMkLst>
          <pc:docMk/>
          <pc:sldMk cId="992476505" sldId="708"/>
        </pc:sldMkLst>
        <pc:spChg chg="mod">
          <ac:chgData name="Марина Барулина" userId="3f69187e786b41da" providerId="LiveId" clId="{E8CE4834-F187-4810-9FA0-AC5470437410}" dt="2023-09-27T13:14:53.217" v="223" actId="20577"/>
          <ac:spMkLst>
            <pc:docMk/>
            <pc:sldMk cId="992476505" sldId="708"/>
            <ac:spMk id="2" creationId="{57AC9A51-A9E0-EC53-E9E6-6DEBBF3DD773}"/>
          </ac:spMkLst>
        </pc:spChg>
        <pc:spChg chg="del">
          <ac:chgData name="Марина Барулина" userId="3f69187e786b41da" providerId="LiveId" clId="{E8CE4834-F187-4810-9FA0-AC5470437410}" dt="2023-09-27T13:16:37.471" v="224" actId="478"/>
          <ac:spMkLst>
            <pc:docMk/>
            <pc:sldMk cId="992476505" sldId="708"/>
            <ac:spMk id="3" creationId="{A1345E36-A835-DFAB-3734-DE3E49872761}"/>
          </ac:spMkLst>
        </pc:spChg>
        <pc:spChg chg="del">
          <ac:chgData name="Марина Барулина" userId="3f69187e786b41da" providerId="LiveId" clId="{E8CE4834-F187-4810-9FA0-AC5470437410}" dt="2023-09-27T13:16:40.778" v="225" actId="478"/>
          <ac:spMkLst>
            <pc:docMk/>
            <pc:sldMk cId="992476505" sldId="708"/>
            <ac:spMk id="4" creationId="{462BFF2F-99D8-F92E-1407-598A105D24FC}"/>
          </ac:spMkLst>
        </pc:spChg>
        <pc:picChg chg="mod">
          <ac:chgData name="Марина Барулина" userId="3f69187e786b41da" providerId="LiveId" clId="{E8CE4834-F187-4810-9FA0-AC5470437410}" dt="2023-09-28T19:33:16.457" v="1004" actId="1076"/>
          <ac:picMkLst>
            <pc:docMk/>
            <pc:sldMk cId="992476505" sldId="708"/>
            <ac:picMk id="3" creationId="{1A371843-0B91-8739-3BD5-8812D5F155BF}"/>
          </ac:picMkLst>
        </pc:picChg>
        <pc:picChg chg="add mod">
          <ac:chgData name="Марина Барулина" userId="3f69187e786b41da" providerId="LiveId" clId="{E8CE4834-F187-4810-9FA0-AC5470437410}" dt="2023-09-28T19:33:18.292" v="1005" actId="1076"/>
          <ac:picMkLst>
            <pc:docMk/>
            <pc:sldMk cId="992476505" sldId="708"/>
            <ac:picMk id="3074" creationId="{F2693461-9D1F-3777-3C56-3FD72D38FE42}"/>
          </ac:picMkLst>
        </pc:picChg>
      </pc:sldChg>
      <pc:sldChg chg="addSp delSp modSp new mod ord setBg">
        <pc:chgData name="Марина Барулина" userId="3f69187e786b41da" providerId="LiveId" clId="{E8CE4834-F187-4810-9FA0-AC5470437410}" dt="2023-09-28T19:12:16.725" v="975" actId="20577"/>
        <pc:sldMkLst>
          <pc:docMk/>
          <pc:sldMk cId="1090046331" sldId="709"/>
        </pc:sldMkLst>
        <pc:spChg chg="mod">
          <ac:chgData name="Марина Барулина" userId="3f69187e786b41da" providerId="LiveId" clId="{E8CE4834-F187-4810-9FA0-AC5470437410}" dt="2023-09-27T19:58:02.546" v="274" actId="20577"/>
          <ac:spMkLst>
            <pc:docMk/>
            <pc:sldMk cId="1090046331" sldId="709"/>
            <ac:spMk id="2" creationId="{20CB5166-DBCA-56EA-E725-419D7856CE11}"/>
          </ac:spMkLst>
        </pc:spChg>
        <pc:spChg chg="del mod">
          <ac:chgData name="Марина Барулина" userId="3f69187e786b41da" providerId="LiveId" clId="{E8CE4834-F187-4810-9FA0-AC5470437410}" dt="2023-09-27T19:58:07.490" v="276" actId="478"/>
          <ac:spMkLst>
            <pc:docMk/>
            <pc:sldMk cId="1090046331" sldId="709"/>
            <ac:spMk id="3" creationId="{EE6BA3FF-2DA5-D7F3-03C3-AAE0F9A21D3F}"/>
          </ac:spMkLst>
        </pc:spChg>
        <pc:spChg chg="del mod">
          <ac:chgData name="Марина Барулина" userId="3f69187e786b41da" providerId="LiveId" clId="{E8CE4834-F187-4810-9FA0-AC5470437410}" dt="2023-09-27T19:58:09.303" v="278" actId="478"/>
          <ac:spMkLst>
            <pc:docMk/>
            <pc:sldMk cId="1090046331" sldId="709"/>
            <ac:spMk id="4" creationId="{644B7841-3B9D-8E20-CF0A-FEB9673E1AF9}"/>
          </ac:spMkLst>
        </pc:spChg>
        <pc:spChg chg="add mod">
          <ac:chgData name="Марина Барулина" userId="3f69187e786b41da" providerId="LiveId" clId="{E8CE4834-F187-4810-9FA0-AC5470437410}" dt="2023-09-28T19:01:23.865" v="936" actId="14100"/>
          <ac:spMkLst>
            <pc:docMk/>
            <pc:sldMk cId="1090046331" sldId="709"/>
            <ac:spMk id="4" creationId="{F58D6811-723C-E806-4104-E95D4F0E31D4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5" creationId="{1EB97317-F8BB-0739-C739-777037FAFF6B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6" creationId="{7FE1ACEE-56D0-362F-6518-873D8A010DB7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7" creationId="{80FD3BDE-660B-D130-4F6A-DBCCA0685554}"/>
          </ac:spMkLst>
        </pc:spChg>
        <pc:spChg chg="add del">
          <ac:chgData name="Марина Барулина" userId="3f69187e786b41da" providerId="LiveId" clId="{E8CE4834-F187-4810-9FA0-AC5470437410}" dt="2023-09-28T19:06:44.101" v="938"/>
          <ac:spMkLst>
            <pc:docMk/>
            <pc:sldMk cId="1090046331" sldId="709"/>
            <ac:spMk id="8" creationId="{4D4DEDB7-AD1C-6D5B-1F52-E3203EF997D3}"/>
          </ac:spMkLst>
        </pc:spChg>
        <pc:spChg chg="add del">
          <ac:chgData name="Марина Барулина" userId="3f69187e786b41da" providerId="LiveId" clId="{E8CE4834-F187-4810-9FA0-AC5470437410}" dt="2023-09-28T19:11:10.713" v="951"/>
          <ac:spMkLst>
            <pc:docMk/>
            <pc:sldMk cId="1090046331" sldId="709"/>
            <ac:spMk id="17" creationId="{290DEFB0-07F8-EB2F-F821-279D1A5BDC42}"/>
          </ac:spMkLst>
        </pc:spChg>
        <pc:spChg chg="add del">
          <ac:chgData name="Марина Барулина" userId="3f69187e786b41da" providerId="LiveId" clId="{E8CE4834-F187-4810-9FA0-AC5470437410}" dt="2023-09-28T19:11:10.713" v="951"/>
          <ac:spMkLst>
            <pc:docMk/>
            <pc:sldMk cId="1090046331" sldId="709"/>
            <ac:spMk id="18" creationId="{BAB719DC-F7CE-34F5-23A0-458DCA085016}"/>
          </ac:spMkLst>
        </pc:spChg>
        <pc:spChg chg="add del">
          <ac:chgData name="Марина Барулина" userId="3f69187e786b41da" providerId="LiveId" clId="{E8CE4834-F187-4810-9FA0-AC5470437410}" dt="2023-09-28T19:11:10.713" v="951"/>
          <ac:spMkLst>
            <pc:docMk/>
            <pc:sldMk cId="1090046331" sldId="709"/>
            <ac:spMk id="19" creationId="{9D5FDF1E-FB87-394F-1A48-9B1D0C80B0FA}"/>
          </ac:spMkLst>
        </pc:spChg>
        <pc:spChg chg="add mod">
          <ac:chgData name="Марина Барулина" userId="3f69187e786b41da" providerId="LiveId" clId="{E8CE4834-F187-4810-9FA0-AC5470437410}" dt="2023-09-28T19:12:16.725" v="975" actId="20577"/>
          <ac:spMkLst>
            <pc:docMk/>
            <pc:sldMk cId="1090046331" sldId="709"/>
            <ac:spMk id="21" creationId="{F4F8968B-5D33-C164-481B-55AAC084010D}"/>
          </ac:spMkLst>
        </pc:spChg>
        <pc:picChg chg="add mod">
          <ac:chgData name="Марина Барулина" userId="3f69187e786b41da" providerId="LiveId" clId="{E8CE4834-F187-4810-9FA0-AC5470437410}" dt="2023-09-28T19:07:17.073" v="940" actId="1076"/>
          <ac:picMkLst>
            <pc:docMk/>
            <pc:sldMk cId="1090046331" sldId="709"/>
            <ac:picMk id="10" creationId="{D79B3429-667D-F942-4B64-2194D9A20C90}"/>
          </ac:picMkLst>
        </pc:picChg>
        <pc:picChg chg="add mod">
          <ac:chgData name="Марина Барулина" userId="3f69187e786b41da" providerId="LiveId" clId="{E8CE4834-F187-4810-9FA0-AC5470437410}" dt="2023-09-28T19:08:33.952" v="943" actId="1076"/>
          <ac:picMkLst>
            <pc:docMk/>
            <pc:sldMk cId="1090046331" sldId="709"/>
            <ac:picMk id="12" creationId="{B903C8F9-D3AC-E0B2-3518-C45D39E330EF}"/>
          </ac:picMkLst>
        </pc:picChg>
        <pc:picChg chg="add mod">
          <ac:chgData name="Марина Барулина" userId="3f69187e786b41da" providerId="LiveId" clId="{E8CE4834-F187-4810-9FA0-AC5470437410}" dt="2023-09-28T19:09:30.044" v="945" actId="1076"/>
          <ac:picMkLst>
            <pc:docMk/>
            <pc:sldMk cId="1090046331" sldId="709"/>
            <ac:picMk id="14" creationId="{17BC152F-34CC-2396-EB5E-2F849B894FC2}"/>
          </ac:picMkLst>
        </pc:picChg>
        <pc:picChg chg="add mod modCrop">
          <ac:chgData name="Марина Барулина" userId="3f69187e786b41da" providerId="LiveId" clId="{E8CE4834-F187-4810-9FA0-AC5470437410}" dt="2023-09-28T19:10:03.415" v="949" actId="1076"/>
          <ac:picMkLst>
            <pc:docMk/>
            <pc:sldMk cId="1090046331" sldId="709"/>
            <ac:picMk id="16" creationId="{70DBFC22-C06B-CE35-5AE1-CE94801E8D7B}"/>
          </ac:picMkLst>
        </pc:picChg>
      </pc:sldChg>
      <pc:sldChg chg="new del">
        <pc:chgData name="Марина Барулина" userId="3f69187e786b41da" providerId="LiveId" clId="{E8CE4834-F187-4810-9FA0-AC5470437410}" dt="2023-09-27T19:50:55.863" v="235" actId="47"/>
        <pc:sldMkLst>
          <pc:docMk/>
          <pc:sldMk cId="2619572005" sldId="709"/>
        </pc:sldMkLst>
      </pc:sldChg>
      <pc:sldChg chg="addSp delSp modSp new mod setBg addAnim">
        <pc:chgData name="Марина Барулина" userId="3f69187e786b41da" providerId="LiveId" clId="{E8CE4834-F187-4810-9FA0-AC5470437410}" dt="2023-09-28T17:51:51.111" v="687"/>
        <pc:sldMkLst>
          <pc:docMk/>
          <pc:sldMk cId="1440883664" sldId="710"/>
        </pc:sldMkLst>
        <pc:spChg chg="mod or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" creationId="{ED0AA972-5A6D-8A42-538A-569E280F54AC}"/>
          </ac:spMkLst>
        </pc:spChg>
        <pc:spChg chg="del">
          <ac:chgData name="Марина Барулина" userId="3f69187e786b41da" providerId="LiveId" clId="{E8CE4834-F187-4810-9FA0-AC5470437410}" dt="2023-09-27T20:12:39.345" v="300" actId="478"/>
          <ac:spMkLst>
            <pc:docMk/>
            <pc:sldMk cId="1440883664" sldId="710"/>
            <ac:spMk id="3" creationId="{CA6B77BA-6DF5-B125-BA3A-FF4BC2747B40}"/>
          </ac:spMkLst>
        </pc:spChg>
        <pc:spChg chg="del">
          <ac:chgData name="Марина Барулина" userId="3f69187e786b41da" providerId="LiveId" clId="{E8CE4834-F187-4810-9FA0-AC5470437410}" dt="2023-09-27T20:12:43.477" v="301" actId="478"/>
          <ac:spMkLst>
            <pc:docMk/>
            <pc:sldMk cId="1440883664" sldId="710"/>
            <ac:spMk id="4" creationId="{6EE45378-B93B-24E5-A842-49E2845398AC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8" creationId="{48E96387-12F1-45E4-9322-ABBF2EE040E9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0" creationId="{A9F421DD-DE4E-4547-A904-3F80E25E3F35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2" creationId="{09985DEC-1215-4209-9708-B45CC977402E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4" creationId="{90EB7086-616E-4D44-94BE-D0F763561782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6" creationId="{F115DB35-53D7-4EDC-A965-A434929617CC}"/>
          </ac:spMkLst>
        </pc:spChg>
        <pc:spChg chg="add del">
          <ac:chgData name="Марина Барулина" userId="3f69187e786b41da" providerId="LiveId" clId="{E8CE4834-F187-4810-9FA0-AC5470437410}" dt="2023-09-28T17:51:51.105" v="685" actId="26606"/>
          <ac:spMkLst>
            <pc:docMk/>
            <pc:sldMk cId="1440883664" sldId="710"/>
            <ac:spMk id="18" creationId="{4B610F9C-62FE-46FC-8607-C35030B6321A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4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5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6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7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8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8T17:51:51.111" v="686" actId="26606"/>
          <ac:spMkLst>
            <pc:docMk/>
            <pc:sldMk cId="1440883664" sldId="710"/>
            <ac:spMk id="29" creationId="{7C00E1DA-EC7C-40FC-95E3-11FDCD2E4291}"/>
          </ac:spMkLst>
        </pc:spChg>
        <pc:grpChg chg="add">
          <ac:chgData name="Марина Барулина" userId="3f69187e786b41da" providerId="LiveId" clId="{E8CE4834-F187-4810-9FA0-AC5470437410}" dt="2023-09-28T17:51:51.111" v="686" actId="26606"/>
          <ac:grpSpMkLst>
            <pc:docMk/>
            <pc:sldMk cId="1440883664" sldId="710"/>
            <ac:grpSpMk id="20" creationId="{9A421166-2996-41A7-B094-AE5316F347DD}"/>
          </ac:grpSpMkLst>
        </pc:grpChg>
        <pc:picChg chg="add mod">
          <ac:chgData name="Марина Барулина" userId="3f69187e786b41da" providerId="LiveId" clId="{E8CE4834-F187-4810-9FA0-AC5470437410}" dt="2023-09-28T17:51:51.111" v="686" actId="26606"/>
          <ac:picMkLst>
            <pc:docMk/>
            <pc:sldMk cId="1440883664" sldId="710"/>
            <ac:picMk id="3" creationId="{4196BCF8-1EA6-2096-FE2E-94965F438D27}"/>
          </ac:picMkLst>
        </pc:picChg>
      </pc:sldChg>
      <pc:sldChg chg="addSp modSp add mod setBg addAnim">
        <pc:chgData name="Марина Барулина" userId="3f69187e786b41da" providerId="LiveId" clId="{E8CE4834-F187-4810-9FA0-AC5470437410}" dt="2023-09-28T17:51:58.335" v="690"/>
        <pc:sldMkLst>
          <pc:docMk/>
          <pc:sldMk cId="2468570417" sldId="711"/>
        </pc:sldMkLst>
        <pc:spChg chg="mod or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2" creationId="{ED0AA972-5A6D-8A42-538A-569E280F54AC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8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0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2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4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6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8T17:51:58.334" v="689" actId="26606"/>
          <ac:spMkLst>
            <pc:docMk/>
            <pc:sldMk cId="2468570417" sldId="711"/>
            <ac:spMk id="18" creationId="{7C00E1DA-EC7C-40FC-95E3-11FDCD2E4291}"/>
          </ac:spMkLst>
        </pc:spChg>
        <pc:grpChg chg="add">
          <ac:chgData name="Марина Барулина" userId="3f69187e786b41da" providerId="LiveId" clId="{E8CE4834-F187-4810-9FA0-AC5470437410}" dt="2023-09-28T17:51:58.334" v="689" actId="26606"/>
          <ac:grpSpMkLst>
            <pc:docMk/>
            <pc:sldMk cId="2468570417" sldId="711"/>
            <ac:grpSpMk id="20" creationId="{9A421166-2996-41A7-B094-AE5316F347DD}"/>
          </ac:grpSpMkLst>
        </pc:grpChg>
        <pc:picChg chg="add mod">
          <ac:chgData name="Марина Барулина" userId="3f69187e786b41da" providerId="LiveId" clId="{E8CE4834-F187-4810-9FA0-AC5470437410}" dt="2023-09-28T17:51:58.334" v="689" actId="26606"/>
          <ac:picMkLst>
            <pc:docMk/>
            <pc:sldMk cId="2468570417" sldId="711"/>
            <ac:picMk id="3" creationId="{CA6F1FD9-91A5-AF1A-67E7-1328199C5783}"/>
          </ac:picMkLst>
        </pc:picChg>
      </pc:sldChg>
      <pc:sldChg chg="addSp delSp modSp add del mod ord setBg delDesignElem">
        <pc:chgData name="Марина Барулина" userId="3f69187e786b41da" providerId="LiveId" clId="{E8CE4834-F187-4810-9FA0-AC5470437410}" dt="2023-09-29T07:20:13.537" v="1016" actId="47"/>
        <pc:sldMkLst>
          <pc:docMk/>
          <pc:sldMk cId="378119781" sldId="712"/>
        </pc:sldMkLst>
        <pc:spChg chg="del mod">
          <ac:chgData name="Марина Барулина" userId="3f69187e786b41da" providerId="LiveId" clId="{E8CE4834-F187-4810-9FA0-AC5470437410}" dt="2023-09-29T07:20:01.350" v="1011" actId="21"/>
          <ac:spMkLst>
            <pc:docMk/>
            <pc:sldMk cId="378119781" sldId="712"/>
            <ac:spMk id="2" creationId="{F431F7DC-888B-8D27-DDE9-6416EF742C82}"/>
          </ac:spMkLst>
        </pc:spChg>
        <pc:spChg chg="add mod">
          <ac:chgData name="Марина Барулина" userId="3f69187e786b41da" providerId="LiveId" clId="{E8CE4834-F187-4810-9FA0-AC5470437410}" dt="2023-09-29T07:20:01.350" v="1011" actId="21"/>
          <ac:spMkLst>
            <pc:docMk/>
            <pc:sldMk cId="378119781" sldId="712"/>
            <ac:spMk id="7" creationId="{33788753-B5B3-2123-3D45-1E2AED10BB29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0" creationId="{A078A52F-85EA-4C0B-962B-D9D9DD4DD78C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2" creationId="{919797D5-5700-4683-B30A-5B4D56CB8270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4" creationId="{4856A7B9-9801-42EC-A4C9-7E22A56EF53D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6" creationId="{A8D10092-A860-4EFB-963F-A14DA3648858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18" creationId="{BABD8CBF-1782-456F-AF12-36CD021CCCF6}"/>
          </ac:spMkLst>
        </pc:spChg>
        <pc:spChg chg="del">
          <ac:chgData name="Марина Барулина" userId="3f69187e786b41da" providerId="LiveId" clId="{E8CE4834-F187-4810-9FA0-AC5470437410}" dt="2023-09-27T20:33:45.658" v="406"/>
          <ac:spMkLst>
            <pc:docMk/>
            <pc:sldMk cId="378119781" sldId="712"/>
            <ac:spMk id="20" creationId="{18A186C0-DD3C-4FF4-B165-943244CBD116}"/>
          </ac:spMkLst>
        </pc:spChg>
        <pc:grpChg chg="del">
          <ac:chgData name="Марина Барулина" userId="3f69187e786b41da" providerId="LiveId" clId="{E8CE4834-F187-4810-9FA0-AC5470437410}" dt="2023-09-27T20:33:45.658" v="406"/>
          <ac:grpSpMkLst>
            <pc:docMk/>
            <pc:sldMk cId="378119781" sldId="712"/>
            <ac:grpSpMk id="22" creationId="{7E6B15A5-F4B5-4786-934F-E57C7FA30298}"/>
          </ac:grpSpMkLst>
        </pc:grpChg>
        <pc:picChg chg="mod">
          <ac:chgData name="Марина Барулина" userId="3f69187e786b41da" providerId="LiveId" clId="{E8CE4834-F187-4810-9FA0-AC5470437410}" dt="2023-09-27T20:44:03.460" v="546" actId="1076"/>
          <ac:picMkLst>
            <pc:docMk/>
            <pc:sldMk cId="378119781" sldId="712"/>
            <ac:picMk id="6" creationId="{8D6C938B-B3F6-A31E-BAA5-68A86D84A9F0}"/>
          </ac:picMkLst>
        </pc:picChg>
      </pc:sldChg>
      <pc:sldChg chg="addSp modSp add del mod setBg">
        <pc:chgData name="Марина Барулина" userId="3f69187e786b41da" providerId="LiveId" clId="{E8CE4834-F187-4810-9FA0-AC5470437410}" dt="2023-09-27T20:33:38.696" v="404" actId="2696"/>
        <pc:sldMkLst>
          <pc:docMk/>
          <pc:sldMk cId="4131853693" sldId="712"/>
        </pc:sldMkLst>
        <pc:spChg chg="mod or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2" creationId="{F431F7DC-888B-8D27-DDE9-6416EF742C82}"/>
          </ac:spMkLst>
        </pc:spChg>
        <pc:spChg chg="mo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3" creationId="{50A337CC-F2FB-6173-1B5E-FD75406C7F22}"/>
          </ac:spMkLst>
        </pc:spChg>
        <pc:spChg chg="mo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4" creationId="{1BCED486-DA86-C36F-D5DB-ACA4C6CBE004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0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2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4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6" creationId="{A8D10092-A860-4EFB-963F-A14DA3648858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18" creationId="{BABD8CBF-1782-456F-AF12-36CD021CCCF6}"/>
          </ac:spMkLst>
        </pc:spChg>
        <pc:spChg chg="add">
          <ac:chgData name="Марина Барулина" userId="3f69187e786b41da" providerId="LiveId" clId="{E8CE4834-F187-4810-9FA0-AC5470437410}" dt="2023-09-27T20:25:06.978" v="317" actId="26606"/>
          <ac:spMkLst>
            <pc:docMk/>
            <pc:sldMk cId="4131853693" sldId="712"/>
            <ac:spMk id="20" creationId="{18A186C0-DD3C-4FF4-B165-943244CBD116}"/>
          </ac:spMkLst>
        </pc:spChg>
        <pc:grpChg chg="add">
          <ac:chgData name="Марина Барулина" userId="3f69187e786b41da" providerId="LiveId" clId="{E8CE4834-F187-4810-9FA0-AC5470437410}" dt="2023-09-27T20:25:06.978" v="317" actId="26606"/>
          <ac:grpSpMkLst>
            <pc:docMk/>
            <pc:sldMk cId="4131853693" sldId="712"/>
            <ac:grpSpMk id="22" creationId="{7E6B15A5-F4B5-4786-934F-E57C7FA30298}"/>
          </ac:grpSpMkLst>
        </pc:grpChg>
        <pc:picChg chg="add mod">
          <ac:chgData name="Марина Барулина" userId="3f69187e786b41da" providerId="LiveId" clId="{E8CE4834-F187-4810-9FA0-AC5470437410}" dt="2023-09-27T20:25:08.763" v="318" actId="1076"/>
          <ac:picMkLst>
            <pc:docMk/>
            <pc:sldMk cId="4131853693" sldId="712"/>
            <ac:picMk id="6" creationId="{8D6C938B-B3F6-A31E-BAA5-68A86D84A9F0}"/>
          </ac:picMkLst>
        </pc:picChg>
      </pc:sldChg>
      <pc:sldChg chg="addSp delSp modSp new mod ord setBg addAnim delAnim">
        <pc:chgData name="Марина Барулина" userId="3f69187e786b41da" providerId="LiveId" clId="{E8CE4834-F187-4810-9FA0-AC5470437410}" dt="2023-09-27T20:37:22.572" v="485"/>
        <pc:sldMkLst>
          <pc:docMk/>
          <pc:sldMk cId="1176520094" sldId="713"/>
        </pc:sldMkLst>
        <pc:spChg chg="mo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" creationId="{8B799DBE-5DAA-4454-F7FF-7D815C9898FB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8" creationId="{A078A52F-85EA-4C0B-962B-D9D9DD4DD78C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0" creationId="{919797D5-5700-4683-B30A-5B4D56CB8270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2" creationId="{4856A7B9-9801-42EC-A4C9-7E22A56EF53D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4" creationId="{8AD54DB8-C150-4290-85D6-F5B0262BFEEF}"/>
          </ac:spMkLst>
        </pc:spChg>
        <pc:spChg chg="add del">
          <ac:chgData name="Марина Барулина" userId="3f69187e786b41da" providerId="LiveId" clId="{E8CE4834-F187-4810-9FA0-AC5470437410}" dt="2023-09-27T20:31:36.527" v="392" actId="26606"/>
          <ac:spMkLst>
            <pc:docMk/>
            <pc:sldMk cId="1176520094" sldId="713"/>
            <ac:spMk id="16" creationId="{28D511D2-9CF1-40DE-BB88-A5A48A0E8AC6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2" creationId="{A078A52F-85EA-4C0B-962B-D9D9DD4DD78C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3" creationId="{919797D5-5700-4683-B30A-5B4D56CB8270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4" creationId="{4856A7B9-9801-42EC-A4C9-7E22A56EF53D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5" creationId="{8AD54DB8-C150-4290-85D6-F5B0262BFEEF}"/>
          </ac:spMkLst>
        </pc:spChg>
        <pc:spChg chg="add del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26" creationId="{17C35B5F-59FB-4E4A-A4E6-85CC504D7918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35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37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39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41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43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7T20:31:58.227" v="395" actId="26606"/>
          <ac:spMkLst>
            <pc:docMk/>
            <pc:sldMk cId="1176520094" sldId="713"/>
            <ac:spMk id="45" creationId="{7C00E1DA-EC7C-40FC-95E3-11FDCD2E4291}"/>
          </ac:spMkLst>
        </pc:spChg>
        <pc:grpChg chg="add del">
          <ac:chgData name="Марина Барулина" userId="3f69187e786b41da" providerId="LiveId" clId="{E8CE4834-F187-4810-9FA0-AC5470437410}" dt="2023-09-27T20:31:36.527" v="392" actId="26606"/>
          <ac:grpSpMkLst>
            <pc:docMk/>
            <pc:sldMk cId="1176520094" sldId="713"/>
            <ac:grpSpMk id="18" creationId="{40ADCA80-A0B1-4379-94EC-0A1A73BE1E7C}"/>
          </ac:grpSpMkLst>
        </pc:grpChg>
        <pc:grpChg chg="add del">
          <ac:chgData name="Марина Барулина" userId="3f69187e786b41da" providerId="LiveId" clId="{E8CE4834-F187-4810-9FA0-AC5470437410}" dt="2023-09-27T20:31:58.227" v="395" actId="26606"/>
          <ac:grpSpMkLst>
            <pc:docMk/>
            <pc:sldMk cId="1176520094" sldId="713"/>
            <ac:grpSpMk id="28" creationId="{266203B4-6411-4E9D-AAC1-D798EF7311A2}"/>
          </ac:grpSpMkLst>
        </pc:grpChg>
        <pc:grpChg chg="add">
          <ac:chgData name="Марина Барулина" userId="3f69187e786b41da" providerId="LiveId" clId="{E8CE4834-F187-4810-9FA0-AC5470437410}" dt="2023-09-27T20:31:58.227" v="395" actId="26606"/>
          <ac:grpSpMkLst>
            <pc:docMk/>
            <pc:sldMk cId="1176520094" sldId="713"/>
            <ac:grpSpMk id="47" creationId="{9A421166-2996-41A7-B094-AE5316F347DD}"/>
          </ac:grpSpMkLst>
        </pc:grpChg>
        <pc:picChg chg="add del">
          <ac:chgData name="Марина Барулина" userId="3f69187e786b41da" providerId="LiveId" clId="{E8CE4834-F187-4810-9FA0-AC5470437410}" dt="2023-09-27T20:31:36.527" v="392" actId="26606"/>
          <ac:picMkLst>
            <pc:docMk/>
            <pc:sldMk cId="1176520094" sldId="713"/>
            <ac:picMk id="4" creationId="{99C06233-0C7C-0EB6-7E01-84EFD59EDAE8}"/>
          </ac:picMkLst>
        </pc:picChg>
        <pc:picChg chg="add mod">
          <ac:chgData name="Марина Барулина" userId="3f69187e786b41da" providerId="LiveId" clId="{E8CE4834-F187-4810-9FA0-AC5470437410}" dt="2023-09-27T20:31:58.227" v="395" actId="26606"/>
          <ac:picMkLst>
            <pc:docMk/>
            <pc:sldMk cId="1176520094" sldId="713"/>
            <ac:picMk id="27" creationId="{9D21BCB5-4D83-5B26-72F3-111591219D31}"/>
          </ac:picMkLst>
        </pc:picChg>
      </pc:sldChg>
      <pc:sldChg chg="modSp add mod ord">
        <pc:chgData name="Марина Барулина" userId="3f69187e786b41da" providerId="LiveId" clId="{E8CE4834-F187-4810-9FA0-AC5470437410}" dt="2023-09-27T20:36:31.314" v="482" actId="20577"/>
        <pc:sldMkLst>
          <pc:docMk/>
          <pc:sldMk cId="58397322" sldId="714"/>
        </pc:sldMkLst>
        <pc:spChg chg="mod">
          <ac:chgData name="Марина Барулина" userId="3f69187e786b41da" providerId="LiveId" clId="{E8CE4834-F187-4810-9FA0-AC5470437410}" dt="2023-09-27T20:36:31.314" v="482" actId="20577"/>
          <ac:spMkLst>
            <pc:docMk/>
            <pc:sldMk cId="58397322" sldId="714"/>
            <ac:spMk id="2" creationId="{921633EB-7DCB-4DDC-80AF-C885A3EE1245}"/>
          </ac:spMkLst>
        </pc:spChg>
      </pc:sldChg>
      <pc:sldChg chg="add del">
        <pc:chgData name="Марина Барулина" userId="3f69187e786b41da" providerId="LiveId" clId="{E8CE4834-F187-4810-9FA0-AC5470437410}" dt="2023-09-27T20:35:23.561" v="462" actId="2696"/>
        <pc:sldMkLst>
          <pc:docMk/>
          <pc:sldMk cId="1283349855" sldId="714"/>
        </pc:sldMkLst>
      </pc:sldChg>
      <pc:sldChg chg="addSp delSp modSp add del mod setBg delDesignElem">
        <pc:chgData name="Марина Барулина" userId="3f69187e786b41da" providerId="LiveId" clId="{E8CE4834-F187-4810-9FA0-AC5470437410}" dt="2023-09-27T20:35:50.607" v="469"/>
        <pc:sldMkLst>
          <pc:docMk/>
          <pc:sldMk cId="1486214388" sldId="714"/>
        </pc:sldMkLst>
        <pc:spChg chg="mod">
          <ac:chgData name="Марина Барулина" userId="3f69187e786b41da" providerId="LiveId" clId="{E8CE4834-F187-4810-9FA0-AC5470437410}" dt="2023-09-27T20:35:48.487" v="467" actId="1076"/>
          <ac:spMkLst>
            <pc:docMk/>
            <pc:sldMk cId="1486214388" sldId="714"/>
            <ac:spMk id="2" creationId="{921633EB-7DCB-4DDC-80AF-C885A3EE1245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13" creationId="{919797D5-5700-4683-B30A-5B4D56CB8270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16" creationId="{A078A52F-85EA-4C0B-962B-D9D9DD4DD78C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0" creationId="{4856A7B9-9801-42EC-A4C9-7E22A56EF53D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2" creationId="{8AD54DB8-C150-4290-85D6-F5B0262BFEEF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4" creationId="{379F11E2-8BA5-4C5C-AE7C-361E5EA011FF}"/>
          </ac:spMkLst>
        </pc:spChg>
        <pc:spChg chg="add del">
          <ac:chgData name="Марина Барулина" userId="3f69187e786b41da" providerId="LiveId" clId="{E8CE4834-F187-4810-9FA0-AC5470437410}" dt="2023-09-27T20:35:50.607" v="469"/>
          <ac:spMkLst>
            <pc:docMk/>
            <pc:sldMk cId="1486214388" sldId="714"/>
            <ac:spMk id="26" creationId="{7C00E1DA-EC7C-40FC-95E3-11FDCD2E4291}"/>
          </ac:spMkLst>
        </pc:spChg>
        <pc:grpChg chg="add del">
          <ac:chgData name="Марина Барулина" userId="3f69187e786b41da" providerId="LiveId" clId="{E8CE4834-F187-4810-9FA0-AC5470437410}" dt="2023-09-27T20:35:50.607" v="469"/>
          <ac:grpSpMkLst>
            <pc:docMk/>
            <pc:sldMk cId="1486214388" sldId="714"/>
            <ac:grpSpMk id="28" creationId="{9A421166-2996-41A7-B094-AE5316F347DD}"/>
          </ac:grpSpMkLst>
        </pc:grpChg>
      </pc:sldChg>
      <pc:sldChg chg="delSp modSp add mod ord">
        <pc:chgData name="Марина Барулина" userId="3f69187e786b41da" providerId="LiveId" clId="{E8CE4834-F187-4810-9FA0-AC5470437410}" dt="2023-09-28T17:55:30.389" v="719" actId="6549"/>
        <pc:sldMkLst>
          <pc:docMk/>
          <pc:sldMk cId="3315775313" sldId="715"/>
        </pc:sldMkLst>
        <pc:spChg chg="mod">
          <ac:chgData name="Марина Барулина" userId="3f69187e786b41da" providerId="LiveId" clId="{E8CE4834-F187-4810-9FA0-AC5470437410}" dt="2023-09-28T17:55:30.389" v="719" actId="6549"/>
          <ac:spMkLst>
            <pc:docMk/>
            <pc:sldMk cId="3315775313" sldId="715"/>
            <ac:spMk id="2" creationId="{DF0C9FCC-2923-089B-0E5E-200D32CDE284}"/>
          </ac:spMkLst>
        </pc:spChg>
        <pc:spChg chg="mod">
          <ac:chgData name="Марина Барулина" userId="3f69187e786b41da" providerId="LiveId" clId="{E8CE4834-F187-4810-9FA0-AC5470437410}" dt="2023-09-27T20:42:19.109" v="532" actId="1076"/>
          <ac:spMkLst>
            <pc:docMk/>
            <pc:sldMk cId="3315775313" sldId="715"/>
            <ac:spMk id="4" creationId="{B76F18F9-B7FC-214C-A957-1C0AD1556C59}"/>
          </ac:spMkLst>
        </pc:spChg>
        <pc:picChg chg="del mod">
          <ac:chgData name="Марина Барулина" userId="3f69187e786b41da" providerId="LiveId" clId="{E8CE4834-F187-4810-9FA0-AC5470437410}" dt="2023-09-27T20:42:28.895" v="533" actId="478"/>
          <ac:picMkLst>
            <pc:docMk/>
            <pc:sldMk cId="3315775313" sldId="715"/>
            <ac:picMk id="6" creationId="{E626DF5A-986C-34D8-A9DF-5C3F4649C18E}"/>
          </ac:picMkLst>
        </pc:picChg>
      </pc:sldChg>
      <pc:sldChg chg="addSp modSp add mod ord setBg addAnim">
        <pc:chgData name="Марина Барулина" userId="3f69187e786b41da" providerId="LiveId" clId="{E8CE4834-F187-4810-9FA0-AC5470437410}" dt="2023-09-28T17:52:08.583" v="693"/>
        <pc:sldMkLst>
          <pc:docMk/>
          <pc:sldMk cId="838666612" sldId="716"/>
        </pc:sldMkLst>
        <pc:spChg chg="mod or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2" creationId="{ED0AA972-5A6D-8A42-538A-569E280F54AC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8" creationId="{A078A52F-85EA-4C0B-962B-D9D9DD4DD78C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0" creationId="{919797D5-5700-4683-B30A-5B4D56CB8270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2" creationId="{4856A7B9-9801-42EC-A4C9-7E22A56EF53D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4" creationId="{8AD54DB8-C150-4290-85D6-F5B0262BFEEF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6" creationId="{379F11E2-8BA5-4C5C-AE7C-361E5EA011FF}"/>
          </ac:spMkLst>
        </pc:spChg>
        <pc:spChg chg="add">
          <ac:chgData name="Марина Барулина" userId="3f69187e786b41da" providerId="LiveId" clId="{E8CE4834-F187-4810-9FA0-AC5470437410}" dt="2023-09-28T17:52:08.582" v="692" actId="26606"/>
          <ac:spMkLst>
            <pc:docMk/>
            <pc:sldMk cId="838666612" sldId="716"/>
            <ac:spMk id="18" creationId="{7C00E1DA-EC7C-40FC-95E3-11FDCD2E4291}"/>
          </ac:spMkLst>
        </pc:spChg>
        <pc:grpChg chg="add">
          <ac:chgData name="Марина Барулина" userId="3f69187e786b41da" providerId="LiveId" clId="{E8CE4834-F187-4810-9FA0-AC5470437410}" dt="2023-09-28T17:52:08.582" v="692" actId="26606"/>
          <ac:grpSpMkLst>
            <pc:docMk/>
            <pc:sldMk cId="838666612" sldId="716"/>
            <ac:grpSpMk id="20" creationId="{9A421166-2996-41A7-B094-AE5316F347DD}"/>
          </ac:grpSpMkLst>
        </pc:grpChg>
        <pc:picChg chg="add mod">
          <ac:chgData name="Марина Барулина" userId="3f69187e786b41da" providerId="LiveId" clId="{E8CE4834-F187-4810-9FA0-AC5470437410}" dt="2023-09-28T17:52:08.582" v="692" actId="26606"/>
          <ac:picMkLst>
            <pc:docMk/>
            <pc:sldMk cId="838666612" sldId="716"/>
            <ac:picMk id="3" creationId="{A790E0E9-5A61-04EE-C494-A7358B47CF54}"/>
          </ac:picMkLst>
        </pc:picChg>
      </pc:sldChg>
      <pc:sldChg chg="addSp delSp modSp new mod modClrScheme chgLayout">
        <pc:chgData name="Марина Барулина" userId="3f69187e786b41da" providerId="LiveId" clId="{E8CE4834-F187-4810-9FA0-AC5470437410}" dt="2023-09-28T17:45:01.396" v="668" actId="1076"/>
        <pc:sldMkLst>
          <pc:docMk/>
          <pc:sldMk cId="885181085" sldId="717"/>
        </pc:sldMkLst>
        <pc:spChg chg="del">
          <ac:chgData name="Марина Барулина" userId="3f69187e786b41da" providerId="LiveId" clId="{E8CE4834-F187-4810-9FA0-AC5470437410}" dt="2023-09-28T17:44:54.301" v="665" actId="700"/>
          <ac:spMkLst>
            <pc:docMk/>
            <pc:sldMk cId="885181085" sldId="717"/>
            <ac:spMk id="2" creationId="{07AD937E-4522-D6A1-94FB-70454822952F}"/>
          </ac:spMkLst>
        </pc:spChg>
        <pc:spChg chg="del">
          <ac:chgData name="Марина Барулина" userId="3f69187e786b41da" providerId="LiveId" clId="{E8CE4834-F187-4810-9FA0-AC5470437410}" dt="2023-09-28T17:44:46.484" v="663" actId="478"/>
          <ac:spMkLst>
            <pc:docMk/>
            <pc:sldMk cId="885181085" sldId="717"/>
            <ac:spMk id="3" creationId="{723EA0D3-976F-2F74-4AA6-8FE725871602}"/>
          </ac:spMkLst>
        </pc:spChg>
        <pc:spChg chg="del">
          <ac:chgData name="Марина Барулина" userId="3f69187e786b41da" providerId="LiveId" clId="{E8CE4834-F187-4810-9FA0-AC5470437410}" dt="2023-09-28T17:44:48.489" v="664" actId="478"/>
          <ac:spMkLst>
            <pc:docMk/>
            <pc:sldMk cId="885181085" sldId="717"/>
            <ac:spMk id="4" creationId="{237967A3-97E6-07F1-04AF-8B3D5187AA06}"/>
          </ac:spMkLst>
        </pc:spChg>
        <pc:picChg chg="add mod">
          <ac:chgData name="Марина Барулина" userId="3f69187e786b41da" providerId="LiveId" clId="{E8CE4834-F187-4810-9FA0-AC5470437410}" dt="2023-09-28T17:45:01.396" v="668" actId="1076"/>
          <ac:picMkLst>
            <pc:docMk/>
            <pc:sldMk cId="885181085" sldId="717"/>
            <ac:picMk id="5" creationId="{74B4DB0B-5B8F-7732-B7C5-580269627F90}"/>
          </ac:picMkLst>
        </pc:picChg>
      </pc:sldChg>
      <pc:sldChg chg="addSp delSp modSp add mod">
        <pc:chgData name="Марина Барулина" userId="3f69187e786b41da" providerId="LiveId" clId="{E8CE4834-F187-4810-9FA0-AC5470437410}" dt="2023-09-28T17:53:56.463" v="707" actId="1076"/>
        <pc:sldMkLst>
          <pc:docMk/>
          <pc:sldMk cId="2035515676" sldId="718"/>
        </pc:sldMkLst>
        <pc:spChg chg="del mod">
          <ac:chgData name="Марина Барулина" userId="3f69187e786b41da" providerId="LiveId" clId="{E8CE4834-F187-4810-9FA0-AC5470437410}" dt="2023-09-28T17:53:36.703" v="701" actId="478"/>
          <ac:spMkLst>
            <pc:docMk/>
            <pc:sldMk cId="2035515676" sldId="718"/>
            <ac:spMk id="6" creationId="{18158AA7-63CB-36B6-F13E-3C92A70B2A83}"/>
          </ac:spMkLst>
        </pc:spChg>
        <pc:picChg chg="add mod">
          <ac:chgData name="Марина Барулина" userId="3f69187e786b41da" providerId="LiveId" clId="{E8CE4834-F187-4810-9FA0-AC5470437410}" dt="2023-09-28T17:53:46.197" v="704" actId="1076"/>
          <ac:picMkLst>
            <pc:docMk/>
            <pc:sldMk cId="2035515676" sldId="718"/>
            <ac:picMk id="3" creationId="{95926DFD-742A-B94C-527B-4EC9B601CC29}"/>
          </ac:picMkLst>
        </pc:picChg>
        <pc:picChg chg="add mod">
          <ac:chgData name="Марина Барулина" userId="3f69187e786b41da" providerId="LiveId" clId="{E8CE4834-F187-4810-9FA0-AC5470437410}" dt="2023-09-28T17:53:56.463" v="707" actId="1076"/>
          <ac:picMkLst>
            <pc:docMk/>
            <pc:sldMk cId="2035515676" sldId="718"/>
            <ac:picMk id="4" creationId="{732615A8-1D77-7EAE-5473-3EB684869D0E}"/>
          </ac:picMkLst>
        </pc:picChg>
      </pc:sldChg>
      <pc:sldChg chg="addSp delSp modSp new mod">
        <pc:chgData name="Марина Барулина" userId="3f69187e786b41da" providerId="LiveId" clId="{E8CE4834-F187-4810-9FA0-AC5470437410}" dt="2023-09-28T18:24:10.353" v="885" actId="14100"/>
        <pc:sldMkLst>
          <pc:docMk/>
          <pc:sldMk cId="2035228189" sldId="719"/>
        </pc:sldMkLst>
        <pc:spChg chg="mod">
          <ac:chgData name="Марина Барулина" userId="3f69187e786b41da" providerId="LiveId" clId="{E8CE4834-F187-4810-9FA0-AC5470437410}" dt="2023-09-28T18:17:18.404" v="795" actId="20577"/>
          <ac:spMkLst>
            <pc:docMk/>
            <pc:sldMk cId="2035228189" sldId="719"/>
            <ac:spMk id="2" creationId="{65E8B84E-1765-8BD3-7614-CC5EAAAF37D7}"/>
          </ac:spMkLst>
        </pc:spChg>
        <pc:spChg chg="del">
          <ac:chgData name="Марина Барулина" userId="3f69187e786b41da" providerId="LiveId" clId="{E8CE4834-F187-4810-9FA0-AC5470437410}" dt="2023-09-28T18:17:22.673" v="796" actId="478"/>
          <ac:spMkLst>
            <pc:docMk/>
            <pc:sldMk cId="2035228189" sldId="719"/>
            <ac:spMk id="3" creationId="{A5DF0D5F-B761-6C1D-26F7-EAE5DC13A08A}"/>
          </ac:spMkLst>
        </pc:spChg>
        <pc:spChg chg="del">
          <ac:chgData name="Марина Барулина" userId="3f69187e786b41da" providerId="LiveId" clId="{E8CE4834-F187-4810-9FA0-AC5470437410}" dt="2023-09-28T18:17:25.142" v="797" actId="478"/>
          <ac:spMkLst>
            <pc:docMk/>
            <pc:sldMk cId="2035228189" sldId="719"/>
            <ac:spMk id="4" creationId="{54AD635E-69FE-A75E-7E3A-BFD600DF5848}"/>
          </ac:spMkLst>
        </pc:spChg>
        <pc:spChg chg="add mod">
          <ac:chgData name="Марина Барулина" userId="3f69187e786b41da" providerId="LiveId" clId="{E8CE4834-F187-4810-9FA0-AC5470437410}" dt="2023-09-28T18:18:10.268" v="818" actId="14100"/>
          <ac:spMkLst>
            <pc:docMk/>
            <pc:sldMk cId="2035228189" sldId="719"/>
            <ac:spMk id="5" creationId="{B68DEB4D-BBE1-3CCE-97F9-92131544C78F}"/>
          </ac:spMkLst>
        </pc:spChg>
        <pc:spChg chg="add mod">
          <ac:chgData name="Марина Барулина" userId="3f69187e786b41da" providerId="LiveId" clId="{E8CE4834-F187-4810-9FA0-AC5470437410}" dt="2023-09-28T18:19:47.959" v="858" actId="14100"/>
          <ac:spMkLst>
            <pc:docMk/>
            <pc:sldMk cId="2035228189" sldId="719"/>
            <ac:spMk id="10" creationId="{70EB7BE5-63EB-51E3-4F6C-65D438952356}"/>
          </ac:spMkLst>
        </pc:spChg>
        <pc:picChg chg="add mod">
          <ac:chgData name="Марина Барулина" userId="3f69187e786b41da" providerId="LiveId" clId="{E8CE4834-F187-4810-9FA0-AC5470437410}" dt="2023-09-28T18:19:56.141" v="859" actId="1076"/>
          <ac:picMkLst>
            <pc:docMk/>
            <pc:sldMk cId="2035228189" sldId="719"/>
            <ac:picMk id="7" creationId="{18E6EC34-B207-DDBB-23CA-2F955065BC62}"/>
          </ac:picMkLst>
        </pc:picChg>
        <pc:picChg chg="add mod">
          <ac:chgData name="Марина Барулина" userId="3f69187e786b41da" providerId="LiveId" clId="{E8CE4834-F187-4810-9FA0-AC5470437410}" dt="2023-09-28T18:19:27.290" v="824" actId="1076"/>
          <ac:picMkLst>
            <pc:docMk/>
            <pc:sldMk cId="2035228189" sldId="719"/>
            <ac:picMk id="9" creationId="{9A647A05-8D6B-C0CA-F61B-9ABDEFAA536D}"/>
          </ac:picMkLst>
        </pc:picChg>
        <pc:picChg chg="add mod">
          <ac:chgData name="Марина Барулина" userId="3f69187e786b41da" providerId="LiveId" clId="{E8CE4834-F187-4810-9FA0-AC5470437410}" dt="2023-09-28T18:23:19.476" v="878" actId="1076"/>
          <ac:picMkLst>
            <pc:docMk/>
            <pc:sldMk cId="2035228189" sldId="719"/>
            <ac:picMk id="12" creationId="{E1CC134A-F552-F421-E69E-B5B974A36A5F}"/>
          </ac:picMkLst>
        </pc:picChg>
        <pc:picChg chg="add mod">
          <ac:chgData name="Марина Барулина" userId="3f69187e786b41da" providerId="LiveId" clId="{E8CE4834-F187-4810-9FA0-AC5470437410}" dt="2023-09-28T18:21:29.420" v="867" actId="14100"/>
          <ac:picMkLst>
            <pc:docMk/>
            <pc:sldMk cId="2035228189" sldId="719"/>
            <ac:picMk id="14" creationId="{1B67E216-F768-52A7-7AC6-FFD3B2DE1A8B}"/>
          </ac:picMkLst>
        </pc:picChg>
        <pc:picChg chg="add mod modCrop">
          <ac:chgData name="Марина Барулина" userId="3f69187e786b41da" providerId="LiveId" clId="{E8CE4834-F187-4810-9FA0-AC5470437410}" dt="2023-09-28T18:23:24.587" v="882" actId="14100"/>
          <ac:picMkLst>
            <pc:docMk/>
            <pc:sldMk cId="2035228189" sldId="719"/>
            <ac:picMk id="16" creationId="{D95953D0-7AA0-3BD2-9595-BBC1E5EA3430}"/>
          </ac:picMkLst>
        </pc:picChg>
        <pc:picChg chg="add mod">
          <ac:chgData name="Марина Барулина" userId="3f69187e786b41da" providerId="LiveId" clId="{E8CE4834-F187-4810-9FA0-AC5470437410}" dt="2023-09-28T18:24:10.353" v="885" actId="14100"/>
          <ac:picMkLst>
            <pc:docMk/>
            <pc:sldMk cId="2035228189" sldId="719"/>
            <ac:picMk id="18" creationId="{943928CD-31C4-63D3-D7D8-615C1F54155E}"/>
          </ac:picMkLst>
        </pc:picChg>
      </pc:sldChg>
      <pc:sldChg chg="addSp delSp modSp new mod setBg">
        <pc:chgData name="Марина Барулина" userId="3f69187e786b41da" providerId="LiveId" clId="{E8CE4834-F187-4810-9FA0-AC5470437410}" dt="2023-09-28T18:40:20.832" v="932" actId="1076"/>
        <pc:sldMkLst>
          <pc:docMk/>
          <pc:sldMk cId="2717180863" sldId="720"/>
        </pc:sldMkLst>
        <pc:spChg chg="mod or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2" creationId="{7D08C03F-F60B-11E6-54CA-8F23FD3DD7CA}"/>
          </ac:spMkLst>
        </pc:spChg>
        <pc:spChg chg="del">
          <ac:chgData name="Марина Барулина" userId="3f69187e786b41da" providerId="LiveId" clId="{E8CE4834-F187-4810-9FA0-AC5470437410}" dt="2023-09-28T18:33:27.378" v="911" actId="478"/>
          <ac:spMkLst>
            <pc:docMk/>
            <pc:sldMk cId="2717180863" sldId="720"/>
            <ac:spMk id="3" creationId="{EA022B97-EDFA-6EB3-DA99-EBCEC40F5043}"/>
          </ac:spMkLst>
        </pc:spChg>
        <pc:spChg chg="del">
          <ac:chgData name="Марина Барулина" userId="3f69187e786b41da" providerId="LiveId" clId="{E8CE4834-F187-4810-9FA0-AC5470437410}" dt="2023-09-28T18:33:29.161" v="912" actId="478"/>
          <ac:spMkLst>
            <pc:docMk/>
            <pc:sldMk cId="2717180863" sldId="720"/>
            <ac:spMk id="4" creationId="{9124CE64-B357-6DDA-C922-08BB4A3D8419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3" creationId="{48E96387-12F1-45E4-9322-ABBF2EE040E9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5" creationId="{A9F421DD-DE4E-4547-A904-3F80E25E3F35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7" creationId="{09985DEC-1215-4209-9708-B45CC977402E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19" creationId="{90EB7086-616E-4D44-94BE-D0F763561782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21" creationId="{F115DB35-53D7-4EDC-A965-A434929617CC}"/>
          </ac:spMkLst>
        </pc:spChg>
        <pc:spChg chg="add">
          <ac:chgData name="Марина Барулина" userId="3f69187e786b41da" providerId="LiveId" clId="{E8CE4834-F187-4810-9FA0-AC5470437410}" dt="2023-09-28T18:39:04.017" v="920" actId="26606"/>
          <ac:spMkLst>
            <pc:docMk/>
            <pc:sldMk cId="2717180863" sldId="720"/>
            <ac:spMk id="23" creationId="{4B610F9C-62FE-46FC-8607-C35030B6321A}"/>
          </ac:spMkLst>
        </pc:spChg>
        <pc:picChg chg="add del mod">
          <ac:chgData name="Марина Барулина" userId="3f69187e786b41da" providerId="LiveId" clId="{E8CE4834-F187-4810-9FA0-AC5470437410}" dt="2023-09-28T18:38:55.902" v="916" actId="478"/>
          <ac:picMkLst>
            <pc:docMk/>
            <pc:sldMk cId="2717180863" sldId="720"/>
            <ac:picMk id="6" creationId="{1798C0AC-7432-14D2-92E1-C1038CF85140}"/>
          </ac:picMkLst>
        </pc:picChg>
        <pc:picChg chg="add del mod">
          <ac:chgData name="Марина Барулина" userId="3f69187e786b41da" providerId="LiveId" clId="{E8CE4834-F187-4810-9FA0-AC5470437410}" dt="2023-09-28T18:40:13.804" v="928" actId="478"/>
          <ac:picMkLst>
            <pc:docMk/>
            <pc:sldMk cId="2717180863" sldId="720"/>
            <ac:picMk id="8" creationId="{2903C51D-8F88-3F45-C2C3-734276F60190}"/>
          </ac:picMkLst>
        </pc:picChg>
        <pc:picChg chg="add mod">
          <ac:chgData name="Марина Барулина" userId="3f69187e786b41da" providerId="LiveId" clId="{E8CE4834-F187-4810-9FA0-AC5470437410}" dt="2023-09-28T18:40:20.832" v="932" actId="1076"/>
          <ac:picMkLst>
            <pc:docMk/>
            <pc:sldMk cId="2717180863" sldId="720"/>
            <ac:picMk id="10" creationId="{00F11319-044D-F5BC-33F9-6F0F068C56F6}"/>
          </ac:picMkLst>
        </pc:picChg>
      </pc:sldChg>
      <pc:sldChg chg="addSp delSp modSp add mod ord">
        <pc:chgData name="Марина Барулина" userId="3f69187e786b41da" providerId="LiveId" clId="{E8CE4834-F187-4810-9FA0-AC5470437410}" dt="2023-09-29T07:20:10.737" v="1015" actId="1076"/>
        <pc:sldMkLst>
          <pc:docMk/>
          <pc:sldMk cId="3412308192" sldId="721"/>
        </pc:sldMkLst>
        <pc:spChg chg="mod">
          <ac:chgData name="Марина Барулина" userId="3f69187e786b41da" providerId="LiveId" clId="{E8CE4834-F187-4810-9FA0-AC5470437410}" dt="2023-09-29T07:19:56.524" v="1010"/>
          <ac:spMkLst>
            <pc:docMk/>
            <pc:sldMk cId="3412308192" sldId="721"/>
            <ac:spMk id="2" creationId="{DF0C9FCC-2923-089B-0E5E-200D32CDE284}"/>
          </ac:spMkLst>
        </pc:spChg>
        <pc:spChg chg="del">
          <ac:chgData name="Марина Барулина" userId="3f69187e786b41da" providerId="LiveId" clId="{E8CE4834-F187-4810-9FA0-AC5470437410}" dt="2023-09-29T07:20:04.493" v="1012" actId="478"/>
          <ac:spMkLst>
            <pc:docMk/>
            <pc:sldMk cId="3412308192" sldId="721"/>
            <ac:spMk id="4" creationId="{B76F18F9-B7FC-214C-A957-1C0AD1556C59}"/>
          </ac:spMkLst>
        </pc:spChg>
        <pc:spChg chg="add del mod">
          <ac:chgData name="Марина Барулина" userId="3f69187e786b41da" providerId="LiveId" clId="{E8CE4834-F187-4810-9FA0-AC5470437410}" dt="2023-09-29T07:20:07.798" v="1014" actId="478"/>
          <ac:spMkLst>
            <pc:docMk/>
            <pc:sldMk cId="3412308192" sldId="721"/>
            <ac:spMk id="5" creationId="{9129D403-CF50-AA18-A441-DE29262A1AFD}"/>
          </ac:spMkLst>
        </pc:spChg>
        <pc:spChg chg="add mod">
          <ac:chgData name="Марина Барулина" userId="3f69187e786b41da" providerId="LiveId" clId="{E8CE4834-F187-4810-9FA0-AC5470437410}" dt="2023-09-29T07:20:10.737" v="1015" actId="1076"/>
          <ac:spMkLst>
            <pc:docMk/>
            <pc:sldMk cId="3412308192" sldId="721"/>
            <ac:spMk id="6" creationId="{CBB9ABCD-7AFF-6EF0-1791-CF785E61AF03}"/>
          </ac:spMkLst>
        </pc:spChg>
      </pc:sldChg>
      <pc:sldChg chg="addSp delSp modSp new mod">
        <pc:chgData name="Марина Барулина" userId="3f69187e786b41da" providerId="LiveId" clId="{E8CE4834-F187-4810-9FA0-AC5470437410}" dt="2023-09-29T07:21:32.417" v="1076" actId="1076"/>
        <pc:sldMkLst>
          <pc:docMk/>
          <pc:sldMk cId="4232177840" sldId="722"/>
        </pc:sldMkLst>
        <pc:spChg chg="mod">
          <ac:chgData name="Марина Барулина" userId="3f69187e786b41da" providerId="LiveId" clId="{E8CE4834-F187-4810-9FA0-AC5470437410}" dt="2023-09-29T07:20:35.084" v="1064" actId="20577"/>
          <ac:spMkLst>
            <pc:docMk/>
            <pc:sldMk cId="4232177840" sldId="722"/>
            <ac:spMk id="2" creationId="{E7D3AC8F-7FBD-0225-1D8F-A3EDEB23973C}"/>
          </ac:spMkLst>
        </pc:spChg>
        <pc:spChg chg="del">
          <ac:chgData name="Марина Барулина" userId="3f69187e786b41da" providerId="LiveId" clId="{E8CE4834-F187-4810-9FA0-AC5470437410}" dt="2023-09-29T07:20:38.385" v="1065" actId="478"/>
          <ac:spMkLst>
            <pc:docMk/>
            <pc:sldMk cId="4232177840" sldId="722"/>
            <ac:spMk id="3" creationId="{4BC54FAE-567B-3261-25A4-8B218EE06DF9}"/>
          </ac:spMkLst>
        </pc:spChg>
        <pc:spChg chg="del">
          <ac:chgData name="Марина Барулина" userId="3f69187e786b41da" providerId="LiveId" clId="{E8CE4834-F187-4810-9FA0-AC5470437410}" dt="2023-09-29T07:20:39.895" v="1066" actId="478"/>
          <ac:spMkLst>
            <pc:docMk/>
            <pc:sldMk cId="4232177840" sldId="722"/>
            <ac:spMk id="4" creationId="{73DD7E50-EC07-ED32-FE17-78BB9F7F183B}"/>
          </ac:spMkLst>
        </pc:spChg>
        <pc:spChg chg="add del mod">
          <ac:chgData name="Марина Барулина" userId="3f69187e786b41da" providerId="LiveId" clId="{E8CE4834-F187-4810-9FA0-AC5470437410}" dt="2023-09-29T07:20:52.007" v="1068"/>
          <ac:spMkLst>
            <pc:docMk/>
            <pc:sldMk cId="4232177840" sldId="722"/>
            <ac:spMk id="5" creationId="{1B59664F-EC33-FADA-9504-CF1D92C56498}"/>
          </ac:spMkLst>
        </pc:spChg>
        <pc:picChg chg="add mod">
          <ac:chgData name="Марина Барулина" userId="3f69187e786b41da" providerId="LiveId" clId="{E8CE4834-F187-4810-9FA0-AC5470437410}" dt="2023-09-29T07:21:08.100" v="1071" actId="1076"/>
          <ac:picMkLst>
            <pc:docMk/>
            <pc:sldMk cId="4232177840" sldId="722"/>
            <ac:picMk id="7" creationId="{238D6D41-9E68-5467-DF23-EE92849D33AF}"/>
          </ac:picMkLst>
        </pc:picChg>
        <pc:picChg chg="add mod">
          <ac:chgData name="Марина Барулина" userId="3f69187e786b41da" providerId="LiveId" clId="{E8CE4834-F187-4810-9FA0-AC5470437410}" dt="2023-09-29T07:21:32.417" v="1076" actId="1076"/>
          <ac:picMkLst>
            <pc:docMk/>
            <pc:sldMk cId="4232177840" sldId="722"/>
            <ac:picMk id="9" creationId="{A3B5F177-F7FA-02C7-C959-2C9DCE792740}"/>
          </ac:picMkLst>
        </pc:picChg>
      </pc:sldChg>
    </pc:docChg>
  </pc:docChgLst>
  <pc:docChgLst>
    <pc:chgData name="Улитин Иван" userId="42d996a27954101f" providerId="Windows Live" clId="Web-{FCD8E595-7A64-4526-81DC-D92F67EC1608}"/>
    <pc:docChg chg="modSld">
      <pc:chgData name="Улитин Иван" userId="42d996a27954101f" providerId="Windows Live" clId="Web-{FCD8E595-7A64-4526-81DC-D92F67EC1608}" dt="2023-09-20T19:07:12.343" v="9" actId="1076"/>
      <pc:docMkLst>
        <pc:docMk/>
      </pc:docMkLst>
      <pc:sldChg chg="addSp modSp">
        <pc:chgData name="Улитин Иван" userId="42d996a27954101f" providerId="Windows Live" clId="Web-{FCD8E595-7A64-4526-81DC-D92F67EC1608}" dt="2023-09-20T19:07:12.343" v="9" actId="1076"/>
        <pc:sldMkLst>
          <pc:docMk/>
          <pc:sldMk cId="1333920283" sldId="265"/>
        </pc:sldMkLst>
        <pc:picChg chg="add mod modCrop">
          <ac:chgData name="Улитин Иван" userId="42d996a27954101f" providerId="Windows Live" clId="Web-{FCD8E595-7A64-4526-81DC-D92F67EC1608}" dt="2023-09-20T19:07:12.343" v="9" actId="1076"/>
          <ac:picMkLst>
            <pc:docMk/>
            <pc:sldMk cId="1333920283" sldId="265"/>
            <ac:picMk id="3" creationId="{7A250BCB-D950-55D3-3D37-418856CD00FF}"/>
          </ac:picMkLst>
        </pc:picChg>
      </pc:sldChg>
    </pc:docChg>
  </pc:docChgLst>
  <pc:docChgLst>
    <pc:chgData name="Улитин Иван" userId="42d996a27954101f" providerId="Windows Live" clId="Web-{162FAFBF-8828-416F-A3F7-A4EAE8BFED7E}"/>
    <pc:docChg chg="modSld">
      <pc:chgData name="Улитин Иван" userId="42d996a27954101f" providerId="Windows Live" clId="Web-{162FAFBF-8828-416F-A3F7-A4EAE8BFED7E}" dt="2023-09-28T00:06:54.652" v="186" actId="20577"/>
      <pc:docMkLst>
        <pc:docMk/>
      </pc:docMkLst>
      <pc:sldChg chg="addSp modSp">
        <pc:chgData name="Улитин Иван" userId="42d996a27954101f" providerId="Windows Live" clId="Web-{162FAFBF-8828-416F-A3F7-A4EAE8BFED7E}" dt="2023-09-28T00:06:54.652" v="186" actId="20577"/>
        <pc:sldMkLst>
          <pc:docMk/>
          <pc:sldMk cId="3945379292" sldId="703"/>
        </pc:sldMkLst>
        <pc:spChg chg="mod">
          <ac:chgData name="Улитин Иван" userId="42d996a27954101f" providerId="Windows Live" clId="Web-{162FAFBF-8828-416F-A3F7-A4EAE8BFED7E}" dt="2023-09-28T00:06:54.652" v="186" actId="20577"/>
          <ac:spMkLst>
            <pc:docMk/>
            <pc:sldMk cId="3945379292" sldId="703"/>
            <ac:spMk id="3" creationId="{38D3609B-C5B2-E76A-CEBC-37504C059E7B}"/>
          </ac:spMkLst>
        </pc:spChg>
        <pc:picChg chg="add mod">
          <ac:chgData name="Улитин Иван" userId="42d996a27954101f" providerId="Windows Live" clId="Web-{162FAFBF-8828-416F-A3F7-A4EAE8BFED7E}" dt="2023-09-28T00:05:21.572" v="98" actId="1076"/>
          <ac:picMkLst>
            <pc:docMk/>
            <pc:sldMk cId="3945379292" sldId="703"/>
            <ac:picMk id="4" creationId="{B57B42A0-ED49-ED97-C24C-C505B026C479}"/>
          </ac:picMkLst>
        </pc:picChg>
      </pc:sldChg>
      <pc:sldChg chg="addSp delSp modSp">
        <pc:chgData name="Улитин Иван" userId="42d996a27954101f" providerId="Windows Live" clId="Web-{162FAFBF-8828-416F-A3F7-A4EAE8BFED7E}" dt="2023-09-28T00:06:28.198" v="173" actId="14100"/>
        <pc:sldMkLst>
          <pc:docMk/>
          <pc:sldMk cId="3457627927" sldId="704"/>
        </pc:sldMkLst>
        <pc:spChg chg="mod">
          <ac:chgData name="Улитин Иван" userId="42d996a27954101f" providerId="Windows Live" clId="Web-{162FAFBF-8828-416F-A3F7-A4EAE8BFED7E}" dt="2023-09-28T00:05:10.618" v="91" actId="1076"/>
          <ac:spMkLst>
            <pc:docMk/>
            <pc:sldMk cId="3457627927" sldId="704"/>
            <ac:spMk id="3" creationId="{FE80DAFB-E0DE-C732-C744-606C14FAECD7}"/>
          </ac:spMkLst>
        </pc:spChg>
        <pc:picChg chg="add del mod">
          <ac:chgData name="Улитин Иван" userId="42d996a27954101f" providerId="Windows Live" clId="Web-{162FAFBF-8828-416F-A3F7-A4EAE8BFED7E}" dt="2023-09-28T00:05:12.868" v="92"/>
          <ac:picMkLst>
            <pc:docMk/>
            <pc:sldMk cId="3457627927" sldId="704"/>
            <ac:picMk id="4" creationId="{E9C494E6-F0D6-3415-2B1B-314C51AC7EAF}"/>
          </ac:picMkLst>
        </pc:picChg>
        <pc:picChg chg="add mod">
          <ac:chgData name="Улитин Иван" userId="42d996a27954101f" providerId="Windows Live" clId="Web-{162FAFBF-8828-416F-A3F7-A4EAE8BFED7E}" dt="2023-09-28T00:06:28.198" v="173" actId="14100"/>
          <ac:picMkLst>
            <pc:docMk/>
            <pc:sldMk cId="3457627927" sldId="704"/>
            <ac:picMk id="5" creationId="{BB73C415-71E5-49BF-93C3-94964CDE68AD}"/>
          </ac:picMkLst>
        </pc:picChg>
      </pc:sldChg>
      <pc:sldChg chg="addSp modSp">
        <pc:chgData name="Улитин Иван" userId="42d996a27954101f" providerId="Windows Live" clId="Web-{162FAFBF-8828-416F-A3F7-A4EAE8BFED7E}" dt="2023-09-28T00:00:40.687" v="86" actId="14100"/>
        <pc:sldMkLst>
          <pc:docMk/>
          <pc:sldMk cId="992476505" sldId="708"/>
        </pc:sldMkLst>
        <pc:spChg chg="mod">
          <ac:chgData name="Улитин Иван" userId="42d996a27954101f" providerId="Windows Live" clId="Web-{162FAFBF-8828-416F-A3F7-A4EAE8BFED7E}" dt="2023-09-27T23:59:23.248" v="81" actId="20577"/>
          <ac:spMkLst>
            <pc:docMk/>
            <pc:sldMk cId="992476505" sldId="708"/>
            <ac:spMk id="5" creationId="{EF3FE33D-B0B7-B362-35BE-B532199A0ECD}"/>
          </ac:spMkLst>
        </pc:spChg>
        <pc:picChg chg="add mod">
          <ac:chgData name="Улитин Иван" userId="42d996a27954101f" providerId="Windows Live" clId="Web-{162FAFBF-8828-416F-A3F7-A4EAE8BFED7E}" dt="2023-09-28T00:00:40.687" v="86" actId="14100"/>
          <ac:picMkLst>
            <pc:docMk/>
            <pc:sldMk cId="992476505" sldId="708"/>
            <ac:picMk id="3" creationId="{1A371843-0B91-8739-3BD5-8812D5F155B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22819-9FC4-4C66-9655-4AC23CC187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79113-C103-4CEC-BFE7-24AC8F86EC8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Стационарный процесс - это случайный процесс, безусловное совместное распределение вероятностей которого не изменяется при сдвиге во времени. Следовательно, такие параметры, как среднее значение и дисперсия, также не меняются со временем, поэтому стационарные временные ряды легче прогнозировать. </a:t>
          </a:r>
          <a:r>
            <a:rPr lang="en-US" dirty="0"/>
            <a:t> </a:t>
          </a:r>
        </a:p>
      </dgm:t>
    </dgm:pt>
    <dgm:pt modelId="{5A0BB78F-ECDA-444E-9C8C-13ECAC5F2456}" type="parTrans" cxnId="{7FAC829D-27F3-4F04-A0D3-848DCC807F4A}">
      <dgm:prSet/>
      <dgm:spPr/>
      <dgm:t>
        <a:bodyPr/>
        <a:lstStyle/>
        <a:p>
          <a:endParaRPr lang="en-US"/>
        </a:p>
      </dgm:t>
    </dgm:pt>
    <dgm:pt modelId="{10B9E510-27F7-4FD2-B7D3-E1EFE9F12346}" type="sibTrans" cxnId="{7FAC829D-27F3-4F04-A0D3-848DCC807F4A}">
      <dgm:prSet/>
      <dgm:spPr/>
      <dgm:t>
        <a:bodyPr/>
        <a:lstStyle/>
        <a:p>
          <a:endParaRPr lang="en-US"/>
        </a:p>
      </dgm:t>
    </dgm:pt>
    <dgm:pt modelId="{A8F64529-FB7F-452C-A60E-B32B083E049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Стационарность - это свойство процесса не менять своих статистических характеристик с течением времени, а именно постоянство матожидания, постоянство дисперсии (гомоскедастичность) и независимость ковариационной функции от времени (должна зависеть только от расстояния между наблюдениями).</a:t>
          </a:r>
          <a:endParaRPr lang="en-US"/>
        </a:p>
      </dgm:t>
    </dgm:pt>
    <dgm:pt modelId="{8C4E354B-58AE-47C4-ADBA-568F25AA7871}" type="parTrans" cxnId="{1A61BE4F-C901-4392-9DE0-A8A0385D2BEF}">
      <dgm:prSet/>
      <dgm:spPr/>
      <dgm:t>
        <a:bodyPr/>
        <a:lstStyle/>
        <a:p>
          <a:endParaRPr lang="en-US"/>
        </a:p>
      </dgm:t>
    </dgm:pt>
    <dgm:pt modelId="{1B1BBAA6-B413-4D23-B348-3DEF7E77E57C}" type="sibTrans" cxnId="{1A61BE4F-C901-4392-9DE0-A8A0385D2BEF}">
      <dgm:prSet/>
      <dgm:spPr/>
      <dgm:t>
        <a:bodyPr/>
        <a:lstStyle/>
        <a:p>
          <a:endParaRPr lang="en-US"/>
        </a:p>
      </dgm:t>
    </dgm:pt>
    <dgm:pt modelId="{3AEFEFC2-A0C5-45DD-8A51-9D9389E7C7E9}" type="pres">
      <dgm:prSet presAssocID="{E5422819-9FC4-4C66-9655-4AC23CC1873B}" presName="root" presStyleCnt="0">
        <dgm:presLayoutVars>
          <dgm:dir/>
          <dgm:resizeHandles val="exact"/>
        </dgm:presLayoutVars>
      </dgm:prSet>
      <dgm:spPr/>
    </dgm:pt>
    <dgm:pt modelId="{C25A18B9-ADF6-4544-9708-F1004FD9A206}" type="pres">
      <dgm:prSet presAssocID="{93F79113-C103-4CEC-BFE7-24AC8F86EC86}" presName="compNode" presStyleCnt="0"/>
      <dgm:spPr/>
    </dgm:pt>
    <dgm:pt modelId="{23196BCB-A1D7-4244-932A-8478EADBCD2D}" type="pres">
      <dgm:prSet presAssocID="{93F79113-C103-4CEC-BFE7-24AC8F86EC86}" presName="bgRect" presStyleLbl="bgShp" presStyleIdx="0" presStyleCnt="2"/>
      <dgm:spPr/>
    </dgm:pt>
    <dgm:pt modelId="{44C6FC8D-77CD-48EC-A47C-C2E05C3C6B70}" type="pres">
      <dgm:prSet presAssocID="{93F79113-C103-4CEC-BFE7-24AC8F86EC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F97938E-E27B-4B92-B2C2-64C897DD034D}" type="pres">
      <dgm:prSet presAssocID="{93F79113-C103-4CEC-BFE7-24AC8F86EC86}" presName="spaceRect" presStyleCnt="0"/>
      <dgm:spPr/>
    </dgm:pt>
    <dgm:pt modelId="{832E5D3F-4875-4ACB-9A14-506C0FC24402}" type="pres">
      <dgm:prSet presAssocID="{93F79113-C103-4CEC-BFE7-24AC8F86EC86}" presName="parTx" presStyleLbl="revTx" presStyleIdx="0" presStyleCnt="2">
        <dgm:presLayoutVars>
          <dgm:chMax val="0"/>
          <dgm:chPref val="0"/>
        </dgm:presLayoutVars>
      </dgm:prSet>
      <dgm:spPr/>
    </dgm:pt>
    <dgm:pt modelId="{74FDF913-41FD-434B-990D-C0D24BA4741F}" type="pres">
      <dgm:prSet presAssocID="{10B9E510-27F7-4FD2-B7D3-E1EFE9F12346}" presName="sibTrans" presStyleCnt="0"/>
      <dgm:spPr/>
    </dgm:pt>
    <dgm:pt modelId="{0B098729-720D-429E-8DF1-E5D78816A5B9}" type="pres">
      <dgm:prSet presAssocID="{A8F64529-FB7F-452C-A60E-B32B083E0493}" presName="compNode" presStyleCnt="0"/>
      <dgm:spPr/>
    </dgm:pt>
    <dgm:pt modelId="{E80BA2AC-A758-498B-A438-AD40E7ED4171}" type="pres">
      <dgm:prSet presAssocID="{A8F64529-FB7F-452C-A60E-B32B083E0493}" presName="bgRect" presStyleLbl="bgShp" presStyleIdx="1" presStyleCnt="2"/>
      <dgm:spPr/>
    </dgm:pt>
    <dgm:pt modelId="{41888F6D-90ED-44AD-8485-8AFC3B70B75F}" type="pres">
      <dgm:prSet presAssocID="{A8F64529-FB7F-452C-A60E-B32B083E04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A36A7EEF-6DFE-434A-B11F-E890A7295CAB}" type="pres">
      <dgm:prSet presAssocID="{A8F64529-FB7F-452C-A60E-B32B083E0493}" presName="spaceRect" presStyleCnt="0"/>
      <dgm:spPr/>
    </dgm:pt>
    <dgm:pt modelId="{5769F632-7CE1-49AB-A7DB-106FAC7ECE62}" type="pres">
      <dgm:prSet presAssocID="{A8F64529-FB7F-452C-A60E-B32B083E04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E58A17-0A67-4DF7-A3F4-C293966E7915}" type="presOf" srcId="{93F79113-C103-4CEC-BFE7-24AC8F86EC86}" destId="{832E5D3F-4875-4ACB-9A14-506C0FC24402}" srcOrd="0" destOrd="0" presId="urn:microsoft.com/office/officeart/2018/2/layout/IconVerticalSolidList"/>
    <dgm:cxn modelId="{56FC6E3D-997F-45A8-9BFD-FF6804D975A0}" type="presOf" srcId="{E5422819-9FC4-4C66-9655-4AC23CC1873B}" destId="{3AEFEFC2-A0C5-45DD-8A51-9D9389E7C7E9}" srcOrd="0" destOrd="0" presId="urn:microsoft.com/office/officeart/2018/2/layout/IconVerticalSolidList"/>
    <dgm:cxn modelId="{1A61BE4F-C901-4392-9DE0-A8A0385D2BEF}" srcId="{E5422819-9FC4-4C66-9655-4AC23CC1873B}" destId="{A8F64529-FB7F-452C-A60E-B32B083E0493}" srcOrd="1" destOrd="0" parTransId="{8C4E354B-58AE-47C4-ADBA-568F25AA7871}" sibTransId="{1B1BBAA6-B413-4D23-B348-3DEF7E77E57C}"/>
    <dgm:cxn modelId="{7FAC829D-27F3-4F04-A0D3-848DCC807F4A}" srcId="{E5422819-9FC4-4C66-9655-4AC23CC1873B}" destId="{93F79113-C103-4CEC-BFE7-24AC8F86EC86}" srcOrd="0" destOrd="0" parTransId="{5A0BB78F-ECDA-444E-9C8C-13ECAC5F2456}" sibTransId="{10B9E510-27F7-4FD2-B7D3-E1EFE9F12346}"/>
    <dgm:cxn modelId="{73DD56C5-9FCB-48F2-8266-AD8BAB4F5C32}" type="presOf" srcId="{A8F64529-FB7F-452C-A60E-B32B083E0493}" destId="{5769F632-7CE1-49AB-A7DB-106FAC7ECE62}" srcOrd="0" destOrd="0" presId="urn:microsoft.com/office/officeart/2018/2/layout/IconVerticalSolidList"/>
    <dgm:cxn modelId="{4BCB3F59-D225-4902-9727-F09D665C1198}" type="presParOf" srcId="{3AEFEFC2-A0C5-45DD-8A51-9D9389E7C7E9}" destId="{C25A18B9-ADF6-4544-9708-F1004FD9A206}" srcOrd="0" destOrd="0" presId="urn:microsoft.com/office/officeart/2018/2/layout/IconVerticalSolidList"/>
    <dgm:cxn modelId="{7853D6F1-FB4B-4D96-9370-588B84D92F51}" type="presParOf" srcId="{C25A18B9-ADF6-4544-9708-F1004FD9A206}" destId="{23196BCB-A1D7-4244-932A-8478EADBCD2D}" srcOrd="0" destOrd="0" presId="urn:microsoft.com/office/officeart/2018/2/layout/IconVerticalSolidList"/>
    <dgm:cxn modelId="{829377C4-23C4-41B1-A898-149A169C4F28}" type="presParOf" srcId="{C25A18B9-ADF6-4544-9708-F1004FD9A206}" destId="{44C6FC8D-77CD-48EC-A47C-C2E05C3C6B70}" srcOrd="1" destOrd="0" presId="urn:microsoft.com/office/officeart/2018/2/layout/IconVerticalSolidList"/>
    <dgm:cxn modelId="{B88D2D71-A4FA-4355-B810-F1B45567E014}" type="presParOf" srcId="{C25A18B9-ADF6-4544-9708-F1004FD9A206}" destId="{BF97938E-E27B-4B92-B2C2-64C897DD034D}" srcOrd="2" destOrd="0" presId="urn:microsoft.com/office/officeart/2018/2/layout/IconVerticalSolidList"/>
    <dgm:cxn modelId="{0EA8852A-E532-43BE-95DD-2816FED2B28A}" type="presParOf" srcId="{C25A18B9-ADF6-4544-9708-F1004FD9A206}" destId="{832E5D3F-4875-4ACB-9A14-506C0FC24402}" srcOrd="3" destOrd="0" presId="urn:microsoft.com/office/officeart/2018/2/layout/IconVerticalSolidList"/>
    <dgm:cxn modelId="{53EE3152-D356-4822-9F30-85AF5DD2B255}" type="presParOf" srcId="{3AEFEFC2-A0C5-45DD-8A51-9D9389E7C7E9}" destId="{74FDF913-41FD-434B-990D-C0D24BA4741F}" srcOrd="1" destOrd="0" presId="urn:microsoft.com/office/officeart/2018/2/layout/IconVerticalSolidList"/>
    <dgm:cxn modelId="{6C6F4844-A305-4887-8A6B-1587329658A4}" type="presParOf" srcId="{3AEFEFC2-A0C5-45DD-8A51-9D9389E7C7E9}" destId="{0B098729-720D-429E-8DF1-E5D78816A5B9}" srcOrd="2" destOrd="0" presId="urn:microsoft.com/office/officeart/2018/2/layout/IconVerticalSolidList"/>
    <dgm:cxn modelId="{E1CF68A3-7AA8-421E-B140-1533E4BBFDB0}" type="presParOf" srcId="{0B098729-720D-429E-8DF1-E5D78816A5B9}" destId="{E80BA2AC-A758-498B-A438-AD40E7ED4171}" srcOrd="0" destOrd="0" presId="urn:microsoft.com/office/officeart/2018/2/layout/IconVerticalSolidList"/>
    <dgm:cxn modelId="{982510CD-3E49-43D3-B4DF-59713878DEB3}" type="presParOf" srcId="{0B098729-720D-429E-8DF1-E5D78816A5B9}" destId="{41888F6D-90ED-44AD-8485-8AFC3B70B75F}" srcOrd="1" destOrd="0" presId="urn:microsoft.com/office/officeart/2018/2/layout/IconVerticalSolidList"/>
    <dgm:cxn modelId="{D3C83D76-23CB-43CD-8172-296E2054A920}" type="presParOf" srcId="{0B098729-720D-429E-8DF1-E5D78816A5B9}" destId="{A36A7EEF-6DFE-434A-B11F-E890A7295CAB}" srcOrd="2" destOrd="0" presId="urn:microsoft.com/office/officeart/2018/2/layout/IconVerticalSolidList"/>
    <dgm:cxn modelId="{D0FF0FC2-6948-4C67-8C97-364EBFB093CC}" type="presParOf" srcId="{0B098729-720D-429E-8DF1-E5D78816A5B9}" destId="{5769F632-7CE1-49AB-A7DB-106FAC7ECE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5E516-D385-4527-9511-C5F6FB20335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B1E17C-E31B-49B2-B463-95701A41C21F}">
      <dgm:prSet phldr="0"/>
      <dgm:spPr/>
      <dgm:t>
        <a:bodyPr/>
        <a:lstStyle/>
        <a:p>
          <a:pPr rtl="0"/>
          <a:r>
            <a:rPr lang="ru-RU" dirty="0"/>
            <a:t>Разложить ряд на компоненты</a:t>
          </a:r>
        </a:p>
      </dgm:t>
    </dgm:pt>
    <dgm:pt modelId="{62B89799-B565-4275-8E66-F2A85386AAA6}" type="parTrans" cxnId="{7965390E-69FA-46A1-9BC7-C10E99A0F26E}">
      <dgm:prSet/>
      <dgm:spPr/>
      <dgm:t>
        <a:bodyPr/>
        <a:lstStyle/>
        <a:p>
          <a:endParaRPr lang="en-US"/>
        </a:p>
      </dgm:t>
    </dgm:pt>
    <dgm:pt modelId="{43C94C38-9584-4401-9199-D24D1C6057D1}" type="sibTrans" cxnId="{7965390E-69FA-46A1-9BC7-C10E99A0F26E}">
      <dgm:prSet/>
      <dgm:spPr/>
      <dgm:t>
        <a:bodyPr/>
        <a:lstStyle/>
        <a:p>
          <a:endParaRPr lang="en-US"/>
        </a:p>
      </dgm:t>
    </dgm:pt>
    <dgm:pt modelId="{432F8FE1-F48B-4DAA-A6DF-CBC5781D9445}">
      <dgm:prSet/>
      <dgm:spPr/>
      <dgm:t>
        <a:bodyPr/>
        <a:lstStyle/>
        <a:p>
          <a:pPr rtl="0"/>
          <a:r>
            <a:rPr lang="ru-RU" dirty="0"/>
            <a:t>Проверить ряд на стационарность</a:t>
          </a:r>
          <a:endParaRPr lang="en-US" dirty="0"/>
        </a:p>
      </dgm:t>
    </dgm:pt>
    <dgm:pt modelId="{A44F534D-B510-4C58-AD79-1ACE676E34FB}" type="parTrans" cxnId="{89E44D6B-C75E-4A02-B904-2CF2E5D5980B}">
      <dgm:prSet/>
      <dgm:spPr/>
      <dgm:t>
        <a:bodyPr/>
        <a:lstStyle/>
        <a:p>
          <a:endParaRPr lang="en-US"/>
        </a:p>
      </dgm:t>
    </dgm:pt>
    <dgm:pt modelId="{F8EC6E6B-2182-4812-9421-1124C0BA46FE}" type="sibTrans" cxnId="{89E44D6B-C75E-4A02-B904-2CF2E5D5980B}">
      <dgm:prSet/>
      <dgm:spPr/>
      <dgm:t>
        <a:bodyPr/>
        <a:lstStyle/>
        <a:p>
          <a:endParaRPr lang="en-US"/>
        </a:p>
      </dgm:t>
    </dgm:pt>
    <dgm:pt modelId="{B9C6B62E-4815-4DA1-BE54-FBBAF274C959}">
      <dgm:prSet phldr="0"/>
      <dgm:spPr/>
      <dgm:t>
        <a:bodyPr/>
        <a:lstStyle/>
        <a:p>
          <a:r>
            <a:rPr lang="ru-RU" dirty="0"/>
            <a:t>Собираем аддитивный ряд</a:t>
          </a:r>
        </a:p>
      </dgm:t>
    </dgm:pt>
    <dgm:pt modelId="{558DAAE8-ED9D-4CC6-8A48-83489A64483F}" type="parTrans" cxnId="{56FA6A92-6CBF-4F05-B9B7-4099A119B0EB}">
      <dgm:prSet/>
      <dgm:spPr/>
      <dgm:t>
        <a:bodyPr/>
        <a:lstStyle/>
        <a:p>
          <a:endParaRPr lang="en-US"/>
        </a:p>
      </dgm:t>
    </dgm:pt>
    <dgm:pt modelId="{1A22180E-618B-4C25-A2FD-4171116F6EB6}" type="sibTrans" cxnId="{56FA6A92-6CBF-4F05-B9B7-4099A119B0EB}">
      <dgm:prSet/>
      <dgm:spPr/>
      <dgm:t>
        <a:bodyPr/>
        <a:lstStyle/>
        <a:p>
          <a:endParaRPr lang="en-US"/>
        </a:p>
      </dgm:t>
    </dgm:pt>
    <dgm:pt modelId="{C3F48D8B-5B82-4641-973F-63B990A246C0}">
      <dgm:prSet/>
      <dgm:spPr/>
      <dgm:t>
        <a:bodyPr/>
        <a:lstStyle/>
        <a:p>
          <a:r>
            <a:rPr lang="ru-RU" dirty="0"/>
            <a:t>Собираем мультипликативный ряд</a:t>
          </a:r>
          <a:endParaRPr lang="en-US" dirty="0"/>
        </a:p>
      </dgm:t>
    </dgm:pt>
    <dgm:pt modelId="{6B6D9BC1-1850-4398-A285-AB3203FE4C52}" type="parTrans" cxnId="{1C5993A7-F052-4783-8A96-30EDF657D225}">
      <dgm:prSet/>
      <dgm:spPr/>
      <dgm:t>
        <a:bodyPr/>
        <a:lstStyle/>
        <a:p>
          <a:endParaRPr lang="en-US"/>
        </a:p>
      </dgm:t>
    </dgm:pt>
    <dgm:pt modelId="{C8DB8F93-E82C-4007-BBF6-DDCB9EA5B722}" type="sibTrans" cxnId="{1C5993A7-F052-4783-8A96-30EDF657D225}">
      <dgm:prSet/>
      <dgm:spPr/>
      <dgm:t>
        <a:bodyPr/>
        <a:lstStyle/>
        <a:p>
          <a:endParaRPr lang="en-US"/>
        </a:p>
      </dgm:t>
    </dgm:pt>
    <dgm:pt modelId="{BE6D539E-F412-4D3C-8F3A-A9D9689496A6}">
      <dgm:prSet/>
      <dgm:spPr/>
      <dgm:t>
        <a:bodyPr/>
        <a:lstStyle/>
        <a:p>
          <a:r>
            <a:rPr lang="ru-RU" dirty="0"/>
            <a:t>Автокорреляция и коррелограммы	</a:t>
          </a:r>
        </a:p>
      </dgm:t>
    </dgm:pt>
    <dgm:pt modelId="{03F4D8C3-8058-4AC0-B999-4E2270A3320A}" type="parTrans" cxnId="{6B6E5940-4C7B-41C2-B938-986820AF6A0A}">
      <dgm:prSet/>
      <dgm:spPr/>
      <dgm:t>
        <a:bodyPr/>
        <a:lstStyle/>
        <a:p>
          <a:endParaRPr lang="en-US"/>
        </a:p>
      </dgm:t>
    </dgm:pt>
    <dgm:pt modelId="{076CDED9-5800-4B56-88B9-9FD586BC141C}" type="sibTrans" cxnId="{6B6E5940-4C7B-41C2-B938-986820AF6A0A}">
      <dgm:prSet/>
      <dgm:spPr/>
      <dgm:t>
        <a:bodyPr/>
        <a:lstStyle/>
        <a:p>
          <a:endParaRPr lang="en-US"/>
        </a:p>
      </dgm:t>
    </dgm:pt>
    <dgm:pt modelId="{E4F7C4C8-0217-4E9A-A19A-327C1D437022}" type="pres">
      <dgm:prSet presAssocID="{7D75E516-D385-4527-9511-C5F6FB203357}" presName="linear" presStyleCnt="0">
        <dgm:presLayoutVars>
          <dgm:animLvl val="lvl"/>
          <dgm:resizeHandles val="exact"/>
        </dgm:presLayoutVars>
      </dgm:prSet>
      <dgm:spPr/>
    </dgm:pt>
    <dgm:pt modelId="{2CFEA206-0F9E-4011-9C2C-49028A3E66F9}" type="pres">
      <dgm:prSet presAssocID="{F6B1E17C-E31B-49B2-B463-95701A41C21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84B1C2-6F3E-463E-AC79-E42234F36E0E}" type="pres">
      <dgm:prSet presAssocID="{43C94C38-9584-4401-9199-D24D1C6057D1}" presName="spacer" presStyleCnt="0"/>
      <dgm:spPr/>
    </dgm:pt>
    <dgm:pt modelId="{FDD2E8D4-7B27-45B7-8945-5EB020AE5347}" type="pres">
      <dgm:prSet presAssocID="{432F8FE1-F48B-4DAA-A6DF-CBC5781D944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E5B2111-0D7A-4CCD-A000-AB35C08D0960}" type="pres">
      <dgm:prSet presAssocID="{F8EC6E6B-2182-4812-9421-1124C0BA46FE}" presName="spacer" presStyleCnt="0"/>
      <dgm:spPr/>
    </dgm:pt>
    <dgm:pt modelId="{85FFDDAE-2F6F-45FB-9FD1-DB89A36ABAE5}" type="pres">
      <dgm:prSet presAssocID="{B9C6B62E-4815-4DA1-BE54-FBBAF274C9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E41354-6930-495C-AED7-0E86F692F409}" type="pres">
      <dgm:prSet presAssocID="{1A22180E-618B-4C25-A2FD-4171116F6EB6}" presName="spacer" presStyleCnt="0"/>
      <dgm:spPr/>
    </dgm:pt>
    <dgm:pt modelId="{869614C7-E595-4884-979B-23B23B835F76}" type="pres">
      <dgm:prSet presAssocID="{C3F48D8B-5B82-4641-973F-63B990A246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AFA8C6D-58FD-490F-B675-7049DE5CF823}" type="pres">
      <dgm:prSet presAssocID="{C8DB8F93-E82C-4007-BBF6-DDCB9EA5B722}" presName="spacer" presStyleCnt="0"/>
      <dgm:spPr/>
    </dgm:pt>
    <dgm:pt modelId="{24975C14-FD88-4B61-BEA9-4BC1B9210DED}" type="pres">
      <dgm:prSet presAssocID="{BE6D539E-F412-4D3C-8F3A-A9D9689496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2DD7A01-D15F-4A23-824B-C7A3FD1F80B0}" type="presOf" srcId="{432F8FE1-F48B-4DAA-A6DF-CBC5781D9445}" destId="{FDD2E8D4-7B27-45B7-8945-5EB020AE5347}" srcOrd="0" destOrd="0" presId="urn:microsoft.com/office/officeart/2005/8/layout/vList2"/>
    <dgm:cxn modelId="{E62E8E04-4E1F-45E9-ACFA-069050942698}" type="presOf" srcId="{BE6D539E-F412-4D3C-8F3A-A9D9689496A6}" destId="{24975C14-FD88-4B61-BEA9-4BC1B9210DED}" srcOrd="0" destOrd="0" presId="urn:microsoft.com/office/officeart/2005/8/layout/vList2"/>
    <dgm:cxn modelId="{7965390E-69FA-46A1-9BC7-C10E99A0F26E}" srcId="{7D75E516-D385-4527-9511-C5F6FB203357}" destId="{F6B1E17C-E31B-49B2-B463-95701A41C21F}" srcOrd="0" destOrd="0" parTransId="{62B89799-B565-4275-8E66-F2A85386AAA6}" sibTransId="{43C94C38-9584-4401-9199-D24D1C6057D1}"/>
    <dgm:cxn modelId="{CB72CE18-6160-4956-9E52-7985ED8FF407}" type="presOf" srcId="{F6B1E17C-E31B-49B2-B463-95701A41C21F}" destId="{2CFEA206-0F9E-4011-9C2C-49028A3E66F9}" srcOrd="0" destOrd="0" presId="urn:microsoft.com/office/officeart/2005/8/layout/vList2"/>
    <dgm:cxn modelId="{0B64361C-B971-4FBF-B014-601C98312FF6}" type="presOf" srcId="{B9C6B62E-4815-4DA1-BE54-FBBAF274C959}" destId="{85FFDDAE-2F6F-45FB-9FD1-DB89A36ABAE5}" srcOrd="0" destOrd="0" presId="urn:microsoft.com/office/officeart/2005/8/layout/vList2"/>
    <dgm:cxn modelId="{6B6E5940-4C7B-41C2-B938-986820AF6A0A}" srcId="{7D75E516-D385-4527-9511-C5F6FB203357}" destId="{BE6D539E-F412-4D3C-8F3A-A9D9689496A6}" srcOrd="4" destOrd="0" parTransId="{03F4D8C3-8058-4AC0-B999-4E2270A3320A}" sibTransId="{076CDED9-5800-4B56-88B9-9FD586BC141C}"/>
    <dgm:cxn modelId="{89E44D6B-C75E-4A02-B904-2CF2E5D5980B}" srcId="{7D75E516-D385-4527-9511-C5F6FB203357}" destId="{432F8FE1-F48B-4DAA-A6DF-CBC5781D9445}" srcOrd="1" destOrd="0" parTransId="{A44F534D-B510-4C58-AD79-1ACE676E34FB}" sibTransId="{F8EC6E6B-2182-4812-9421-1124C0BA46FE}"/>
    <dgm:cxn modelId="{A0B2C352-B76D-4555-9DA7-AB3DC8B02406}" type="presOf" srcId="{C3F48D8B-5B82-4641-973F-63B990A246C0}" destId="{869614C7-E595-4884-979B-23B23B835F76}" srcOrd="0" destOrd="0" presId="urn:microsoft.com/office/officeart/2005/8/layout/vList2"/>
    <dgm:cxn modelId="{56FA6A92-6CBF-4F05-B9B7-4099A119B0EB}" srcId="{7D75E516-D385-4527-9511-C5F6FB203357}" destId="{B9C6B62E-4815-4DA1-BE54-FBBAF274C959}" srcOrd="2" destOrd="0" parTransId="{558DAAE8-ED9D-4CC6-8A48-83489A64483F}" sibTransId="{1A22180E-618B-4C25-A2FD-4171116F6EB6}"/>
    <dgm:cxn modelId="{1C5993A7-F052-4783-8A96-30EDF657D225}" srcId="{7D75E516-D385-4527-9511-C5F6FB203357}" destId="{C3F48D8B-5B82-4641-973F-63B990A246C0}" srcOrd="3" destOrd="0" parTransId="{6B6D9BC1-1850-4398-A285-AB3203FE4C52}" sibTransId="{C8DB8F93-E82C-4007-BBF6-DDCB9EA5B722}"/>
    <dgm:cxn modelId="{2E9487C7-1B05-4658-AC7A-1277B5243E44}" type="presOf" srcId="{7D75E516-D385-4527-9511-C5F6FB203357}" destId="{E4F7C4C8-0217-4E9A-A19A-327C1D437022}" srcOrd="0" destOrd="0" presId="urn:microsoft.com/office/officeart/2005/8/layout/vList2"/>
    <dgm:cxn modelId="{8BFCCF5A-17BF-425E-B100-087209738F64}" type="presParOf" srcId="{E4F7C4C8-0217-4E9A-A19A-327C1D437022}" destId="{2CFEA206-0F9E-4011-9C2C-49028A3E66F9}" srcOrd="0" destOrd="0" presId="urn:microsoft.com/office/officeart/2005/8/layout/vList2"/>
    <dgm:cxn modelId="{A892B6EA-171F-4D8A-9C13-1FCE4D8C49F9}" type="presParOf" srcId="{E4F7C4C8-0217-4E9A-A19A-327C1D437022}" destId="{B684B1C2-6F3E-463E-AC79-E42234F36E0E}" srcOrd="1" destOrd="0" presId="urn:microsoft.com/office/officeart/2005/8/layout/vList2"/>
    <dgm:cxn modelId="{219748E5-AFA1-43CC-AC42-DE55B5274E0E}" type="presParOf" srcId="{E4F7C4C8-0217-4E9A-A19A-327C1D437022}" destId="{FDD2E8D4-7B27-45B7-8945-5EB020AE5347}" srcOrd="2" destOrd="0" presId="urn:microsoft.com/office/officeart/2005/8/layout/vList2"/>
    <dgm:cxn modelId="{75F15C32-2AFE-42B8-B0D1-76904EE4A931}" type="presParOf" srcId="{E4F7C4C8-0217-4E9A-A19A-327C1D437022}" destId="{CE5B2111-0D7A-4CCD-A000-AB35C08D0960}" srcOrd="3" destOrd="0" presId="urn:microsoft.com/office/officeart/2005/8/layout/vList2"/>
    <dgm:cxn modelId="{BE1C9F4F-33E8-4E28-8965-0F9BE2DECC0C}" type="presParOf" srcId="{E4F7C4C8-0217-4E9A-A19A-327C1D437022}" destId="{85FFDDAE-2F6F-45FB-9FD1-DB89A36ABAE5}" srcOrd="4" destOrd="0" presId="urn:microsoft.com/office/officeart/2005/8/layout/vList2"/>
    <dgm:cxn modelId="{299456F5-6068-4BE2-8671-9A156229804D}" type="presParOf" srcId="{E4F7C4C8-0217-4E9A-A19A-327C1D437022}" destId="{FBE41354-6930-495C-AED7-0E86F692F409}" srcOrd="5" destOrd="0" presId="urn:microsoft.com/office/officeart/2005/8/layout/vList2"/>
    <dgm:cxn modelId="{76DA1F0F-614A-4B91-8072-46A8631D1530}" type="presParOf" srcId="{E4F7C4C8-0217-4E9A-A19A-327C1D437022}" destId="{869614C7-E595-4884-979B-23B23B835F76}" srcOrd="6" destOrd="0" presId="urn:microsoft.com/office/officeart/2005/8/layout/vList2"/>
    <dgm:cxn modelId="{B4B00D9F-70F6-489E-B3A0-7A8CC2B939C2}" type="presParOf" srcId="{E4F7C4C8-0217-4E9A-A19A-327C1D437022}" destId="{DAFA8C6D-58FD-490F-B675-7049DE5CF823}" srcOrd="7" destOrd="0" presId="urn:microsoft.com/office/officeart/2005/8/layout/vList2"/>
    <dgm:cxn modelId="{EC4FFC28-155A-490D-B643-E1EAAFBF684E}" type="presParOf" srcId="{E4F7C4C8-0217-4E9A-A19A-327C1D437022}" destId="{24975C14-FD88-4B61-BEA9-4BC1B9210D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96BCB-A1D7-4244-932A-8478EADBCD2D}">
      <dsp:nvSpPr>
        <dsp:cNvPr id="0" name=""/>
        <dsp:cNvSpPr/>
      </dsp:nvSpPr>
      <dsp:spPr>
        <a:xfrm>
          <a:off x="0" y="520411"/>
          <a:ext cx="5286255" cy="755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6FC8D-77CD-48EC-A47C-C2E05C3C6B70}">
      <dsp:nvSpPr>
        <dsp:cNvPr id="0" name=""/>
        <dsp:cNvSpPr/>
      </dsp:nvSpPr>
      <dsp:spPr>
        <a:xfrm>
          <a:off x="22846" y="537405"/>
          <a:ext cx="41539" cy="41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5D3F-4875-4ACB-9A14-506C0FC24402}">
      <dsp:nvSpPr>
        <dsp:cNvPr id="0" name=""/>
        <dsp:cNvSpPr/>
      </dsp:nvSpPr>
      <dsp:spPr>
        <a:xfrm>
          <a:off x="87232" y="520411"/>
          <a:ext cx="4928688" cy="167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08" tIns="176808" rIns="176808" bIns="176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Стационарный процесс - это случайный процесс, безусловное совместное распределение вероятностей которого не изменяется при сдвиге во времени. Следовательно, такие параметры, как среднее значение и дисперсия, также не меняются со временем, поэтому стационарные временные ряды легче прогнозировать. </a:t>
          </a:r>
          <a:r>
            <a:rPr lang="en-US" sz="1400" kern="1200" dirty="0"/>
            <a:t> </a:t>
          </a:r>
        </a:p>
      </dsp:txBody>
      <dsp:txXfrm>
        <a:off x="87232" y="520411"/>
        <a:ext cx="4928688" cy="1670630"/>
      </dsp:txXfrm>
    </dsp:sp>
    <dsp:sp modelId="{E80BA2AC-A758-498B-A438-AD40E7ED4171}">
      <dsp:nvSpPr>
        <dsp:cNvPr id="0" name=""/>
        <dsp:cNvSpPr/>
      </dsp:nvSpPr>
      <dsp:spPr>
        <a:xfrm>
          <a:off x="0" y="2498446"/>
          <a:ext cx="5286255" cy="755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88F6D-90ED-44AD-8485-8AFC3B70B75F}">
      <dsp:nvSpPr>
        <dsp:cNvPr id="0" name=""/>
        <dsp:cNvSpPr/>
      </dsp:nvSpPr>
      <dsp:spPr>
        <a:xfrm>
          <a:off x="22846" y="2515439"/>
          <a:ext cx="41539" cy="41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9F632-7CE1-49AB-A7DB-106FAC7ECE62}">
      <dsp:nvSpPr>
        <dsp:cNvPr id="0" name=""/>
        <dsp:cNvSpPr/>
      </dsp:nvSpPr>
      <dsp:spPr>
        <a:xfrm>
          <a:off x="87232" y="2498446"/>
          <a:ext cx="4928688" cy="167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08" tIns="176808" rIns="176808" bIns="17680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Стационарность - это свойство процесса не менять своих статистических характеристик с течением времени, а именно постоянство матожидания, постоянство дисперсии (гомоскедастичность) и независимость ковариационной функции от времени (должна зависеть только от расстояния между наблюдениями).</a:t>
          </a:r>
          <a:endParaRPr lang="en-US" sz="1400" kern="1200"/>
        </a:p>
      </dsp:txBody>
      <dsp:txXfrm>
        <a:off x="87232" y="2498446"/>
        <a:ext cx="4928688" cy="1670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EA206-0F9E-4011-9C2C-49028A3E66F9}">
      <dsp:nvSpPr>
        <dsp:cNvPr id="0" name=""/>
        <dsp:cNvSpPr/>
      </dsp:nvSpPr>
      <dsp:spPr>
        <a:xfrm>
          <a:off x="0" y="382890"/>
          <a:ext cx="7012370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Разложить ряд на компоненты</a:t>
          </a:r>
        </a:p>
      </dsp:txBody>
      <dsp:txXfrm>
        <a:off x="35125" y="418015"/>
        <a:ext cx="6942120" cy="649299"/>
      </dsp:txXfrm>
    </dsp:sp>
    <dsp:sp modelId="{FDD2E8D4-7B27-45B7-8945-5EB020AE5347}">
      <dsp:nvSpPr>
        <dsp:cNvPr id="0" name=""/>
        <dsp:cNvSpPr/>
      </dsp:nvSpPr>
      <dsp:spPr>
        <a:xfrm>
          <a:off x="0" y="1188840"/>
          <a:ext cx="7012370" cy="719549"/>
        </a:xfrm>
        <a:prstGeom prst="roundRect">
          <a:avLst/>
        </a:prstGeom>
        <a:gradFill rotWithShape="0">
          <a:gsLst>
            <a:gs pos="0">
              <a:schemeClr val="accent2">
                <a:hueOff val="-152927"/>
                <a:satOff val="8134"/>
                <a:lumOff val="2353"/>
                <a:alphaOff val="0"/>
                <a:tint val="98000"/>
                <a:lumMod val="110000"/>
              </a:schemeClr>
            </a:gs>
            <a:gs pos="84000">
              <a:schemeClr val="accent2">
                <a:hueOff val="-152927"/>
                <a:satOff val="8134"/>
                <a:lumOff val="2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Проверить ряд на стационарность</a:t>
          </a:r>
          <a:endParaRPr lang="en-US" sz="3000" kern="1200" dirty="0"/>
        </a:p>
      </dsp:txBody>
      <dsp:txXfrm>
        <a:off x="35125" y="1223965"/>
        <a:ext cx="6942120" cy="649299"/>
      </dsp:txXfrm>
    </dsp:sp>
    <dsp:sp modelId="{85FFDDAE-2F6F-45FB-9FD1-DB89A36ABAE5}">
      <dsp:nvSpPr>
        <dsp:cNvPr id="0" name=""/>
        <dsp:cNvSpPr/>
      </dsp:nvSpPr>
      <dsp:spPr>
        <a:xfrm>
          <a:off x="0" y="1994790"/>
          <a:ext cx="7012370" cy="719549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Собираем аддитивный ряд</a:t>
          </a:r>
        </a:p>
      </dsp:txBody>
      <dsp:txXfrm>
        <a:off x="35125" y="2029915"/>
        <a:ext cx="6942120" cy="649299"/>
      </dsp:txXfrm>
    </dsp:sp>
    <dsp:sp modelId="{869614C7-E595-4884-979B-23B23B835F76}">
      <dsp:nvSpPr>
        <dsp:cNvPr id="0" name=""/>
        <dsp:cNvSpPr/>
      </dsp:nvSpPr>
      <dsp:spPr>
        <a:xfrm>
          <a:off x="0" y="2800740"/>
          <a:ext cx="7012370" cy="719549"/>
        </a:xfrm>
        <a:prstGeom prst="roundRect">
          <a:avLst/>
        </a:prstGeom>
        <a:gradFill rotWithShape="0">
          <a:gsLst>
            <a:gs pos="0">
              <a:schemeClr val="accent2">
                <a:hueOff val="-458782"/>
                <a:satOff val="2440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-458782"/>
                <a:satOff val="2440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Собираем мультипликативный ряд</a:t>
          </a:r>
          <a:endParaRPr lang="en-US" sz="3000" kern="1200" dirty="0"/>
        </a:p>
      </dsp:txBody>
      <dsp:txXfrm>
        <a:off x="35125" y="2835865"/>
        <a:ext cx="6942120" cy="649299"/>
      </dsp:txXfrm>
    </dsp:sp>
    <dsp:sp modelId="{24975C14-FD88-4B61-BEA9-4BC1B9210DED}">
      <dsp:nvSpPr>
        <dsp:cNvPr id="0" name=""/>
        <dsp:cNvSpPr/>
      </dsp:nvSpPr>
      <dsp:spPr>
        <a:xfrm>
          <a:off x="0" y="3606690"/>
          <a:ext cx="7012370" cy="719549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Автокорреляция и коррелограммы	</a:t>
          </a:r>
        </a:p>
      </dsp:txBody>
      <dsp:txXfrm>
        <a:off x="35125" y="3641815"/>
        <a:ext cx="694212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95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0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03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31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0133" y="981977"/>
            <a:ext cx="11438467" cy="5224089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4357" y="247519"/>
            <a:ext cx="6208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0133" y="247519"/>
            <a:ext cx="4301067" cy="484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>
                <a:solidFill>
                  <a:srgbClr val="0230AC"/>
                </a:solidFill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6BF6E0-4A7A-4144-99EE-681D995F8C6C}"/>
              </a:ext>
            </a:extLst>
          </p:cNvPr>
          <p:cNvSpPr/>
          <p:nvPr userDrawn="1"/>
        </p:nvSpPr>
        <p:spPr>
          <a:xfrm>
            <a:off x="270933" y="5850467"/>
            <a:ext cx="2235200" cy="73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CA86937-7EF3-4D36-8510-3CBF8D620C04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1532296" y="6221261"/>
            <a:ext cx="664595" cy="648955"/>
          </a:xfrm>
          <a:prstGeom prst="rect">
            <a:avLst/>
          </a:prstGeom>
        </p:spPr>
        <p:txBody>
          <a:bodyPr/>
          <a:lstStyle/>
          <a:p>
            <a:fld id="{1CC071E8-1AE8-487B-B1F4-67AA8143AD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 rtl="0"/>
              <a:t>‹#›</a:t>
            </a:fld>
            <a:endParaRPr lang="ru-RU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.xml"/><Relationship Id="rId2" Type="http://schemas.openxmlformats.org/officeDocument/2006/relationships/hyperlink" Target="http://www.seanabu.com/2016/03/22/time-series-seasonal-ARIMA-model-in-pytho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5" Type="http://schemas.openxmlformats.org/officeDocument/2006/relationships/image" Target="../media/image28.png"/><Relationship Id="rId10" Type="http://schemas.microsoft.com/office/2007/relationships/diagramDrawing" Target="../diagrams/drawing1.xml"/><Relationship Id="rId4" Type="http://schemas.openxmlformats.org/officeDocument/2006/relationships/image" Target="../media/image27.png"/><Relationship Id="rId9" Type="http://schemas.openxmlformats.org/officeDocument/2006/relationships/diagramColors" Target="../diagrams/colors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 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 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43073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sz="2400">
                <a:solidFill>
                  <a:schemeClr val="bg1"/>
                </a:solidFill>
                <a:latin typeface="Corbel"/>
              </a:rPr>
              <a:t>Основы обработки временных рядов алгоритмами МЛ и 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97607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7CEBFF"/>
                </a:solidFill>
                <a:latin typeface="Corbel"/>
              </a:rPr>
              <a:t>Лекция 2</a:t>
            </a:r>
            <a:endParaRPr lang="ru-RU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1077-AFD0-7B58-C13F-31FE3090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отличить, какой ряд перед нами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58AA7-63CB-36B6-F13E-3C92A70B2A83}"/>
              </a:ext>
            </a:extLst>
          </p:cNvPr>
          <p:cNvSpPr txBox="1"/>
          <p:nvPr/>
        </p:nvSpPr>
        <p:spPr>
          <a:xfrm>
            <a:off x="435077" y="2318150"/>
            <a:ext cx="10708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Выбор аддитивной или мультипликативной модели проводится на основе анализа структуры </a:t>
            </a:r>
            <a:r>
              <a:rPr lang="ru-RU"/>
              <a:t>сезонных колебаний. 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амплитуда колебаний приблизительно постоянна, строят аддитивную модель временного ряда, в которой значения сезонной компоненты предполагаются постоянными для различных циклов.</a:t>
            </a:r>
          </a:p>
          <a:p>
            <a:endParaRPr lang="ru-RU" dirty="0"/>
          </a:p>
          <a:p>
            <a:r>
              <a:rPr lang="ru-RU" dirty="0"/>
              <a:t>Если амплитуда сезонных колебаний возрастает или уменьшается, строят мультипликативную модель</a:t>
            </a:r>
          </a:p>
          <a:p>
            <a:r>
              <a:rPr lang="ru-RU" dirty="0"/>
              <a:t>временного ряда, которая ставит уровни ряда в зависимость от значений сезонной компоненты.</a:t>
            </a:r>
          </a:p>
        </p:txBody>
      </p:sp>
    </p:spTree>
    <p:extLst>
      <p:ext uri="{BB962C8B-B14F-4D97-AF65-F5344CB8AC3E}">
        <p14:creationId xmlns:p14="http://schemas.microsoft.com/office/powerpoint/2010/main" val="306120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404" y="1135738"/>
            <a:ext cx="3527624" cy="2662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Разложени</a:t>
            </a:r>
            <a:r>
              <a:rPr lang="ru-RU" sz="3600" dirty="0">
                <a:solidFill>
                  <a:srgbClr val="FFFFFF"/>
                </a:solidFill>
              </a:rPr>
              <a:t>е</a:t>
            </a:r>
            <a:r>
              <a:rPr lang="en-US" sz="3600" dirty="0">
                <a:solidFill>
                  <a:srgbClr val="FFFFFF"/>
                </a:solidFill>
              </a:rPr>
              <a:t> 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ряда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на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компоненты</a:t>
            </a:r>
            <a:endParaRPr lang="en-US" sz="3600" dirty="0">
              <a:latin typeface="Gill Sans M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839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Выделение</a:t>
            </a:r>
            <a:r>
              <a:rPr lang="en-US" dirty="0"/>
              <a:t> </a:t>
            </a:r>
            <a:r>
              <a:rPr lang="en-US" dirty="0" err="1"/>
              <a:t>закономерных</a:t>
            </a:r>
            <a:r>
              <a:rPr lang="en-US" dirty="0"/>
              <a:t> (</a:t>
            </a:r>
            <a:r>
              <a:rPr lang="en-US" dirty="0" err="1"/>
              <a:t>неслучайных</a:t>
            </a:r>
            <a:r>
              <a:rPr lang="en-US" dirty="0"/>
              <a:t>) </a:t>
            </a:r>
            <a:r>
              <a:rPr lang="en-US" dirty="0" err="1"/>
              <a:t>составляющих</a:t>
            </a:r>
            <a:r>
              <a:rPr lang="en-US" dirty="0"/>
              <a:t> </a:t>
            </a:r>
            <a:r>
              <a:rPr lang="en-US" dirty="0" err="1"/>
              <a:t>временного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920" y="1891537"/>
            <a:ext cx="11167199" cy="9918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Corbel"/>
              </a:rPr>
              <a:t>Тренд</a:t>
            </a:r>
            <a:r>
              <a:rPr lang="ru-RU" sz="2400" dirty="0">
                <a:latin typeface="Corbel"/>
              </a:rPr>
              <a:t> - </a:t>
            </a:r>
            <a:r>
              <a:rPr lang="ru-RU" sz="2400" dirty="0">
                <a:latin typeface="Corbel"/>
                <a:ea typeface="+mn-lt"/>
                <a:cs typeface="+mn-lt"/>
              </a:rPr>
              <a:t>общая долгосрочная тенденция изменения временного ряда, лежащая </a:t>
            </a:r>
            <a:r>
              <a:rPr lang="ru-RU" sz="2400">
                <a:latin typeface="Corbel"/>
                <a:ea typeface="+mn-lt"/>
                <a:cs typeface="+mn-lt"/>
              </a:rPr>
              <a:t>в основе его динамики.</a:t>
            </a:r>
            <a:endParaRPr lang="ru-RU" sz="2400">
              <a:latin typeface="Corbel"/>
            </a:endParaRPr>
          </a:p>
        </p:txBody>
      </p:sp>
      <p:pic>
        <p:nvPicPr>
          <p:cNvPr id="3" name="Рисунок 2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5F55E7C-ACBE-D64A-20E1-EB1E71C2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74" y="2878213"/>
            <a:ext cx="8581901" cy="35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4196BCF8-1EA6-2096-FE2E-94965F438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95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AA972-5A6D-8A42-538A-569E280F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Где есть тренд?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408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Выделение</a:t>
            </a:r>
            <a:r>
              <a:rPr lang="en-US" dirty="0"/>
              <a:t> </a:t>
            </a:r>
            <a:r>
              <a:rPr lang="en-US" dirty="0" err="1"/>
              <a:t>закономерных</a:t>
            </a:r>
            <a:r>
              <a:rPr lang="en-US" dirty="0"/>
              <a:t> (</a:t>
            </a:r>
            <a:r>
              <a:rPr lang="en-US" dirty="0" err="1"/>
              <a:t>неслучайных</a:t>
            </a:r>
            <a:r>
              <a:rPr lang="en-US" dirty="0"/>
              <a:t>) </a:t>
            </a:r>
            <a:r>
              <a:rPr lang="en-US" dirty="0" err="1"/>
              <a:t>составляющих</a:t>
            </a:r>
            <a:r>
              <a:rPr lang="en-US" dirty="0"/>
              <a:t> </a:t>
            </a:r>
            <a:r>
              <a:rPr lang="en-US" dirty="0" err="1"/>
              <a:t>временного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920" y="1891537"/>
            <a:ext cx="11167199" cy="9918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Corbel"/>
              </a:rPr>
              <a:t>Сезонная вариация</a:t>
            </a:r>
            <a:r>
              <a:rPr lang="ru-RU" sz="2400" dirty="0">
                <a:latin typeface="Corbel"/>
              </a:rPr>
              <a:t> - </a:t>
            </a:r>
            <a:r>
              <a:rPr lang="ru-RU" sz="2400" dirty="0">
                <a:latin typeface="Corbel"/>
                <a:ea typeface="+mn-lt"/>
                <a:cs typeface="+mn-lt"/>
              </a:rPr>
              <a:t>краткосрочное регулярно повторяющееся колебание значений временного ряда вокруг тренда.</a:t>
            </a:r>
            <a:endParaRPr lang="ru-RU">
              <a:latin typeface="Corbel"/>
            </a:endParaRPr>
          </a:p>
        </p:txBody>
      </p:sp>
      <p:pic>
        <p:nvPicPr>
          <p:cNvPr id="6" name="Рисунок 5" descr="Изображение выглядит как текст, Шрифт, рукописный текс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626DF5A-986C-34D8-A9DF-5C3F4649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0" y="2876797"/>
            <a:ext cx="8463147" cy="35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5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CA6F1FD9-91A5-AF1A-67E7-1328199C5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95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AA972-5A6D-8A42-538A-569E280F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Где есть сезонность?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685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Выделение</a:t>
            </a:r>
            <a:r>
              <a:rPr lang="en-US" dirty="0"/>
              <a:t> </a:t>
            </a:r>
            <a:r>
              <a:rPr lang="en-US" dirty="0" err="1"/>
              <a:t>закономерных</a:t>
            </a:r>
            <a:r>
              <a:rPr lang="en-US" dirty="0"/>
              <a:t> (</a:t>
            </a:r>
            <a:r>
              <a:rPr lang="en-US" dirty="0" err="1"/>
              <a:t>неслучайных</a:t>
            </a:r>
            <a:r>
              <a:rPr lang="en-US" dirty="0"/>
              <a:t>) </a:t>
            </a:r>
            <a:r>
              <a:rPr lang="en-US" dirty="0" err="1"/>
              <a:t>составляющих</a:t>
            </a:r>
            <a:r>
              <a:rPr lang="en-US" dirty="0"/>
              <a:t> </a:t>
            </a:r>
            <a:r>
              <a:rPr lang="en-US" dirty="0" err="1"/>
              <a:t>временного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933" y="2280894"/>
            <a:ext cx="11167199" cy="9918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orbel"/>
              </a:rPr>
              <a:t>Цикличность</a:t>
            </a:r>
            <a:r>
              <a:rPr lang="ru-RU" dirty="0">
                <a:latin typeface="Corbel"/>
              </a:rPr>
              <a:t> - </a:t>
            </a:r>
            <a:r>
              <a:rPr lang="ru-RU" dirty="0">
                <a:latin typeface="Corbel"/>
                <a:ea typeface="+mn-lt"/>
                <a:cs typeface="+mn-lt"/>
              </a:rPr>
              <a:t> повторяющееся колебание значений временного ряда вокруг тренда.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Разница между циклической и сезонной компонентой состоит в том, что последняя имеет регулярную (сезонную) периодичность, тогда как циклические факторы обычно имеют более длительный эффект, который к тому же меняется от цикла к циклу. </a:t>
            </a:r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1577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A790E0E9-5A61-04EE-C494-A7358B47C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95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AA972-5A6D-8A42-538A-569E280F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Где есть Цикличность?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3866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Выделение</a:t>
            </a:r>
            <a:r>
              <a:rPr lang="en-US" dirty="0"/>
              <a:t> </a:t>
            </a:r>
            <a:r>
              <a:rPr lang="en-US" dirty="0" err="1"/>
              <a:t>закономерных</a:t>
            </a:r>
            <a:r>
              <a:rPr lang="en-US" dirty="0"/>
              <a:t> (</a:t>
            </a:r>
            <a:r>
              <a:rPr lang="en-US" dirty="0" err="1"/>
              <a:t>неслучайных</a:t>
            </a:r>
            <a:r>
              <a:rPr lang="en-US" dirty="0"/>
              <a:t>) </a:t>
            </a:r>
            <a:r>
              <a:rPr lang="en-US" dirty="0" err="1"/>
              <a:t>составляющих</a:t>
            </a:r>
            <a:r>
              <a:rPr lang="en-US" dirty="0"/>
              <a:t> </a:t>
            </a:r>
            <a:r>
              <a:rPr lang="en-US" dirty="0" err="1"/>
              <a:t>временного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920" y="2010290"/>
            <a:ext cx="11167199" cy="4406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Corbel"/>
              </a:rPr>
              <a:t>Циклические колебания</a:t>
            </a:r>
            <a:r>
              <a:rPr lang="ru-RU" sz="2400" dirty="0">
                <a:latin typeface="Corbel"/>
              </a:rPr>
              <a:t> - </a:t>
            </a:r>
            <a:r>
              <a:rPr lang="ru-RU" sz="2400" dirty="0">
                <a:latin typeface="Corbel"/>
                <a:ea typeface="+mn-lt"/>
                <a:cs typeface="+mn-lt"/>
              </a:rPr>
              <a:t>характеризуют так называемый цикл деловой активности, или экономический цикл, состоящий из экономического подъема, спада, депрессии и оживления. Этот цикл повторяется регулярно.</a:t>
            </a:r>
          </a:p>
          <a:p>
            <a:pPr marL="0" indent="0">
              <a:buNone/>
            </a:pPr>
            <a:r>
              <a:rPr lang="ru-RU" sz="2400" b="1" dirty="0">
                <a:latin typeface="Corbel"/>
                <a:ea typeface="+mn-lt"/>
                <a:cs typeface="+mn-lt"/>
              </a:rPr>
              <a:t>Остаточная вариация</a:t>
            </a:r>
            <a:r>
              <a:rPr lang="ru-RU" sz="2400" dirty="0">
                <a:latin typeface="Corbel"/>
                <a:ea typeface="+mn-lt"/>
                <a:cs typeface="+mn-lt"/>
              </a:rPr>
              <a:t>, которая может быть двух видов:</a:t>
            </a:r>
          </a:p>
          <a:p>
            <a:pPr marL="457200" indent="-457200">
              <a:buAutoNum type="arabicPeriod"/>
            </a:pPr>
            <a:r>
              <a:rPr lang="ru-RU" sz="2400" b="1" dirty="0">
                <a:latin typeface="Corbel"/>
                <a:ea typeface="+mn-lt"/>
                <a:cs typeface="+mn-lt"/>
              </a:rPr>
              <a:t>Аномальная вариация</a:t>
            </a:r>
            <a:r>
              <a:rPr lang="ru-RU" sz="2400" dirty="0">
                <a:latin typeface="Corbel"/>
                <a:ea typeface="+mn-lt"/>
                <a:cs typeface="+mn-lt"/>
              </a:rPr>
              <a:t> — неестественно большое отклонение временного ряда, которое оказывает воздействие на единичное наблюдение;</a:t>
            </a:r>
          </a:p>
          <a:p>
            <a:pPr marL="457200" indent="-457200">
              <a:buAutoNum type="arabicPeriod"/>
            </a:pPr>
            <a:r>
              <a:rPr lang="ru-RU" sz="2400" b="1" dirty="0">
                <a:latin typeface="Corbel"/>
                <a:ea typeface="+mn-lt"/>
                <a:cs typeface="+mn-lt"/>
              </a:rPr>
              <a:t>Случайная вариация</a:t>
            </a:r>
            <a:r>
              <a:rPr lang="ru-RU" sz="2400" dirty="0">
                <a:latin typeface="Corbel"/>
                <a:ea typeface="+mn-lt"/>
                <a:cs typeface="+mn-lt"/>
              </a:rPr>
              <a:t> — малое отклонение, которое невозможно предвидеть. В долгосрочной перспективе случайные вариации могут с равной вероятностью как снизить, так и увеличить объем продаж.</a:t>
            </a:r>
            <a:endParaRPr lang="ru-RU" sz="2400" dirty="0">
              <a:latin typeface="Corbel"/>
            </a:endParaRPr>
          </a:p>
          <a:p>
            <a:pPr marL="457200" indent="-457200">
              <a:buAutoNum type="arabicPeriod"/>
            </a:pPr>
            <a:endParaRPr lang="ru-RU" sz="24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56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Выделение</a:t>
            </a:r>
            <a:r>
              <a:rPr lang="en-US" dirty="0"/>
              <a:t> </a:t>
            </a:r>
            <a:r>
              <a:rPr lang="en-US" dirty="0" err="1"/>
              <a:t>случайных</a:t>
            </a:r>
            <a:r>
              <a:rPr lang="en-US" dirty="0"/>
              <a:t> </a:t>
            </a:r>
            <a:r>
              <a:rPr lang="en-US" dirty="0" err="1"/>
              <a:t>составляющих</a:t>
            </a:r>
            <a:r>
              <a:rPr lang="en-US" dirty="0"/>
              <a:t> </a:t>
            </a:r>
            <a:r>
              <a:rPr lang="en-US" dirty="0" err="1"/>
              <a:t>временного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endParaRPr lang="ru-RU" dirty="0" err="1"/>
          </a:p>
        </p:txBody>
      </p:sp>
      <p:pic>
        <p:nvPicPr>
          <p:cNvPr id="6" name="Объект 5" descr="Изображение выглядит как текст, линия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8930EEB-9D02-B614-C662-783823E93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4128" y="1996205"/>
            <a:ext cx="9677714" cy="4116437"/>
          </a:xfrm>
        </p:spPr>
      </p:pic>
    </p:spTree>
    <p:extLst>
      <p:ext uri="{BB962C8B-B14F-4D97-AF65-F5344CB8AC3E}">
        <p14:creationId xmlns:p14="http://schemas.microsoft.com/office/powerpoint/2010/main" val="346636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5ECAB-C460-D8AA-F62D-1A416579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Посещаемость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983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Виды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трендов</a:t>
            </a:r>
            <a:endParaRPr lang="en-US" sz="3600" dirty="0" err="1">
              <a:latin typeface="Gill Sans M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5770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Виды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трендов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AEF2D-C9A8-8429-4E54-E7B9CFA7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69334"/>
            <a:ext cx="11152234" cy="40964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Corbel"/>
                <a:ea typeface="+mn-lt"/>
                <a:cs typeface="+mn-lt"/>
              </a:rPr>
              <a:t>Тренд - это компонент временного ряда, который представляет низкочастотные колебания во временном ряду, при этом высокочастотные и среднечастотные колебания отфильтрованы.</a:t>
            </a:r>
            <a:endParaRPr lang="ru-RU" dirty="0">
              <a:latin typeface="Corbel" panose="020B0503020204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dirty="0">
                <a:latin typeface="Corbel"/>
                <a:ea typeface="+mn-lt"/>
                <a:cs typeface="+mn-lt"/>
              </a:rPr>
              <a:t>Существует три основных типа трендов.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orbel"/>
                <a:ea typeface="+mn-lt"/>
                <a:cs typeface="+mn-lt"/>
              </a:rPr>
              <a:t>Первым и самим очевидным типом тренда представляется </a:t>
            </a:r>
            <a:r>
              <a:rPr lang="ru-RU" sz="2400" b="1" dirty="0">
                <a:latin typeface="Corbel"/>
                <a:ea typeface="+mn-lt"/>
                <a:cs typeface="+mn-lt"/>
              </a:rPr>
              <a:t>тренд среднего</a:t>
            </a:r>
            <a:r>
              <a:rPr lang="ru-RU" sz="2400" dirty="0">
                <a:latin typeface="Corbel"/>
                <a:ea typeface="+mn-lt"/>
                <a:cs typeface="+mn-lt"/>
              </a:rPr>
              <a:t>, когда временной ряд выглядит как колебания около медленно возрастающей или убывающей величины;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orbel"/>
                <a:ea typeface="+mn-lt"/>
                <a:cs typeface="+mn-lt"/>
              </a:rPr>
              <a:t>Второй тип трендов – это </a:t>
            </a:r>
            <a:r>
              <a:rPr lang="ru-RU" sz="2400" b="1" dirty="0">
                <a:latin typeface="Corbel"/>
                <a:ea typeface="+mn-lt"/>
                <a:cs typeface="+mn-lt"/>
              </a:rPr>
              <a:t>тренд дисперсии</a:t>
            </a:r>
            <a:r>
              <a:rPr lang="ru-RU" sz="2400" dirty="0">
                <a:latin typeface="Corbel"/>
                <a:ea typeface="+mn-lt"/>
                <a:cs typeface="+mn-lt"/>
              </a:rPr>
              <a:t>. В этом случае во времени меняется амплитуда колебаний переменной;</a:t>
            </a:r>
            <a:endParaRPr lang="ru-RU" sz="2400" dirty="0">
              <a:latin typeface="Corbel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Corbel"/>
                <a:ea typeface="+mn-lt"/>
                <a:cs typeface="+mn-lt"/>
              </a:rPr>
              <a:t>Третий и более тонкий тип тренда, визуально не всегда наблюдаемый, – изменение величины корреляции между текущим и предшествующим значениями ряда, т. е. </a:t>
            </a:r>
            <a:r>
              <a:rPr lang="ru-RU" sz="2400" b="1" dirty="0">
                <a:latin typeface="Corbel"/>
                <a:ea typeface="+mn-lt"/>
                <a:cs typeface="+mn-lt"/>
              </a:rPr>
              <a:t>тренд автоковариации и автокорреляции</a:t>
            </a:r>
            <a:r>
              <a:rPr lang="ru-RU" sz="2400" dirty="0">
                <a:latin typeface="Corbel"/>
                <a:ea typeface="+mn-lt"/>
                <a:cs typeface="+mn-lt"/>
              </a:rPr>
              <a:t>.</a:t>
            </a:r>
            <a:endParaRPr lang="ru-RU" sz="2400" dirty="0">
              <a:latin typeface="Corbel"/>
            </a:endParaRPr>
          </a:p>
          <a:p>
            <a:pPr marL="457200" indent="-457200">
              <a:buAutoNum type="arabicPeriod"/>
            </a:pPr>
            <a:endParaRPr lang="ru-RU" sz="24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1108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Виды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трендов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AEF2D-C9A8-8429-4E54-E7B9CFA7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69334"/>
            <a:ext cx="11152234" cy="356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orbel"/>
                <a:ea typeface="+mn-lt"/>
                <a:cs typeface="+mn-lt"/>
              </a:rPr>
              <a:t>Виды трендов среднего: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orbel"/>
              </a:rPr>
              <a:t>Полиномиальный тренд</a:t>
            </a:r>
          </a:p>
          <a:p>
            <a:pPr marL="457200" indent="-457200">
              <a:buAutoNum type="arabicPeriod"/>
            </a:pPr>
            <a:endParaRPr lang="ru-RU" sz="2400" dirty="0">
              <a:latin typeface="Corbel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Corbel"/>
              </a:rPr>
              <a:t>Экспоненциальный тренд</a:t>
            </a:r>
          </a:p>
          <a:p>
            <a:pPr marL="457200" indent="-457200">
              <a:buAutoNum type="arabicPeriod"/>
            </a:pPr>
            <a:endParaRPr lang="ru-RU" sz="2400" dirty="0">
              <a:latin typeface="Corbel"/>
            </a:endParaRPr>
          </a:p>
          <a:p>
            <a:pPr marL="457200" indent="-457200">
              <a:buAutoNum type="arabicPeriod"/>
            </a:pPr>
            <a:r>
              <a:rPr lang="ru-RU" sz="2400" dirty="0">
                <a:latin typeface="Corbel"/>
              </a:rPr>
              <a:t>Гармонический тренд</a:t>
            </a:r>
            <a:endParaRPr lang="ru-RU" dirty="0"/>
          </a:p>
        </p:txBody>
      </p:sp>
      <p:pic>
        <p:nvPicPr>
          <p:cNvPr id="3" name="Рисунок 2" descr="Изображение выглядит как Шрифт, текст, лин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DFF1FF6-D361-012D-CEFC-B0DFE9E5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42" y="3432038"/>
            <a:ext cx="5065058" cy="645668"/>
          </a:xfrm>
          <a:prstGeom prst="rect">
            <a:avLst/>
          </a:prstGeom>
        </p:spPr>
      </p:pic>
      <p:pic>
        <p:nvPicPr>
          <p:cNvPr id="5" name="Рисунок 4" descr="Изображение выглядит как Шрифт, типография, рукописный текс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C4985A-DB15-B4CC-9297-67BD5784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42" y="4497274"/>
            <a:ext cx="3021105" cy="584046"/>
          </a:xfrm>
          <a:prstGeom prst="rect">
            <a:avLst/>
          </a:prstGeom>
        </p:spPr>
      </p:pic>
      <p:pic>
        <p:nvPicPr>
          <p:cNvPr id="6" name="Рисунок 5" descr="Изображение выглядит как Шрифт, типография, каллиграфия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1E859A-2FB1-7A26-67B5-541BAFADA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442" y="5382396"/>
            <a:ext cx="3104029" cy="6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8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03AE-ACA0-A0DF-40AB-11034F9B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Полиномиальный тренд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CCFBB-BCA1-6C27-67CB-FA1D2ED2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8" y="1909948"/>
            <a:ext cx="11266244" cy="494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8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B84E-1765-8BD3-7614-CC5EAAAF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</a:t>
            </a:r>
            <a:r>
              <a:rPr lang="en-US" dirty="0"/>
              <a:t> </a:t>
            </a:r>
            <a:r>
              <a:rPr lang="ru-RU" dirty="0"/>
              <a:t>линейный тренд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DEB4D-BBE1-3CCE-97F9-92131544C78F}"/>
              </a:ext>
            </a:extLst>
          </p:cNvPr>
          <p:cNvSpPr txBox="1"/>
          <p:nvPr/>
        </p:nvSpPr>
        <p:spPr>
          <a:xfrm>
            <a:off x="761018" y="2147365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временной ряд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6EC34-B207-DDBB-23CA-2F955065B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797" y="2480855"/>
            <a:ext cx="5669550" cy="81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47A05-8D6B-C0CA-F61B-9ABDEFAA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46" y="2093906"/>
            <a:ext cx="485775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B7BE5-63EB-51E3-4F6C-65D438952356}"/>
              </a:ext>
            </a:extLst>
          </p:cNvPr>
          <p:cNvSpPr txBox="1"/>
          <p:nvPr/>
        </p:nvSpPr>
        <p:spPr>
          <a:xfrm>
            <a:off x="761017" y="2704658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Аппроксимирующая функция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CC134A-F552-F421-E69E-B5B974A3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8" y="3261951"/>
            <a:ext cx="3454779" cy="1244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67E216-F768-52A7-7AC6-FFD3B2DE1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34" y="4566242"/>
            <a:ext cx="2513015" cy="988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5953D0-7AA0-3BD2-9595-BBC1E5EA34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92" b="8130"/>
          <a:stretch/>
        </p:blipFill>
        <p:spPr>
          <a:xfrm>
            <a:off x="5403809" y="3392461"/>
            <a:ext cx="6524535" cy="30119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3928CD-31C4-63D3-D7D8-615C1F541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4227" y="6243686"/>
            <a:ext cx="1771773" cy="53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2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CFFB-398E-E820-EC2C-33C99696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Экспоненциальный тренд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EEF1D-14A9-0DB8-A545-6DFE21B0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362" y="2068544"/>
            <a:ext cx="6307447" cy="4650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016C1-4A4C-4F89-104B-2ACD55F05B7D}"/>
              </a:ext>
            </a:extLst>
          </p:cNvPr>
          <p:cNvSpPr txBox="1"/>
          <p:nvPr/>
        </p:nvSpPr>
        <p:spPr>
          <a:xfrm>
            <a:off x="853931" y="2160327"/>
            <a:ext cx="3676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Тройное экспоненциальное сглаживание a.k.a. Holt-Winters</a:t>
            </a:r>
          </a:p>
        </p:txBody>
      </p:sp>
    </p:spTree>
    <p:extLst>
      <p:ext uri="{BB962C8B-B14F-4D97-AF65-F5344CB8AC3E}">
        <p14:creationId xmlns:p14="http://schemas.microsoft.com/office/powerpoint/2010/main" val="32089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9A51-A9E0-EC53-E9E6-6DEBBF3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Гармонический тренд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F3FE33D-B0B7-B362-35BE-B532199A0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47968"/>
            <a:ext cx="4058296" cy="30500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orbel"/>
                <a:ea typeface="+mn-lt"/>
                <a:cs typeface="+mn-lt"/>
              </a:rPr>
              <a:t>Гармонические тренды основаны на феномене гармоники, означающем, что их можно представить как меньшие и большие волны</a:t>
            </a:r>
            <a:endParaRPr lang="ru-RU" sz="2400" dirty="0">
              <a:latin typeface="Corbel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A371843-0B91-8739-3BD5-8812D5F1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96" y="2101653"/>
            <a:ext cx="6897028" cy="35292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2693461-9D1F-3777-3C56-3FD72D38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5864889"/>
            <a:ext cx="5250357" cy="5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7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C03F-F60B-11E6-54CA-8F23FD3D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Стохастический тренд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11319-044D-F5BC-33F9-6F0F068C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3" y="548640"/>
            <a:ext cx="7515247" cy="60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0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9D21BCB5-4D83-5B26-72F3-111591219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99DBE-5DAA-4454-F7FF-7D815C98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Свойства временных рядов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765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СТАЦИОнарность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920" y="1891537"/>
            <a:ext cx="11167199" cy="45148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orbel"/>
                <a:ea typeface="+mn-lt"/>
                <a:cs typeface="+mn-lt"/>
              </a:rPr>
              <a:t>Понятие стационарного временного ряда означает, что его среднее значение, дисперсия и другие статистические свойства постоянны во времени (или не имеют тренда).</a:t>
            </a:r>
          </a:p>
          <a:p>
            <a:pPr marL="0" indent="0">
              <a:buNone/>
            </a:pPr>
            <a:endParaRPr lang="ru-RU" sz="2400" dirty="0">
              <a:latin typeface="Corbe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dirty="0">
                <a:latin typeface="Corbel"/>
                <a:ea typeface="+mn-lt"/>
                <a:cs typeface="+mn-lt"/>
              </a:rPr>
              <a:t>Стационарность означает, что когда у вас есть белый шум, и он стационарный, это означает, что ваши остатки случайны. </a:t>
            </a:r>
            <a:r>
              <a:rPr lang="ru-RU" sz="2400" b="1" dirty="0">
                <a:latin typeface="Corbel"/>
                <a:ea typeface="+mn-lt"/>
                <a:cs typeface="+mn-lt"/>
              </a:rPr>
              <a:t>Временной ряд обычно не является стационарным.</a:t>
            </a:r>
            <a:r>
              <a:rPr lang="ru-RU" sz="2400" dirty="0">
                <a:latin typeface="Corbel"/>
                <a:ea typeface="+mn-lt"/>
                <a:cs typeface="+mn-lt"/>
              </a:rPr>
              <a:t> И если бы они были абсолютно неподвижными, мы бы мало что могли от них извлечь.</a:t>
            </a:r>
            <a:endParaRPr lang="ru-RU" sz="24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979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404" y="1135738"/>
            <a:ext cx="3527624" cy="2662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latin typeface="Gill Sans MT"/>
              </a:rPr>
              <a:t>Модели</a:t>
            </a:r>
            <a:r>
              <a:rPr lang="en-US" sz="3600" dirty="0">
                <a:latin typeface="Gill Sans MT"/>
              </a:rPr>
              <a:t> </a:t>
            </a:r>
            <a:r>
              <a:rPr lang="en-US" sz="3600" dirty="0" err="1">
                <a:latin typeface="Gill Sans MT"/>
              </a:rPr>
              <a:t>временного</a:t>
            </a:r>
            <a:r>
              <a:rPr lang="en-US" sz="3600" dirty="0">
                <a:latin typeface="Gill Sans MT"/>
              </a:rPr>
              <a:t> </a:t>
            </a:r>
            <a:r>
              <a:rPr lang="en-US" sz="3600" dirty="0" err="1">
                <a:latin typeface="Gill Sans MT"/>
              </a:rPr>
              <a:t>ряда</a:t>
            </a:r>
            <a:r>
              <a:rPr lang="en-US" sz="3600" dirty="0">
                <a:latin typeface="Gill Sans MT"/>
              </a:rPr>
              <a:t> и </a:t>
            </a:r>
            <a:r>
              <a:rPr lang="en-US" sz="3600" dirty="0" err="1">
                <a:latin typeface="Gill Sans MT"/>
              </a:rPr>
              <a:t>его</a:t>
            </a:r>
            <a:r>
              <a:rPr lang="en-US" sz="3600" dirty="0">
                <a:latin typeface="Gill Sans MT"/>
              </a:rPr>
              <a:t> </a:t>
            </a:r>
            <a:r>
              <a:rPr lang="en-US" sz="3600" dirty="0" err="1">
                <a:latin typeface="Gill Sans MT"/>
              </a:rPr>
              <a:t>компоненты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54797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6" y="748193"/>
            <a:ext cx="6846398" cy="484317"/>
          </a:xfrm>
        </p:spPr>
        <p:txBody>
          <a:bodyPr/>
          <a:lstStyle/>
          <a:p>
            <a:r>
              <a:rPr lang="ru-RU" sz="2667" dirty="0"/>
              <a:t>стационарность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C8252-D916-4BBD-AEAD-DEE774228136}"/>
              </a:ext>
            </a:extLst>
          </p:cNvPr>
          <p:cNvSpPr txBox="1"/>
          <p:nvPr/>
        </p:nvSpPr>
        <p:spPr>
          <a:xfrm>
            <a:off x="220133" y="6381591"/>
            <a:ext cx="1241684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33" i="1" dirty="0">
                <a:solidFill>
                  <a:srgbClr val="222222"/>
                </a:solidFill>
                <a:latin typeface="+mj-lt"/>
                <a:hlinkClick r:id="rId2"/>
              </a:rPr>
              <a:t>Источник</a:t>
            </a:r>
            <a:endParaRPr lang="ru-RU" sz="1333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FA028B-3377-4FCF-9EE8-CDC6B80E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41" y="4736103"/>
            <a:ext cx="4866111" cy="21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447C4C-E3A1-4208-8A73-61C48414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52" y="886436"/>
            <a:ext cx="4593341" cy="19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972B70-122F-4648-8CBC-DF2B70BC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78" y="3364079"/>
            <a:ext cx="4732951" cy="20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B4A885-E8F7-42F8-A86C-BAA914154DF6}"/>
              </a:ext>
            </a:extLst>
          </p:cNvPr>
          <p:cNvSpPr txBox="1"/>
          <p:nvPr/>
        </p:nvSpPr>
        <p:spPr>
          <a:xfrm>
            <a:off x="5375290" y="6388172"/>
            <a:ext cx="282169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222222"/>
                </a:solidFill>
                <a:latin typeface="+mj-lt"/>
              </a:rPr>
              <a:t>Изменение матожидания</a:t>
            </a:r>
            <a:endParaRPr lang="ru-RU" sz="1867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19111-08B8-429E-A15C-A694416FB5ED}"/>
              </a:ext>
            </a:extLst>
          </p:cNvPr>
          <p:cNvSpPr txBox="1"/>
          <p:nvPr/>
        </p:nvSpPr>
        <p:spPr>
          <a:xfrm>
            <a:off x="8196985" y="610695"/>
            <a:ext cx="6670621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222222"/>
                </a:solidFill>
                <a:latin typeface="+mj-lt"/>
              </a:rPr>
              <a:t>Изменение дисперсии</a:t>
            </a:r>
            <a:endParaRPr lang="ru-RU" sz="1867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6FB1-ABCA-41A5-A2A0-F81112B31A06}"/>
              </a:ext>
            </a:extLst>
          </p:cNvPr>
          <p:cNvSpPr txBox="1"/>
          <p:nvPr/>
        </p:nvSpPr>
        <p:spPr>
          <a:xfrm>
            <a:off x="7833980" y="3052080"/>
            <a:ext cx="6670621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222222"/>
                </a:solidFill>
                <a:latin typeface="+mj-lt"/>
              </a:rPr>
              <a:t>Непостоянство ковариаций</a:t>
            </a:r>
          </a:p>
        </p:txBody>
      </p:sp>
      <p:graphicFrame>
        <p:nvGraphicFramePr>
          <p:cNvPr id="1034" name="TextBox 6">
            <a:extLst>
              <a:ext uri="{FF2B5EF4-FFF2-40B4-BE49-F238E27FC236}">
                <a16:creationId xmlns:a16="http://schemas.microsoft.com/office/drawing/2014/main" id="{4F034A43-8AE0-F984-84E8-3677D7A9BFA7}"/>
              </a:ext>
            </a:extLst>
          </p:cNvPr>
          <p:cNvGraphicFramePr/>
          <p:nvPr/>
        </p:nvGraphicFramePr>
        <p:xfrm>
          <a:off x="220133" y="904513"/>
          <a:ext cx="5286255" cy="468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81502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СТАЦИОнарность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879870"/>
            <a:ext cx="11167199" cy="17955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orbel"/>
              </a:rPr>
              <a:t>Идея в том, что мы можем извлекать информацию из временного ряда </a:t>
            </a:r>
            <a:r>
              <a:rPr lang="ru-RU" sz="2400" b="1" dirty="0">
                <a:latin typeface="Corbel"/>
              </a:rPr>
              <a:t>до тех пор, пока то, что осталось, не станет стационарным</a:t>
            </a:r>
            <a:r>
              <a:rPr lang="ru-RU" sz="2400" dirty="0">
                <a:latin typeface="Corbe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1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Стационарный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процесс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AEF2D-C9A8-8429-4E54-E7B9CFA7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152234" cy="3425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orbel"/>
              </a:rPr>
              <a:t>Есть несколько способов установить, является ли временной ряд стационарным или нет, наиболее распространенными являются старая добрая визуализация, просмотр автокорреляции и выполнение статистических тестов.</a:t>
            </a:r>
          </a:p>
          <a:p>
            <a:pPr marL="0" indent="0">
              <a:buNone/>
            </a:pPr>
            <a:endParaRPr lang="ru-RU" sz="2400" dirty="0">
              <a:latin typeface="Corbel"/>
            </a:endParaRPr>
          </a:p>
          <a:p>
            <a:pPr marL="0" indent="0">
              <a:buNone/>
            </a:pPr>
            <a:r>
              <a:rPr lang="ru-RU" sz="2400" dirty="0">
                <a:latin typeface="Corbel"/>
              </a:rPr>
              <a:t>Наиболее распространенным тестом является тест Дики-Фуллера (также называемый тест </a:t>
            </a:r>
            <a:r>
              <a:rPr lang="af-ZA" sz="2400" dirty="0"/>
              <a:t>ADF), </a:t>
            </a:r>
            <a:r>
              <a:rPr lang="ru-RU" sz="2400" dirty="0">
                <a:latin typeface="Corbel"/>
              </a:rPr>
              <a:t>где нулевая гипотеза состоит в том, что временной ряд имеет единичный корень, другими словами, временной ряд не является стационарным.</a:t>
            </a:r>
          </a:p>
        </p:txBody>
      </p:sp>
    </p:spTree>
    <p:extLst>
      <p:ext uri="{BB962C8B-B14F-4D97-AF65-F5344CB8AC3E}">
        <p14:creationId xmlns:p14="http://schemas.microsoft.com/office/powerpoint/2010/main" val="36653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5166-DBCA-56EA-E725-419D7856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Corbel"/>
              </a:rPr>
              <a:t>тест Дики-Фуллера простыми словами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D6811-723C-E806-4104-E95D4F0E31D4}"/>
              </a:ext>
            </a:extLst>
          </p:cNvPr>
          <p:cNvSpPr txBox="1"/>
          <p:nvPr/>
        </p:nvSpPr>
        <p:spPr>
          <a:xfrm>
            <a:off x="505378" y="2070633"/>
            <a:ext cx="11358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Временной ряд имеет единичный корень, или порядок интеграции один, если его первые разности образуют стационарный ряд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B3429-667D-F942-4B64-2194D9A2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67" y="2796663"/>
            <a:ext cx="5162550" cy="102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03C8F9-D3AC-E0B2-3518-C45D39E3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39" y="3905062"/>
            <a:ext cx="3238500" cy="666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C152F-34CC-2396-EB5E-2F849B89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977" y="2663894"/>
            <a:ext cx="1381125" cy="6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DBFC22-C06B-CE35-5AE1-CE94801E8D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6" t="23980"/>
          <a:stretch/>
        </p:blipFill>
        <p:spPr>
          <a:xfrm>
            <a:off x="7929977" y="3359219"/>
            <a:ext cx="2258666" cy="3765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F8968B-5D33-C164-481B-55AAC084010D}"/>
              </a:ext>
            </a:extLst>
          </p:cNvPr>
          <p:cNvSpPr txBox="1"/>
          <p:nvPr/>
        </p:nvSpPr>
        <p:spPr>
          <a:xfrm>
            <a:off x="897608" y="4801764"/>
            <a:ext cx="108657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Проверка гипотезы о единичном корне в данном представлении означает проверку нулевой гипотезы о равенстве нулю коэффициента </a:t>
            </a:r>
            <a:r>
              <a:rPr lang="en-US" dirty="0"/>
              <a:t>b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Поскольку случай «взрывных» процессов исключается, то тест является односторонним, то есть альтернативной гипотезой является гипотеза о том, что коэффициент b меньше нуля.</a:t>
            </a:r>
          </a:p>
        </p:txBody>
      </p:sp>
    </p:spTree>
    <p:extLst>
      <p:ext uri="{BB962C8B-B14F-4D97-AF65-F5344CB8AC3E}">
        <p14:creationId xmlns:p14="http://schemas.microsoft.com/office/powerpoint/2010/main" val="1090046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AC8F-7FBD-0225-1D8F-A3EDEB2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Нестационарные ряды со стационарным приращениям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D6D41-9E68-5467-DF23-EE92849D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8" y="1861929"/>
            <a:ext cx="5763655" cy="4658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5F177-F7FA-02C7-C959-2C9DCE79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1929"/>
            <a:ext cx="572171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77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Автокорреляция</a:t>
            </a:r>
            <a:endParaRPr lang="ru-RU" dirty="0" err="1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BB9ABCD-7AFF-6EF0-1791-CF785E61AF03}"/>
              </a:ext>
            </a:extLst>
          </p:cNvPr>
          <p:cNvSpPr txBox="1">
            <a:spLocks/>
          </p:cNvSpPr>
          <p:nvPr/>
        </p:nvSpPr>
        <p:spPr>
          <a:xfrm>
            <a:off x="581192" y="1998618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500" dirty="0" err="1"/>
              <a:t>Автокорреляция</a:t>
            </a:r>
            <a:r>
              <a:rPr lang="en-US" sz="2500" dirty="0"/>
              <a:t> </a:t>
            </a:r>
            <a:r>
              <a:rPr lang="en-US" sz="2500" dirty="0" err="1"/>
              <a:t>измеряет</a:t>
            </a:r>
            <a:r>
              <a:rPr lang="en-US" sz="2500" dirty="0"/>
              <a:t> </a:t>
            </a:r>
            <a:r>
              <a:rPr lang="en-US" sz="2500" dirty="0" err="1"/>
              <a:t>степень</a:t>
            </a:r>
            <a:r>
              <a:rPr lang="en-US" sz="2500" dirty="0"/>
              <a:t> </a:t>
            </a:r>
            <a:r>
              <a:rPr lang="en-US" sz="2500" dirty="0" err="1"/>
              <a:t>сходства</a:t>
            </a:r>
            <a:r>
              <a:rPr lang="en-US" sz="2500" dirty="0"/>
              <a:t> </a:t>
            </a:r>
            <a:r>
              <a:rPr lang="en-US" sz="2500" dirty="0" err="1"/>
              <a:t>между</a:t>
            </a:r>
            <a:r>
              <a:rPr lang="en-US" sz="2500" dirty="0"/>
              <a:t> </a:t>
            </a:r>
            <a:r>
              <a:rPr lang="en-US" sz="2500" dirty="0" err="1"/>
              <a:t>временным</a:t>
            </a:r>
            <a:r>
              <a:rPr lang="en-US" sz="2500" dirty="0"/>
              <a:t> </a:t>
            </a:r>
            <a:r>
              <a:rPr lang="en-US" sz="2500" dirty="0" err="1"/>
              <a:t>рядом</a:t>
            </a:r>
            <a:r>
              <a:rPr lang="en-US" sz="2500" dirty="0"/>
              <a:t> и </a:t>
            </a:r>
            <a:r>
              <a:rPr lang="en-US" sz="2500" dirty="0" err="1"/>
              <a:t>его</a:t>
            </a:r>
            <a:r>
              <a:rPr lang="en-US" sz="2500" dirty="0"/>
              <a:t> </a:t>
            </a:r>
            <a:r>
              <a:rPr lang="en-US" sz="2500" dirty="0" err="1"/>
              <a:t>запаздывающей</a:t>
            </a:r>
            <a:r>
              <a:rPr lang="en-US" sz="2500" dirty="0"/>
              <a:t> </a:t>
            </a:r>
            <a:r>
              <a:rPr lang="en-US" sz="2500" dirty="0" err="1"/>
              <a:t>версией</a:t>
            </a:r>
            <a:r>
              <a:rPr lang="en-US" sz="2500" dirty="0"/>
              <a:t> в </a:t>
            </a:r>
            <a:r>
              <a:rPr lang="en-US" sz="2500" dirty="0" err="1"/>
              <a:t>течение</a:t>
            </a:r>
            <a:r>
              <a:rPr lang="en-US" sz="2500" dirty="0"/>
              <a:t> </a:t>
            </a:r>
            <a:r>
              <a:rPr lang="en-US" sz="2500" dirty="0" err="1"/>
              <a:t>последовательных</a:t>
            </a:r>
            <a:r>
              <a:rPr lang="en-US" sz="2500" dirty="0"/>
              <a:t> </a:t>
            </a:r>
            <a:r>
              <a:rPr lang="en-US" sz="2500" dirty="0" err="1"/>
              <a:t>интервалов</a:t>
            </a:r>
            <a:r>
              <a:rPr lang="en-US" sz="2500" dirty="0"/>
              <a:t> </a:t>
            </a:r>
            <a:r>
              <a:rPr lang="en-US" sz="2500" dirty="0" err="1"/>
              <a:t>времени</a:t>
            </a:r>
            <a:r>
              <a:rPr lang="en-US" sz="25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500" dirty="0" err="1"/>
              <a:t>Его</a:t>
            </a:r>
            <a:r>
              <a:rPr lang="en-US" sz="2500" dirty="0"/>
              <a:t> </a:t>
            </a:r>
            <a:r>
              <a:rPr lang="en-US" sz="2500" dirty="0" err="1"/>
              <a:t>также</a:t>
            </a:r>
            <a:r>
              <a:rPr lang="en-US" sz="2500" dirty="0"/>
              <a:t> </a:t>
            </a:r>
            <a:r>
              <a:rPr lang="en-US" sz="2500" dirty="0" err="1"/>
              <a:t>иногда</a:t>
            </a:r>
            <a:r>
              <a:rPr lang="en-US" sz="2500" dirty="0"/>
              <a:t> </a:t>
            </a:r>
            <a:r>
              <a:rPr lang="en-US" sz="2500" dirty="0" err="1"/>
              <a:t>называют</a:t>
            </a:r>
            <a:r>
              <a:rPr lang="en-US" sz="2500" dirty="0"/>
              <a:t> «</a:t>
            </a:r>
            <a:r>
              <a:rPr lang="en-US" sz="2500" dirty="0" err="1"/>
              <a:t>последовательной</a:t>
            </a:r>
            <a:r>
              <a:rPr lang="en-US" sz="2500" dirty="0"/>
              <a:t> </a:t>
            </a:r>
            <a:r>
              <a:rPr lang="en-US" sz="2500" dirty="0" err="1"/>
              <a:t>корреляцией</a:t>
            </a:r>
            <a:r>
              <a:rPr lang="en-US" sz="2500" dirty="0"/>
              <a:t>» </a:t>
            </a:r>
            <a:r>
              <a:rPr lang="en-US" sz="2500" dirty="0" err="1"/>
              <a:t>или</a:t>
            </a:r>
            <a:r>
              <a:rPr lang="en-US" sz="2500" dirty="0"/>
              <a:t> «</a:t>
            </a:r>
            <a:r>
              <a:rPr lang="en-US" sz="2500" dirty="0" err="1"/>
              <a:t>запаздывающей</a:t>
            </a:r>
            <a:r>
              <a:rPr lang="en-US" sz="2500" dirty="0"/>
              <a:t> </a:t>
            </a:r>
            <a:r>
              <a:rPr lang="en-US" sz="2500" dirty="0" err="1"/>
              <a:t>корреляцией</a:t>
            </a:r>
            <a:r>
              <a:rPr lang="en-US" sz="2500" dirty="0"/>
              <a:t>», </a:t>
            </a:r>
            <a:r>
              <a:rPr lang="en-US" sz="2500" dirty="0" err="1"/>
              <a:t>поскольку</a:t>
            </a:r>
            <a:r>
              <a:rPr lang="en-US" sz="2500" dirty="0"/>
              <a:t> </a:t>
            </a:r>
            <a:r>
              <a:rPr lang="en-US" sz="2500" dirty="0" err="1"/>
              <a:t>он</a:t>
            </a:r>
            <a:r>
              <a:rPr lang="en-US" sz="2500" dirty="0"/>
              <a:t> </a:t>
            </a:r>
            <a:r>
              <a:rPr lang="en-US" sz="2500" dirty="0" err="1"/>
              <a:t>измеряет</a:t>
            </a:r>
            <a:r>
              <a:rPr lang="en-US" sz="2500" dirty="0"/>
              <a:t> </a:t>
            </a:r>
            <a:r>
              <a:rPr lang="en-US" sz="2500" dirty="0" err="1"/>
              <a:t>взаимосвязь</a:t>
            </a:r>
            <a:r>
              <a:rPr lang="en-US" sz="2500" dirty="0"/>
              <a:t> </a:t>
            </a:r>
            <a:r>
              <a:rPr lang="en-US" sz="2500" dirty="0" err="1"/>
              <a:t>между</a:t>
            </a:r>
            <a:r>
              <a:rPr lang="en-US" sz="2500" dirty="0"/>
              <a:t> </a:t>
            </a:r>
            <a:r>
              <a:rPr lang="en-US" sz="2500" dirty="0" err="1"/>
              <a:t>текущими</a:t>
            </a:r>
            <a:r>
              <a:rPr lang="en-US" sz="2500" dirty="0"/>
              <a:t> </a:t>
            </a:r>
            <a:r>
              <a:rPr lang="en-US" sz="2500" dirty="0" err="1"/>
              <a:t>значениями</a:t>
            </a:r>
            <a:r>
              <a:rPr lang="en-US" sz="2500" dirty="0"/>
              <a:t> </a:t>
            </a:r>
            <a:r>
              <a:rPr lang="en-US" sz="2500" dirty="0" err="1"/>
              <a:t>переменной</a:t>
            </a:r>
            <a:r>
              <a:rPr lang="en-US" sz="2500" dirty="0"/>
              <a:t> и </a:t>
            </a:r>
            <a:r>
              <a:rPr lang="en-US" sz="2500" dirty="0" err="1"/>
              <a:t>ее</a:t>
            </a:r>
            <a:r>
              <a:rPr lang="en-US" sz="2500" dirty="0"/>
              <a:t> </a:t>
            </a:r>
            <a:r>
              <a:rPr lang="en-US" sz="2500" dirty="0" err="1"/>
              <a:t>историческими</a:t>
            </a:r>
            <a:r>
              <a:rPr lang="en-US" sz="2500" dirty="0"/>
              <a:t> </a:t>
            </a:r>
            <a:r>
              <a:rPr lang="en-US" sz="2500" dirty="0" err="1"/>
              <a:t>значениями</a:t>
            </a:r>
            <a:r>
              <a:rPr lang="en-US" sz="25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500" dirty="0" err="1"/>
              <a:t>Когда</a:t>
            </a:r>
            <a:r>
              <a:rPr lang="en-US" sz="2500" dirty="0"/>
              <a:t> </a:t>
            </a:r>
            <a:r>
              <a:rPr lang="en-US" sz="2500" dirty="0" err="1"/>
              <a:t>автокорреляция</a:t>
            </a:r>
            <a:r>
              <a:rPr lang="en-US" sz="2500" dirty="0"/>
              <a:t> </a:t>
            </a:r>
            <a:r>
              <a:rPr lang="en-US" sz="2500" dirty="0" err="1"/>
              <a:t>во</a:t>
            </a:r>
            <a:r>
              <a:rPr lang="en-US" sz="2500" dirty="0"/>
              <a:t> </a:t>
            </a:r>
            <a:r>
              <a:rPr lang="en-US" sz="2500" dirty="0" err="1"/>
              <a:t>временном</a:t>
            </a:r>
            <a:r>
              <a:rPr lang="en-US" sz="2500" dirty="0"/>
              <a:t> </a:t>
            </a:r>
            <a:r>
              <a:rPr lang="en-US" sz="2500" dirty="0" err="1"/>
              <a:t>ряду</a:t>
            </a:r>
            <a:r>
              <a:rPr lang="en-US" sz="2500" dirty="0"/>
              <a:t> </a:t>
            </a:r>
            <a:r>
              <a:rPr lang="en-US" sz="2500" dirty="0" err="1"/>
              <a:t>высока</a:t>
            </a:r>
            <a:r>
              <a:rPr lang="en-US" sz="2500" dirty="0"/>
              <a:t>, </a:t>
            </a:r>
            <a:r>
              <a:rPr lang="en-US" sz="2500" dirty="0" err="1"/>
              <a:t>становится</a:t>
            </a:r>
            <a:r>
              <a:rPr lang="en-US" sz="2500" dirty="0"/>
              <a:t> </a:t>
            </a:r>
            <a:r>
              <a:rPr lang="en-US" sz="2500" dirty="0" err="1"/>
              <a:t>легко</a:t>
            </a:r>
            <a:r>
              <a:rPr lang="en-US" sz="2500" dirty="0"/>
              <a:t> </a:t>
            </a:r>
            <a:r>
              <a:rPr lang="en-US" sz="2500" dirty="0" err="1"/>
              <a:t>предсказать</a:t>
            </a:r>
            <a:r>
              <a:rPr lang="en-US" sz="2500" dirty="0"/>
              <a:t> </a:t>
            </a:r>
            <a:r>
              <a:rPr lang="en-US" sz="2500" dirty="0" err="1"/>
              <a:t>будущие</a:t>
            </a:r>
            <a:r>
              <a:rPr lang="en-US" sz="2500" dirty="0"/>
              <a:t> </a:t>
            </a:r>
            <a:r>
              <a:rPr lang="en-US" sz="2500" dirty="0" err="1"/>
              <a:t>значения</a:t>
            </a:r>
            <a:r>
              <a:rPr lang="en-US" sz="2500" dirty="0"/>
              <a:t>, </a:t>
            </a:r>
            <a:r>
              <a:rPr lang="en-US" sz="2500" dirty="0" err="1"/>
              <a:t>просто</a:t>
            </a:r>
            <a:r>
              <a:rPr lang="en-US" sz="2500" dirty="0"/>
              <a:t> </a:t>
            </a:r>
            <a:r>
              <a:rPr lang="en-US" sz="2500" dirty="0" err="1"/>
              <a:t>ссылаясь</a:t>
            </a:r>
            <a:r>
              <a:rPr lang="en-US" sz="2500" dirty="0"/>
              <a:t> </a:t>
            </a:r>
            <a:r>
              <a:rPr lang="en-US" sz="2500" dirty="0" err="1"/>
              <a:t>на</a:t>
            </a:r>
            <a:r>
              <a:rPr lang="en-US" sz="2500" dirty="0"/>
              <a:t> </a:t>
            </a:r>
            <a:r>
              <a:rPr lang="en-US" sz="2500" dirty="0" err="1"/>
              <a:t>прошлые</a:t>
            </a:r>
            <a:r>
              <a:rPr lang="en-US" sz="2500" dirty="0"/>
              <a:t> </a:t>
            </a:r>
            <a:r>
              <a:rPr lang="en-US" sz="2500" dirty="0" err="1"/>
              <a:t>значения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30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2923E1-F438-2426-8B83-584C8C16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10" y="975359"/>
            <a:ext cx="5339195" cy="484317"/>
          </a:xfrm>
        </p:spPr>
        <p:txBody>
          <a:bodyPr/>
          <a:lstStyle/>
          <a:p>
            <a:r>
              <a:rPr lang="ru-RU" dirty="0"/>
              <a:t>Коэффициент корреляции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E8474-89DB-ACA3-540F-69308519788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/>
              <a:pPr/>
              <a:t>36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333ED-DDA6-BC80-1597-BC4B9306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699" y="1103203"/>
            <a:ext cx="4439059" cy="159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B69BD-B9DE-7A1B-79CD-D0BF67D6558D}"/>
              </a:ext>
            </a:extLst>
          </p:cNvPr>
          <p:cNvSpPr txBox="1"/>
          <p:nvPr/>
        </p:nvSpPr>
        <p:spPr>
          <a:xfrm>
            <a:off x="7611887" y="733871"/>
            <a:ext cx="377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Корреляционная функция Пирсона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C6701-AB47-7DEB-C3F8-0B4EEB01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2" y="2218382"/>
            <a:ext cx="6919663" cy="40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7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078A-FCC5-EF4F-8115-C98A3494D08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682BC-7F33-77EA-79FD-D2FA6184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4" y="631231"/>
            <a:ext cx="8308859" cy="4212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1D434-F99E-020C-B1D8-E0F79A50C7BE}"/>
              </a:ext>
            </a:extLst>
          </p:cNvPr>
          <p:cNvSpPr txBox="1"/>
          <p:nvPr/>
        </p:nvSpPr>
        <p:spPr>
          <a:xfrm>
            <a:off x="639520" y="5135524"/>
            <a:ext cx="10232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Число периодов, по которым определяется коэффициент автокорреляции, называют  </a:t>
            </a:r>
            <a:r>
              <a:rPr lang="ru-RU" b="1" dirty="0"/>
              <a:t>лаг автокорреляции</a:t>
            </a:r>
            <a:r>
              <a:rPr lang="ru-RU" dirty="0"/>
              <a:t>. </a:t>
            </a:r>
          </a:p>
          <a:p>
            <a:r>
              <a:rPr lang="ru-RU" dirty="0"/>
              <a:t>С ростом лага число пар значений, по которым рассчитывается коэффициент автокорреляции, уменьшается. Считается что лаг должен определяться отношением n/4 — количество наблюдений деленных на 4</a:t>
            </a:r>
          </a:p>
        </p:txBody>
      </p:sp>
    </p:spTree>
    <p:extLst>
      <p:ext uri="{BB962C8B-B14F-4D97-AF65-F5344CB8AC3E}">
        <p14:creationId xmlns:p14="http://schemas.microsoft.com/office/powerpoint/2010/main" val="2465102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56B9F6-F818-CA20-1B40-AC906584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38" y="1613452"/>
            <a:ext cx="5118470" cy="2777066"/>
          </a:xfrm>
        </p:spPr>
        <p:txBody>
          <a:bodyPr/>
          <a:lstStyle/>
          <a:p>
            <a:r>
              <a:rPr lang="ru-RU" sz="2000" dirty="0"/>
              <a:t>Последовательность коэффициентов автокорреляции уровней первого, второго и других порядков называется автокорреляционной функцией временного ряда. График значений коэффициентов автокорреляции разных порядков называют </a:t>
            </a:r>
            <a:r>
              <a:rPr lang="ru-RU" sz="2000" b="1" dirty="0"/>
              <a:t>коррелограммой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B404B-35FE-0156-0E15-10F4EE74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651934"/>
            <a:ext cx="4301067" cy="484317"/>
          </a:xfrm>
        </p:spPr>
        <p:txBody>
          <a:bodyPr/>
          <a:lstStyle/>
          <a:p>
            <a:r>
              <a:rPr lang="ru-RU" dirty="0"/>
              <a:t>коррелограмма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74AB4-F7AA-994D-0A85-B0ECA2BECD1D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/>
              <a:pPr/>
              <a:t>38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0E4B3-6E87-9239-6CCF-866AC720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87" y="894092"/>
            <a:ext cx="5118469" cy="3534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33601-ED5F-CCAE-C5F3-389DE76D6A67}"/>
              </a:ext>
            </a:extLst>
          </p:cNvPr>
          <p:cNvSpPr txBox="1"/>
          <p:nvPr/>
        </p:nvSpPr>
        <p:spPr>
          <a:xfrm>
            <a:off x="964764" y="5128246"/>
            <a:ext cx="10567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оси X отображается количество запаздываний, а по оси Y — автокорреляция при этом количестве запаздываний. По умолчанию график начинается с запаздывания = 0, а автокорреляция всегда будет равна 1 при запаздывании = 0.</a:t>
            </a:r>
          </a:p>
        </p:txBody>
      </p:sp>
    </p:spTree>
    <p:extLst>
      <p:ext uri="{BB962C8B-B14F-4D97-AF65-F5344CB8AC3E}">
        <p14:creationId xmlns:p14="http://schemas.microsoft.com/office/powerpoint/2010/main" val="114323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86BA2D-6649-060C-DF8C-E544BBFAF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400" dirty="0"/>
              <a:t>Если максимальным оказался коэффициент автокорреляции первого порядка, временной ряд содержит только тренд</a:t>
            </a:r>
          </a:p>
          <a:p>
            <a:r>
              <a:rPr lang="ru-RU" sz="2400" dirty="0"/>
              <a:t>Если максимальным оказался коэффициент автокорреляции порядка n, ряд содержит циклические колебания с  периодичностью в n моментов времени. </a:t>
            </a:r>
          </a:p>
          <a:p>
            <a:r>
              <a:rPr lang="ru-RU" sz="2400" dirty="0"/>
              <a:t>Если ни один из коэффициентов автокорреляции не является значимым (близок к 0), можно сказать, что либо ряд не содержит тенденции и циклических колебаний, либо ряд содержит нелинейную тенденцию, для выявления которой проводят дополнительный анализ.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DE406A-F02D-708C-6778-AF0E8A2E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8" y="810736"/>
            <a:ext cx="4301067" cy="484317"/>
          </a:xfrm>
        </p:spPr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0AFAD-8D6C-AD17-8173-59C13B900757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9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временного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и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компоненты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920" y="1891537"/>
            <a:ext cx="11167199" cy="45148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dirty="0">
                <a:latin typeface="Corbel"/>
                <a:ea typeface="+mn-lt"/>
                <a:cs typeface="+mn-lt"/>
              </a:rPr>
              <a:t>Существует две модели временного ряда:</a:t>
            </a:r>
            <a:endParaRPr lang="ru-RU">
              <a:latin typeface="Corbel" panose="020B0503020204020204" pitchFamily="34" charset="0"/>
              <a:ea typeface="+mn-lt"/>
              <a:cs typeface="+mn-lt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ru-RU" dirty="0">
                <a:latin typeface="Corbel"/>
                <a:ea typeface="+mn-lt"/>
                <a:cs typeface="+mn-lt"/>
              </a:rPr>
              <a:t>Аддитивная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ru-RU" dirty="0">
                <a:latin typeface="Corbel"/>
                <a:ea typeface="+mn-lt"/>
                <a:cs typeface="+mn-lt"/>
              </a:rPr>
              <a:t>Мультипликативная</a:t>
            </a:r>
          </a:p>
          <a:p>
            <a:pPr marL="0" indent="0">
              <a:buNone/>
            </a:pPr>
            <a:endParaRPr lang="ru-RU" dirty="0">
              <a:latin typeface="Corbel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latin typeface="Corbel"/>
                <a:ea typeface="+mn-lt"/>
                <a:cs typeface="+mn-lt"/>
              </a:rPr>
              <a:t>Где:</a:t>
            </a:r>
          </a:p>
          <a:p>
            <a:pPr marL="457200" indent="-457200">
              <a:buFont typeface="Arial" panose="05020102010507070707" pitchFamily="18" charset="2"/>
              <a:buChar char="•"/>
            </a:pPr>
            <a:r>
              <a:rPr lang="ru-RU" dirty="0">
                <a:latin typeface="Corbel"/>
                <a:ea typeface="+mn-lt"/>
                <a:cs typeface="+mn-lt"/>
              </a:rPr>
              <a:t>T - тренд, плавно меняющаяся компонента, описывающая чистое влияние долговременных факторов;</a:t>
            </a:r>
            <a:endParaRPr lang="ru-RU">
              <a:latin typeface="Corbel" panose="020B0503020204020204" pitchFamily="34" charset="0"/>
              <a:ea typeface="+mn-lt"/>
              <a:cs typeface="+mn-lt"/>
            </a:endParaRPr>
          </a:p>
          <a:p>
            <a:pPr marL="457200" indent="-457200">
              <a:buFont typeface="Arial" panose="05020102010507070707" pitchFamily="18" charset="2"/>
              <a:buChar char="•"/>
            </a:pPr>
            <a:r>
              <a:rPr lang="ru-RU" dirty="0">
                <a:latin typeface="Corbel"/>
                <a:ea typeface="+mn-lt"/>
                <a:cs typeface="+mn-lt"/>
              </a:rPr>
              <a:t>S - сезонная компонента, отражающая повторяемость процесса в течение не очень длительного периода;</a:t>
            </a:r>
            <a:endParaRPr lang="ru-RU" dirty="0">
              <a:latin typeface="Corbel" panose="020B0503020204020204" pitchFamily="34" charset="0"/>
              <a:ea typeface="+mn-lt"/>
              <a:cs typeface="+mn-lt"/>
            </a:endParaRPr>
          </a:p>
          <a:p>
            <a:pPr marL="457200" indent="-457200">
              <a:buFont typeface="Arial" panose="05020102010507070707" pitchFamily="18" charset="2"/>
              <a:buChar char="•"/>
            </a:pPr>
            <a:r>
              <a:rPr lang="ru-RU" dirty="0">
                <a:latin typeface="Corbel"/>
                <a:ea typeface="+mn-lt"/>
                <a:cs typeface="+mn-lt"/>
              </a:rPr>
              <a:t>C - циклическая компонента, отражающая повторяемость процесса в течение длительных периодов;</a:t>
            </a:r>
          </a:p>
          <a:p>
            <a:pPr marL="457200" indent="-457200">
              <a:buFont typeface="Arial" panose="05020102010507070707" pitchFamily="18" charset="2"/>
              <a:buChar char="•"/>
            </a:pPr>
            <a:r>
              <a:rPr lang="ru-RU" dirty="0">
                <a:latin typeface="Corbel"/>
                <a:ea typeface="+mn-lt"/>
                <a:cs typeface="+mn-lt"/>
              </a:rPr>
              <a:t>E - случайная компонента (шум), отражающая влияние не поддающихся учету и регистрации случайных факторов.</a:t>
            </a:r>
          </a:p>
          <a:p>
            <a:pPr marL="0" indent="0">
              <a:buNone/>
            </a:pPr>
            <a:endParaRPr lang="ru-RU" dirty="0">
              <a:latin typeface="Corbel"/>
              <a:ea typeface="+mn-lt"/>
              <a:cs typeface="+mn-lt"/>
            </a:endParaRPr>
          </a:p>
        </p:txBody>
      </p:sp>
      <p:pic>
        <p:nvPicPr>
          <p:cNvPr id="10" name="Рисунок 9" descr="Изображение выглядит как Шрифт, типография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8716620-0619-4731-E189-98E3D2D2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07" y="2063427"/>
            <a:ext cx="2743200" cy="554001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Шрифт, типография, текс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A4B9D98-1130-77E4-53A9-31E72736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949" y="2820699"/>
            <a:ext cx="23526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4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87C7945-C553-4844-8252-1A43ADF3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36" y="4887200"/>
            <a:ext cx="7228007" cy="1553348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35" y="830394"/>
            <a:ext cx="6649589" cy="484317"/>
          </a:xfrm>
        </p:spPr>
        <p:txBody>
          <a:bodyPr/>
          <a:lstStyle/>
          <a:p>
            <a:r>
              <a:rPr lang="ru-RU" sz="2667" dirty="0"/>
              <a:t>Автокорреляция (</a:t>
            </a:r>
            <a:r>
              <a:rPr lang="en-US" sz="2667" dirty="0"/>
              <a:t>I</a:t>
            </a:r>
            <a:r>
              <a:rPr lang="ru-RU" sz="2667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614503-BF3D-41D1-AF85-DB8C76CB3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1" y="1172791"/>
            <a:ext cx="5489407" cy="2703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BD2F49-6EF9-4CD1-91E3-CCB39585EE83}"/>
              </a:ext>
            </a:extLst>
          </p:cNvPr>
          <p:cNvSpPr txBox="1"/>
          <p:nvPr/>
        </p:nvSpPr>
        <p:spPr>
          <a:xfrm>
            <a:off x="1984817" y="4344553"/>
            <a:ext cx="4970521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67" dirty="0">
                <a:latin typeface="+mj-lt"/>
              </a:rPr>
              <a:t>Зависимость значений от предыдущих шагов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F3428-35F3-4F4D-B161-84214EDEC20F}"/>
              </a:ext>
            </a:extLst>
          </p:cNvPr>
          <p:cNvSpPr txBox="1"/>
          <p:nvPr/>
        </p:nvSpPr>
        <p:spPr>
          <a:xfrm>
            <a:off x="2509281" y="4750414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y(t+1)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B346DF-958F-4EB9-8D86-56DCADC52EE3}"/>
              </a:ext>
            </a:extLst>
          </p:cNvPr>
          <p:cNvSpPr txBox="1"/>
          <p:nvPr/>
        </p:nvSpPr>
        <p:spPr>
          <a:xfrm>
            <a:off x="4152843" y="4724209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y(t+2)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EDCE37-D6D2-4862-9834-B09A8631721D}"/>
              </a:ext>
            </a:extLst>
          </p:cNvPr>
          <p:cNvSpPr txBox="1"/>
          <p:nvPr/>
        </p:nvSpPr>
        <p:spPr>
          <a:xfrm>
            <a:off x="6287943" y="4691718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y(t+5)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2E5577-480C-4D86-95FE-7304CE5E9199}"/>
              </a:ext>
            </a:extLst>
          </p:cNvPr>
          <p:cNvSpPr txBox="1"/>
          <p:nvPr/>
        </p:nvSpPr>
        <p:spPr>
          <a:xfrm>
            <a:off x="8476220" y="4834790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y(t+12)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AFF3A-0A02-45EE-B2C7-0771BD7B3087}"/>
              </a:ext>
            </a:extLst>
          </p:cNvPr>
          <p:cNvSpPr txBox="1"/>
          <p:nvPr/>
        </p:nvSpPr>
        <p:spPr>
          <a:xfrm>
            <a:off x="1879248" y="6270999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CD30D5-1E33-4B3D-8B99-087FE5F31530}"/>
              </a:ext>
            </a:extLst>
          </p:cNvPr>
          <p:cNvSpPr txBox="1"/>
          <p:nvPr/>
        </p:nvSpPr>
        <p:spPr>
          <a:xfrm>
            <a:off x="5499212" y="6290117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15770-AD9B-45BF-9DFE-63D29CF34559}"/>
              </a:ext>
            </a:extLst>
          </p:cNvPr>
          <p:cNvSpPr txBox="1"/>
          <p:nvPr/>
        </p:nvSpPr>
        <p:spPr>
          <a:xfrm>
            <a:off x="3756976" y="6261855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2665CD-5D5A-471F-898A-7E694E228743}"/>
              </a:ext>
            </a:extLst>
          </p:cNvPr>
          <p:cNvSpPr txBox="1"/>
          <p:nvPr/>
        </p:nvSpPr>
        <p:spPr>
          <a:xfrm>
            <a:off x="7439032" y="6271848"/>
            <a:ext cx="1206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Segoe UI Semilight" panose="020B0402040204020203" pitchFamily="34" charset="0"/>
              </a:rPr>
              <a:t>y(t)</a:t>
            </a:r>
            <a:endParaRPr lang="ru-RU" sz="1600" dirty="0">
              <a:latin typeface="+mj-lt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DE14D-00A0-418C-B0B7-ECEE75D342A8}"/>
              </a:ext>
            </a:extLst>
          </p:cNvPr>
          <p:cNvSpPr txBox="1"/>
          <p:nvPr/>
        </p:nvSpPr>
        <p:spPr>
          <a:xfrm>
            <a:off x="326151" y="2297178"/>
            <a:ext cx="4760789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67" dirty="0">
                <a:solidFill>
                  <a:srgbClr val="202122"/>
                </a:solidFill>
                <a:latin typeface="+mj-lt"/>
              </a:rPr>
              <a:t>Автокорреляция – это статистическая взаимосвязь между последовательностями величин одного ряда, взятыми со сдвигом.</a:t>
            </a:r>
            <a:endParaRPr lang="ru-RU" sz="1867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4C4DA-D390-4A36-882F-D1742D576077}"/>
              </a:ext>
            </a:extLst>
          </p:cNvPr>
          <p:cNvSpPr txBox="1"/>
          <p:nvPr/>
        </p:nvSpPr>
        <p:spPr>
          <a:xfrm>
            <a:off x="5795525" y="617614"/>
            <a:ext cx="5700013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67" dirty="0">
                <a:latin typeface="+mj-lt"/>
              </a:rPr>
              <a:t>Ежемесячный объем продаж вина</a:t>
            </a:r>
            <a:endParaRPr lang="en-US" sz="1867" dirty="0">
              <a:latin typeface="+mj-lt"/>
            </a:endParaRPr>
          </a:p>
          <a:p>
            <a:pPr algn="r"/>
            <a:r>
              <a:rPr lang="ru-RU" sz="1867" dirty="0">
                <a:latin typeface="+mj-lt"/>
              </a:rPr>
              <a:t>в Австралии</a:t>
            </a:r>
            <a:r>
              <a:rPr lang="en-US" sz="1867" dirty="0">
                <a:latin typeface="+mj-lt"/>
              </a:rPr>
              <a:t> </a:t>
            </a:r>
            <a:r>
              <a:rPr lang="ru-RU" sz="1867" dirty="0">
                <a:latin typeface="+mj-lt"/>
              </a:rPr>
              <a:t>(# бутылки)</a:t>
            </a:r>
          </a:p>
        </p:txBody>
      </p:sp>
    </p:spTree>
    <p:extLst>
      <p:ext uri="{BB962C8B-B14F-4D97-AF65-F5344CB8AC3E}">
        <p14:creationId xmlns:p14="http://schemas.microsoft.com/office/powerpoint/2010/main" val="3103307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3145FD-50E2-4320-A3DC-C137F6EC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1108" y="1256899"/>
            <a:ext cx="2653695" cy="4891472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>
              <a:buNone/>
            </a:pPr>
            <a:r>
              <a:rPr lang="ru-RU" sz="1867" dirty="0"/>
              <a:t>Примеры:</a:t>
            </a:r>
            <a:endParaRPr lang="ru-RU" sz="1867" dirty="0">
              <a:cs typeface="Calibri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1AB07-AA9C-4822-AB2E-16FB4F009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5212C75-A8C3-4AB9-A396-2035998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71" y="514486"/>
            <a:ext cx="3966925" cy="484317"/>
          </a:xfrm>
        </p:spPr>
        <p:txBody>
          <a:bodyPr/>
          <a:lstStyle/>
          <a:p>
            <a:r>
              <a:rPr lang="ru-RU" sz="2667" dirty="0"/>
              <a:t>Автокорреляция (</a:t>
            </a:r>
            <a:r>
              <a:rPr lang="en-US" sz="2667" dirty="0"/>
              <a:t>II</a:t>
            </a:r>
            <a:r>
              <a:rPr lang="ru-RU" sz="2667" dirty="0"/>
              <a:t>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AF1CE59-B39C-4246-8F42-0E2E1017D01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CC071E8-1AE8-487B-B1F4-67AA8143AD16}" type="slidenum"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BE93E0-4B88-4CEB-B98B-712516F7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29" y="1084835"/>
            <a:ext cx="8124615" cy="2617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0D2287-8A11-4F5F-A098-26A450A74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58" y="3972308"/>
            <a:ext cx="8332343" cy="26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Объект 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7" r="10204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Практика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85695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0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83C97-348E-8749-F8C4-4FCACBF3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Задания</a:t>
            </a:r>
          </a:p>
        </p:txBody>
      </p:sp>
      <p:sp>
        <p:nvSpPr>
          <p:cNvPr id="79" name="Rectangle 2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1" name="Rectangle 2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82" name="Rectangle 2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aphicFrame>
        <p:nvGraphicFramePr>
          <p:cNvPr id="83" name="TextBox 4">
            <a:extLst>
              <a:ext uri="{FF2B5EF4-FFF2-40B4-BE49-F238E27FC236}">
                <a16:creationId xmlns:a16="http://schemas.microsoft.com/office/drawing/2014/main" id="{1F25C26E-1E27-CDFF-0C90-2B59EE931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47905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97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C300011-FC29-4481-853E-5E253798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B34F5CF-EEE1-407F-9F91-DAF38BFCF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33DB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88ECE-ADBE-44B1-84A8-2D8A8D13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992231"/>
            <a:ext cx="10990540" cy="1475013"/>
          </a:xfrm>
        </p:spPr>
        <p:txBody>
          <a:bodyPr rtlCol="0">
            <a:normAutofit/>
          </a:bodyPr>
          <a:lstStyle/>
          <a:p>
            <a:pPr rtl="0"/>
            <a:r>
              <a:rPr lang="en-US" sz="4000">
                <a:solidFill>
                  <a:schemeClr val="bg1"/>
                </a:solidFill>
              </a:rPr>
              <a:t>to be continued</a:t>
            </a:r>
            <a:r>
              <a:rPr lang="ru-RU" sz="4000">
                <a:solidFill>
                  <a:schemeClr val="bg1"/>
                </a:solidFill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FCC-2923-089B-0E5E-200D32C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временного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и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компоненты</a:t>
            </a:r>
            <a:endParaRPr lang="ru-RU" dirty="0" err="1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18F9-B7FC-214C-A957-1C0AD1556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920" y="1891537"/>
            <a:ext cx="11167199" cy="45148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Corbel"/>
                <a:ea typeface="+mn-lt"/>
                <a:cs typeface="+mn-lt"/>
              </a:rPr>
              <a:t>Первые три составляющие/компоненты можно рассматривать как закономерные и неслучайные (в отличие от шума).</a:t>
            </a:r>
          </a:p>
          <a:p>
            <a:pPr marL="0" indent="0">
              <a:buNone/>
            </a:pPr>
            <a:r>
              <a:rPr lang="ru-RU" sz="2800" dirty="0">
                <a:latin typeface="Corbel"/>
                <a:ea typeface="+mn-lt"/>
                <a:cs typeface="+mn-lt"/>
              </a:rPr>
              <a:t>Одной из важнейших классических задач при исследовании временных рядов является выявление и статистическая оценка основной тенденции развития изучаемого процесса и отклонений от нее.</a:t>
            </a:r>
          </a:p>
          <a:p>
            <a:pPr marL="0" indent="0">
              <a:buNone/>
            </a:pPr>
            <a:endParaRPr lang="ru-RU" sz="2800" dirty="0">
              <a:latin typeface="Corbel"/>
            </a:endParaRPr>
          </a:p>
          <a:p>
            <a:pPr marL="0" indent="0">
              <a:buNone/>
            </a:pPr>
            <a:endParaRPr lang="ru-RU" sz="2800" dirty="0">
              <a:latin typeface="Corbel"/>
            </a:endParaRPr>
          </a:p>
        </p:txBody>
      </p:sp>
      <p:pic>
        <p:nvPicPr>
          <p:cNvPr id="3" name="Рисунок 9" descr="Изображение выглядит как Шрифт, типография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F7FBA1D-2B71-2562-9861-67467AE1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97" y="4529358"/>
            <a:ext cx="2743200" cy="554001"/>
          </a:xfrm>
          <a:prstGeom prst="rect">
            <a:avLst/>
          </a:prstGeom>
        </p:spPr>
      </p:pic>
      <p:pic>
        <p:nvPicPr>
          <p:cNvPr id="5" name="Рисунок 11" descr="Изображение выглядит как Шрифт, типография, текс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29286A5-8C45-7988-48A2-39FCB5E2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39" y="5286630"/>
            <a:ext cx="23526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4DB0B-5B8F-7732-B7C5-580269627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67"/>
          <a:stretch/>
        </p:blipFill>
        <p:spPr>
          <a:xfrm>
            <a:off x="1985921" y="914399"/>
            <a:ext cx="8391418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E5E5-E849-FDD2-83E7-4C04A70A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Временной ряд (аддитивная модель)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F7D43-D35A-29D2-243F-23FA401E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" b="74009"/>
          <a:stretch/>
        </p:blipFill>
        <p:spPr>
          <a:xfrm>
            <a:off x="285121" y="1894505"/>
            <a:ext cx="10831244" cy="21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7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3FC1-FEBC-D4FD-F58E-4E1EAA3C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Временной ряд (мультипликативная модель)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F2DF5-A24C-54E0-06A1-190143F6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54" y="1899225"/>
            <a:ext cx="6491754" cy="47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2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1077-AFD0-7B58-C13F-31FE3090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отличить, какой ряд перед нами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26DFD-742A-B94C-527B-4EC9B601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65" y="2130350"/>
            <a:ext cx="5483056" cy="3997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2615A8-1D77-7EAE-5473-3EB684869D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" b="74009"/>
          <a:stretch/>
        </p:blipFill>
        <p:spPr>
          <a:xfrm>
            <a:off x="377887" y="3544401"/>
            <a:ext cx="5488175" cy="11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567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732</TotalTime>
  <Words>1304</Words>
  <Application>Microsoft Office PowerPoint</Application>
  <PresentationFormat>Widescreen</PresentationFormat>
  <Paragraphs>144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Основы обработки временных рядов алгоритмами МЛ и ИИ</vt:lpstr>
      <vt:lpstr>Посещаемость</vt:lpstr>
      <vt:lpstr>Модели временного ряда и его компоненты</vt:lpstr>
      <vt:lpstr>Модели временного ряда и его компоненты</vt:lpstr>
      <vt:lpstr>Модели временного ряда и его компоненты</vt:lpstr>
      <vt:lpstr>PowerPoint Presentation</vt:lpstr>
      <vt:lpstr>Временной ряд (аддитивная модель)</vt:lpstr>
      <vt:lpstr>Временной ряд (мультипликативная модель)</vt:lpstr>
      <vt:lpstr>Как отличить, какой ряд перед нами?</vt:lpstr>
      <vt:lpstr>Как отличить, какой ряд перед нами?</vt:lpstr>
      <vt:lpstr>Разложение  ряда на компоненты</vt:lpstr>
      <vt:lpstr>Выделение закономерных (неслучайных) составляющих временного ряда</vt:lpstr>
      <vt:lpstr>Где есть тренд?</vt:lpstr>
      <vt:lpstr>Выделение закономерных (неслучайных) составляющих временного ряда</vt:lpstr>
      <vt:lpstr>Где есть сезонность?</vt:lpstr>
      <vt:lpstr>Выделение закономерных (неслучайных) составляющих временного ряда</vt:lpstr>
      <vt:lpstr>Где есть Цикличность?</vt:lpstr>
      <vt:lpstr>Выделение закономерных (неслучайных) составляющих временного ряда</vt:lpstr>
      <vt:lpstr>Выделение случайных составляющих временного ряда</vt:lpstr>
      <vt:lpstr>Виды трендов</vt:lpstr>
      <vt:lpstr>Виды трендов</vt:lpstr>
      <vt:lpstr>Виды трендов</vt:lpstr>
      <vt:lpstr>Полиномиальный тренд</vt:lpstr>
      <vt:lpstr>Как найти линейный тренд?</vt:lpstr>
      <vt:lpstr>Экспоненциальный тренд</vt:lpstr>
      <vt:lpstr>Гармонический тренд</vt:lpstr>
      <vt:lpstr>Стохастический тренд</vt:lpstr>
      <vt:lpstr>Свойства временных рядов</vt:lpstr>
      <vt:lpstr>СТАЦИОнарность</vt:lpstr>
      <vt:lpstr>стационарность</vt:lpstr>
      <vt:lpstr>СТАЦИОнарность</vt:lpstr>
      <vt:lpstr>Стационарный процесс</vt:lpstr>
      <vt:lpstr>тест Дики-Фуллера простыми словами</vt:lpstr>
      <vt:lpstr>Нестационарные ряды со стационарным приращениям</vt:lpstr>
      <vt:lpstr>Автокорреляция</vt:lpstr>
      <vt:lpstr>Коэффициент корреляции</vt:lpstr>
      <vt:lpstr>PowerPoint Presentation</vt:lpstr>
      <vt:lpstr>коррелограмма</vt:lpstr>
      <vt:lpstr>Анализ</vt:lpstr>
      <vt:lpstr>Автокорреляция (I)</vt:lpstr>
      <vt:lpstr>Автокорреляция (II)</vt:lpstr>
      <vt:lpstr>Практика</vt:lpstr>
      <vt:lpstr>Задания</vt:lpstr>
      <vt:lpstr>to be continued.....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обработки временных рядов алгоритмами машинного обучения  и искусственного интеллекта</dc:title>
  <dc:creator>Марина Барулина</dc:creator>
  <cp:lastModifiedBy>Марина Барулина</cp:lastModifiedBy>
  <cp:revision>316</cp:revision>
  <dcterms:created xsi:type="dcterms:W3CDTF">2023-09-20T17:09:19Z</dcterms:created>
  <dcterms:modified xsi:type="dcterms:W3CDTF">2023-09-29T11:53:39Z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