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CA51-1244-4C85-8ED3-3CAAF6744631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1832-CD74-4E8D-985C-8701456F9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56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CA51-1244-4C85-8ED3-3CAAF6744631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1832-CD74-4E8D-985C-8701456F9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49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CA51-1244-4C85-8ED3-3CAAF6744631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1832-CD74-4E8D-985C-8701456F9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03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CA51-1244-4C85-8ED3-3CAAF6744631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1832-CD74-4E8D-985C-8701456F9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66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CA51-1244-4C85-8ED3-3CAAF6744631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1832-CD74-4E8D-985C-8701456F9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53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CA51-1244-4C85-8ED3-3CAAF6744631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1832-CD74-4E8D-985C-8701456F9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40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CA51-1244-4C85-8ED3-3CAAF6744631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1832-CD74-4E8D-985C-8701456F9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17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CA51-1244-4C85-8ED3-3CAAF6744631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1832-CD74-4E8D-985C-8701456F9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CA51-1244-4C85-8ED3-3CAAF6744631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1832-CD74-4E8D-985C-8701456F9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74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CA51-1244-4C85-8ED3-3CAAF6744631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1832-CD74-4E8D-985C-8701456F9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14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CA51-1244-4C85-8ED3-3CAAF6744631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1832-CD74-4E8D-985C-8701456F9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96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2CA51-1244-4C85-8ED3-3CAAF6744631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C1832-CD74-4E8D-985C-8701456F9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37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Foo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bar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716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Foo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</dc:title>
  <dc:creator>ck</dc:creator>
  <cp:lastModifiedBy>ck</cp:lastModifiedBy>
  <cp:revision>1</cp:revision>
  <dcterms:created xsi:type="dcterms:W3CDTF">2017-11-16T15:07:16Z</dcterms:created>
  <dcterms:modified xsi:type="dcterms:W3CDTF">2017-11-16T15:11:46Z</dcterms:modified>
</cp:coreProperties>
</file>