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3" r:id="rId4"/>
    <p:sldId id="258" r:id="rId5"/>
    <p:sldId id="260" r:id="rId6"/>
    <p:sldId id="261" r:id="rId7"/>
    <p:sldId id="262" r:id="rId8"/>
  </p:sldIdLst>
  <p:sldSz cx="20104100" cy="11309350"/>
  <p:notesSz cx="20104100" cy="1130935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288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Layouts/_rels/slideLayout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0.png"/><Relationship Id="rId18" Type="http://schemas.openxmlformats.org/officeDocument/2006/relationships/image" Target="../media/image45.png"/><Relationship Id="rId26" Type="http://schemas.openxmlformats.org/officeDocument/2006/relationships/image" Target="../media/image53.png"/><Relationship Id="rId39" Type="http://schemas.openxmlformats.org/officeDocument/2006/relationships/image" Target="../media/image66.png"/><Relationship Id="rId21" Type="http://schemas.openxmlformats.org/officeDocument/2006/relationships/image" Target="../media/image48.png"/><Relationship Id="rId34" Type="http://schemas.openxmlformats.org/officeDocument/2006/relationships/image" Target="../media/image61.png"/><Relationship Id="rId42" Type="http://schemas.openxmlformats.org/officeDocument/2006/relationships/image" Target="../media/image69.png"/><Relationship Id="rId47" Type="http://schemas.openxmlformats.org/officeDocument/2006/relationships/image" Target="../media/image74.png"/><Relationship Id="rId50" Type="http://schemas.openxmlformats.org/officeDocument/2006/relationships/image" Target="../media/image77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6" Type="http://schemas.openxmlformats.org/officeDocument/2006/relationships/image" Target="../media/image43.png"/><Relationship Id="rId29" Type="http://schemas.openxmlformats.org/officeDocument/2006/relationships/image" Target="../media/image56.png"/><Relationship Id="rId11" Type="http://schemas.openxmlformats.org/officeDocument/2006/relationships/image" Target="../media/image38.png"/><Relationship Id="rId24" Type="http://schemas.openxmlformats.org/officeDocument/2006/relationships/image" Target="../media/image51.png"/><Relationship Id="rId32" Type="http://schemas.openxmlformats.org/officeDocument/2006/relationships/image" Target="../media/image59.png"/><Relationship Id="rId37" Type="http://schemas.openxmlformats.org/officeDocument/2006/relationships/image" Target="../media/image64.png"/><Relationship Id="rId40" Type="http://schemas.openxmlformats.org/officeDocument/2006/relationships/image" Target="../media/image67.png"/><Relationship Id="rId45" Type="http://schemas.openxmlformats.org/officeDocument/2006/relationships/image" Target="../media/image72.png"/><Relationship Id="rId53" Type="http://schemas.openxmlformats.org/officeDocument/2006/relationships/image" Target="../media/image80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19" Type="http://schemas.openxmlformats.org/officeDocument/2006/relationships/image" Target="../media/image46.png"/><Relationship Id="rId31" Type="http://schemas.openxmlformats.org/officeDocument/2006/relationships/image" Target="../media/image58.png"/><Relationship Id="rId44" Type="http://schemas.openxmlformats.org/officeDocument/2006/relationships/image" Target="../media/image71.png"/><Relationship Id="rId52" Type="http://schemas.openxmlformats.org/officeDocument/2006/relationships/image" Target="../media/image79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Relationship Id="rId22" Type="http://schemas.openxmlformats.org/officeDocument/2006/relationships/image" Target="../media/image49.png"/><Relationship Id="rId27" Type="http://schemas.openxmlformats.org/officeDocument/2006/relationships/image" Target="../media/image54.png"/><Relationship Id="rId30" Type="http://schemas.openxmlformats.org/officeDocument/2006/relationships/image" Target="../media/image57.png"/><Relationship Id="rId35" Type="http://schemas.openxmlformats.org/officeDocument/2006/relationships/image" Target="../media/image62.png"/><Relationship Id="rId43" Type="http://schemas.openxmlformats.org/officeDocument/2006/relationships/image" Target="../media/image70.png"/><Relationship Id="rId48" Type="http://schemas.openxmlformats.org/officeDocument/2006/relationships/image" Target="../media/image75.png"/><Relationship Id="rId8" Type="http://schemas.openxmlformats.org/officeDocument/2006/relationships/image" Target="../media/image35.png"/><Relationship Id="rId51" Type="http://schemas.openxmlformats.org/officeDocument/2006/relationships/image" Target="../media/image78.png"/><Relationship Id="rId3" Type="http://schemas.openxmlformats.org/officeDocument/2006/relationships/image" Target="../media/image30.png"/><Relationship Id="rId12" Type="http://schemas.openxmlformats.org/officeDocument/2006/relationships/image" Target="../media/image39.png"/><Relationship Id="rId17" Type="http://schemas.openxmlformats.org/officeDocument/2006/relationships/image" Target="../media/image44.png"/><Relationship Id="rId25" Type="http://schemas.openxmlformats.org/officeDocument/2006/relationships/image" Target="../media/image52.png"/><Relationship Id="rId33" Type="http://schemas.openxmlformats.org/officeDocument/2006/relationships/image" Target="../media/image60.png"/><Relationship Id="rId38" Type="http://schemas.openxmlformats.org/officeDocument/2006/relationships/image" Target="../media/image65.png"/><Relationship Id="rId46" Type="http://schemas.openxmlformats.org/officeDocument/2006/relationships/image" Target="../media/image73.png"/><Relationship Id="rId20" Type="http://schemas.openxmlformats.org/officeDocument/2006/relationships/image" Target="../media/image47.png"/><Relationship Id="rId41" Type="http://schemas.openxmlformats.org/officeDocument/2006/relationships/image" Target="../media/image6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3.png"/><Relationship Id="rId15" Type="http://schemas.openxmlformats.org/officeDocument/2006/relationships/image" Target="../media/image42.png"/><Relationship Id="rId23" Type="http://schemas.openxmlformats.org/officeDocument/2006/relationships/image" Target="../media/image50.png"/><Relationship Id="rId28" Type="http://schemas.openxmlformats.org/officeDocument/2006/relationships/image" Target="../media/image55.png"/><Relationship Id="rId36" Type="http://schemas.openxmlformats.org/officeDocument/2006/relationships/image" Target="../media/image63.png"/><Relationship Id="rId49" Type="http://schemas.openxmlformats.org/officeDocument/2006/relationships/image" Target="../media/image7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798102" y="8219790"/>
            <a:ext cx="8534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/>
            </a:lvl1pPr>
          </a:lstStyle>
          <a:p>
            <a:endParaRPr dirty="0"/>
          </a:p>
        </p:txBody>
      </p:sp>
      <p:sp>
        <p:nvSpPr>
          <p:cNvPr id="522" name="object 2">
            <a:extLst>
              <a:ext uri="{FF2B5EF4-FFF2-40B4-BE49-F238E27FC236}">
                <a16:creationId xmlns:a16="http://schemas.microsoft.com/office/drawing/2014/main" id="{343D69FE-44AF-4C3B-B2F7-6187474B2B94}"/>
              </a:ext>
            </a:extLst>
          </p:cNvPr>
          <p:cNvSpPr/>
          <p:nvPr userDrawn="1"/>
        </p:nvSpPr>
        <p:spPr>
          <a:xfrm>
            <a:off x="0" y="0"/>
            <a:ext cx="20104100" cy="6292850"/>
          </a:xfrm>
          <a:custGeom>
            <a:avLst/>
            <a:gdLst/>
            <a:ahLst/>
            <a:cxnLst/>
            <a:rect l="l" t="t" r="r" b="b"/>
            <a:pathLst>
              <a:path w="20104100" h="6292850">
                <a:moveTo>
                  <a:pt x="0" y="6292740"/>
                </a:moveTo>
                <a:lnTo>
                  <a:pt x="20104099" y="6292740"/>
                </a:lnTo>
                <a:lnTo>
                  <a:pt x="20104099" y="0"/>
                </a:lnTo>
                <a:lnTo>
                  <a:pt x="0" y="0"/>
                </a:lnTo>
                <a:lnTo>
                  <a:pt x="0" y="6292740"/>
                </a:lnTo>
                <a:close/>
              </a:path>
            </a:pathLst>
          </a:custGeom>
          <a:solidFill>
            <a:srgbClr val="1C69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3" name="object 4">
            <a:extLst>
              <a:ext uri="{FF2B5EF4-FFF2-40B4-BE49-F238E27FC236}">
                <a16:creationId xmlns:a16="http://schemas.microsoft.com/office/drawing/2014/main" id="{9CD0CEEB-AC1D-4D1C-AE03-2B8DDF7817CF}"/>
              </a:ext>
            </a:extLst>
          </p:cNvPr>
          <p:cNvSpPr/>
          <p:nvPr userDrawn="1"/>
        </p:nvSpPr>
        <p:spPr>
          <a:xfrm>
            <a:off x="5925430" y="3595314"/>
            <a:ext cx="1162685" cy="3263900"/>
          </a:xfrm>
          <a:custGeom>
            <a:avLst/>
            <a:gdLst/>
            <a:ahLst/>
            <a:cxnLst/>
            <a:rect l="l" t="t" r="r" b="b"/>
            <a:pathLst>
              <a:path w="1162684" h="3263900">
                <a:moveTo>
                  <a:pt x="701658" y="0"/>
                </a:moveTo>
                <a:lnTo>
                  <a:pt x="0" y="267543"/>
                </a:lnTo>
                <a:lnTo>
                  <a:pt x="0" y="3263862"/>
                </a:lnTo>
                <a:lnTo>
                  <a:pt x="1162526" y="3263862"/>
                </a:lnTo>
                <a:lnTo>
                  <a:pt x="1162526" y="252392"/>
                </a:lnTo>
                <a:lnTo>
                  <a:pt x="701658" y="0"/>
                </a:lnTo>
                <a:close/>
              </a:path>
            </a:pathLst>
          </a:custGeom>
          <a:solidFill>
            <a:srgbClr val="BED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4" name="object 5">
            <a:extLst>
              <a:ext uri="{FF2B5EF4-FFF2-40B4-BE49-F238E27FC236}">
                <a16:creationId xmlns:a16="http://schemas.microsoft.com/office/drawing/2014/main" id="{3856A4B3-296E-41EE-BA31-5632054D7A9F}"/>
              </a:ext>
            </a:extLst>
          </p:cNvPr>
          <p:cNvSpPr/>
          <p:nvPr userDrawn="1"/>
        </p:nvSpPr>
        <p:spPr>
          <a:xfrm>
            <a:off x="3173527" y="2504268"/>
            <a:ext cx="996315" cy="4305935"/>
          </a:xfrm>
          <a:custGeom>
            <a:avLst/>
            <a:gdLst/>
            <a:ahLst/>
            <a:cxnLst/>
            <a:rect l="l" t="t" r="r" b="b"/>
            <a:pathLst>
              <a:path w="996314" h="4305934">
                <a:moveTo>
                  <a:pt x="996086" y="247523"/>
                </a:moveTo>
                <a:lnTo>
                  <a:pt x="874953" y="247523"/>
                </a:lnTo>
                <a:lnTo>
                  <a:pt x="874953" y="0"/>
                </a:lnTo>
                <a:lnTo>
                  <a:pt x="272478" y="0"/>
                </a:lnTo>
                <a:lnTo>
                  <a:pt x="252196" y="247523"/>
                </a:lnTo>
                <a:lnTo>
                  <a:pt x="90868" y="247523"/>
                </a:lnTo>
                <a:lnTo>
                  <a:pt x="84582" y="525170"/>
                </a:lnTo>
                <a:lnTo>
                  <a:pt x="64490" y="1430528"/>
                </a:lnTo>
                <a:lnTo>
                  <a:pt x="63373" y="1473581"/>
                </a:lnTo>
                <a:lnTo>
                  <a:pt x="44272" y="2336076"/>
                </a:lnTo>
                <a:lnTo>
                  <a:pt x="43091" y="2379065"/>
                </a:lnTo>
                <a:lnTo>
                  <a:pt x="23990" y="3241497"/>
                </a:lnTo>
                <a:lnTo>
                  <a:pt x="19735" y="3422446"/>
                </a:lnTo>
                <a:lnTo>
                  <a:pt x="0" y="4305579"/>
                </a:lnTo>
                <a:lnTo>
                  <a:pt x="996086" y="4305579"/>
                </a:lnTo>
                <a:lnTo>
                  <a:pt x="996086" y="247523"/>
                </a:lnTo>
                <a:close/>
              </a:path>
            </a:pathLst>
          </a:custGeom>
          <a:solidFill>
            <a:srgbClr val="BED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5" name="object 6">
            <a:extLst>
              <a:ext uri="{FF2B5EF4-FFF2-40B4-BE49-F238E27FC236}">
                <a16:creationId xmlns:a16="http://schemas.microsoft.com/office/drawing/2014/main" id="{3C84F743-68C3-4BC7-B392-0036BB6C3B9F}"/>
              </a:ext>
            </a:extLst>
          </p:cNvPr>
          <p:cNvSpPr/>
          <p:nvPr userDrawn="1"/>
        </p:nvSpPr>
        <p:spPr>
          <a:xfrm>
            <a:off x="19263041" y="2717113"/>
            <a:ext cx="518159" cy="641985"/>
          </a:xfrm>
          <a:custGeom>
            <a:avLst/>
            <a:gdLst/>
            <a:ahLst/>
            <a:cxnLst/>
            <a:rect l="l" t="t" r="r" b="b"/>
            <a:pathLst>
              <a:path w="518159" h="641985">
                <a:moveTo>
                  <a:pt x="0" y="0"/>
                </a:moveTo>
                <a:lnTo>
                  <a:pt x="0" y="641452"/>
                </a:lnTo>
                <a:lnTo>
                  <a:pt x="517583" y="510082"/>
                </a:lnTo>
                <a:lnTo>
                  <a:pt x="517583" y="204168"/>
                </a:lnTo>
                <a:lnTo>
                  <a:pt x="0" y="0"/>
                </a:lnTo>
                <a:close/>
              </a:path>
            </a:pathLst>
          </a:custGeom>
          <a:solidFill>
            <a:srgbClr val="BED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6" name="object 7">
            <a:extLst>
              <a:ext uri="{FF2B5EF4-FFF2-40B4-BE49-F238E27FC236}">
                <a16:creationId xmlns:a16="http://schemas.microsoft.com/office/drawing/2014/main" id="{7B734B4D-42DF-4919-B84D-5FB779F467AB}"/>
              </a:ext>
            </a:extLst>
          </p:cNvPr>
          <p:cNvSpPr/>
          <p:nvPr userDrawn="1"/>
        </p:nvSpPr>
        <p:spPr>
          <a:xfrm>
            <a:off x="19076492" y="3162661"/>
            <a:ext cx="890905" cy="3696970"/>
          </a:xfrm>
          <a:custGeom>
            <a:avLst/>
            <a:gdLst/>
            <a:ahLst/>
            <a:cxnLst/>
            <a:rect l="l" t="t" r="r" b="b"/>
            <a:pathLst>
              <a:path w="890905" h="3696970">
                <a:moveTo>
                  <a:pt x="890612" y="491845"/>
                </a:moveTo>
                <a:lnTo>
                  <a:pt x="793394" y="509612"/>
                </a:lnTo>
                <a:lnTo>
                  <a:pt x="793394" y="0"/>
                </a:lnTo>
                <a:lnTo>
                  <a:pt x="97282" y="190182"/>
                </a:lnTo>
                <a:lnTo>
                  <a:pt x="97282" y="636739"/>
                </a:lnTo>
                <a:lnTo>
                  <a:pt x="0" y="654507"/>
                </a:lnTo>
                <a:lnTo>
                  <a:pt x="0" y="3696525"/>
                </a:lnTo>
                <a:lnTo>
                  <a:pt x="890612" y="3696525"/>
                </a:lnTo>
                <a:lnTo>
                  <a:pt x="890612" y="491845"/>
                </a:lnTo>
                <a:close/>
              </a:path>
            </a:pathLst>
          </a:custGeom>
          <a:solidFill>
            <a:srgbClr val="BED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7" name="object 8">
            <a:extLst>
              <a:ext uri="{FF2B5EF4-FFF2-40B4-BE49-F238E27FC236}">
                <a16:creationId xmlns:a16="http://schemas.microsoft.com/office/drawing/2014/main" id="{44DA211E-3D7E-4F15-9C5E-1D93E2CC50DD}"/>
              </a:ext>
            </a:extLst>
          </p:cNvPr>
          <p:cNvSpPr/>
          <p:nvPr userDrawn="1"/>
        </p:nvSpPr>
        <p:spPr>
          <a:xfrm>
            <a:off x="2061068" y="5014023"/>
            <a:ext cx="1393190" cy="1623695"/>
          </a:xfrm>
          <a:custGeom>
            <a:avLst/>
            <a:gdLst/>
            <a:ahLst/>
            <a:cxnLst/>
            <a:rect l="l" t="t" r="r" b="b"/>
            <a:pathLst>
              <a:path w="1393189" h="1623695">
                <a:moveTo>
                  <a:pt x="1303388" y="0"/>
                </a:moveTo>
                <a:lnTo>
                  <a:pt x="89140" y="0"/>
                </a:lnTo>
                <a:lnTo>
                  <a:pt x="69290" y="120776"/>
                </a:lnTo>
                <a:lnTo>
                  <a:pt x="0" y="545681"/>
                </a:lnTo>
                <a:lnTo>
                  <a:pt x="0" y="1623493"/>
                </a:lnTo>
                <a:lnTo>
                  <a:pt x="1392651" y="1623493"/>
                </a:lnTo>
                <a:lnTo>
                  <a:pt x="1392651" y="545681"/>
                </a:lnTo>
                <a:lnTo>
                  <a:pt x="1303388" y="0"/>
                </a:lnTo>
                <a:close/>
              </a:path>
            </a:pathLst>
          </a:custGeom>
          <a:solidFill>
            <a:srgbClr val="BED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8" name="object 9">
            <a:extLst>
              <a:ext uri="{FF2B5EF4-FFF2-40B4-BE49-F238E27FC236}">
                <a16:creationId xmlns:a16="http://schemas.microsoft.com/office/drawing/2014/main" id="{E3132733-3C7D-4D36-A2B7-C0FF69DAC4E9}"/>
              </a:ext>
            </a:extLst>
          </p:cNvPr>
          <p:cNvSpPr/>
          <p:nvPr userDrawn="1"/>
        </p:nvSpPr>
        <p:spPr>
          <a:xfrm>
            <a:off x="8233892" y="2433935"/>
            <a:ext cx="1017269" cy="4099560"/>
          </a:xfrm>
          <a:custGeom>
            <a:avLst/>
            <a:gdLst/>
            <a:ahLst/>
            <a:cxnLst/>
            <a:rect l="l" t="t" r="r" b="b"/>
            <a:pathLst>
              <a:path w="1017270" h="4099559">
                <a:moveTo>
                  <a:pt x="1017104" y="959192"/>
                </a:moveTo>
                <a:lnTo>
                  <a:pt x="893013" y="923480"/>
                </a:lnTo>
                <a:lnTo>
                  <a:pt x="893013" y="678154"/>
                </a:lnTo>
                <a:lnTo>
                  <a:pt x="816749" y="649147"/>
                </a:lnTo>
                <a:lnTo>
                  <a:pt x="816749" y="0"/>
                </a:lnTo>
                <a:lnTo>
                  <a:pt x="486943" y="292735"/>
                </a:lnTo>
                <a:lnTo>
                  <a:pt x="486943" y="523659"/>
                </a:lnTo>
                <a:lnTo>
                  <a:pt x="123977" y="385546"/>
                </a:lnTo>
                <a:lnTo>
                  <a:pt x="123977" y="702094"/>
                </a:lnTo>
                <a:lnTo>
                  <a:pt x="0" y="666394"/>
                </a:lnTo>
                <a:lnTo>
                  <a:pt x="0" y="4099064"/>
                </a:lnTo>
                <a:lnTo>
                  <a:pt x="1017104" y="4099064"/>
                </a:lnTo>
                <a:lnTo>
                  <a:pt x="1017104" y="959192"/>
                </a:lnTo>
                <a:close/>
              </a:path>
            </a:pathLst>
          </a:custGeom>
          <a:solidFill>
            <a:srgbClr val="BED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9" name="object 10">
            <a:extLst>
              <a:ext uri="{FF2B5EF4-FFF2-40B4-BE49-F238E27FC236}">
                <a16:creationId xmlns:a16="http://schemas.microsoft.com/office/drawing/2014/main" id="{8714F6E6-ED50-4F86-8692-D9BFEB23DA8E}"/>
              </a:ext>
            </a:extLst>
          </p:cNvPr>
          <p:cNvSpPr/>
          <p:nvPr userDrawn="1"/>
        </p:nvSpPr>
        <p:spPr>
          <a:xfrm>
            <a:off x="13729608" y="1539772"/>
            <a:ext cx="1033780" cy="4862195"/>
          </a:xfrm>
          <a:custGeom>
            <a:avLst/>
            <a:gdLst/>
            <a:ahLst/>
            <a:cxnLst/>
            <a:rect l="l" t="t" r="r" b="b"/>
            <a:pathLst>
              <a:path w="1033780" h="4862195">
                <a:moveTo>
                  <a:pt x="516843" y="0"/>
                </a:moveTo>
                <a:lnTo>
                  <a:pt x="499584" y="71047"/>
                </a:lnTo>
                <a:lnTo>
                  <a:pt x="481475" y="139197"/>
                </a:lnTo>
                <a:lnTo>
                  <a:pt x="462669" y="204421"/>
                </a:lnTo>
                <a:lnTo>
                  <a:pt x="443320" y="266693"/>
                </a:lnTo>
                <a:lnTo>
                  <a:pt x="423579" y="325983"/>
                </a:lnTo>
                <a:lnTo>
                  <a:pt x="403601" y="382265"/>
                </a:lnTo>
                <a:lnTo>
                  <a:pt x="383538" y="435511"/>
                </a:lnTo>
                <a:lnTo>
                  <a:pt x="363543" y="485693"/>
                </a:lnTo>
                <a:lnTo>
                  <a:pt x="343769" y="532782"/>
                </a:lnTo>
                <a:lnTo>
                  <a:pt x="324369" y="576752"/>
                </a:lnTo>
                <a:lnTo>
                  <a:pt x="305497" y="617574"/>
                </a:lnTo>
                <a:lnTo>
                  <a:pt x="287304" y="655221"/>
                </a:lnTo>
                <a:lnTo>
                  <a:pt x="269944" y="689665"/>
                </a:lnTo>
                <a:lnTo>
                  <a:pt x="238335" y="748831"/>
                </a:lnTo>
                <a:lnTo>
                  <a:pt x="104737" y="941700"/>
                </a:lnTo>
                <a:lnTo>
                  <a:pt x="104737" y="1259377"/>
                </a:lnTo>
                <a:lnTo>
                  <a:pt x="0" y="1259377"/>
                </a:lnTo>
                <a:lnTo>
                  <a:pt x="0" y="4861919"/>
                </a:lnTo>
                <a:lnTo>
                  <a:pt x="1033623" y="4861919"/>
                </a:lnTo>
                <a:lnTo>
                  <a:pt x="1033623" y="1259377"/>
                </a:lnTo>
                <a:lnTo>
                  <a:pt x="928886" y="1259377"/>
                </a:lnTo>
                <a:lnTo>
                  <a:pt x="928886" y="941700"/>
                </a:lnTo>
                <a:lnTo>
                  <a:pt x="811388" y="773499"/>
                </a:lnTo>
                <a:lnTo>
                  <a:pt x="778858" y="714244"/>
                </a:lnTo>
                <a:lnTo>
                  <a:pt x="760518" y="679295"/>
                </a:lnTo>
                <a:lnTo>
                  <a:pt x="741126" y="641069"/>
                </a:lnTo>
                <a:lnTo>
                  <a:pt x="720932" y="599765"/>
                </a:lnTo>
                <a:lnTo>
                  <a:pt x="700182" y="555586"/>
                </a:lnTo>
                <a:lnTo>
                  <a:pt x="679126" y="508734"/>
                </a:lnTo>
                <a:lnTo>
                  <a:pt x="658012" y="459409"/>
                </a:lnTo>
                <a:lnTo>
                  <a:pt x="637089" y="407814"/>
                </a:lnTo>
                <a:lnTo>
                  <a:pt x="616605" y="354150"/>
                </a:lnTo>
                <a:lnTo>
                  <a:pt x="596809" y="298618"/>
                </a:lnTo>
                <a:lnTo>
                  <a:pt x="577950" y="241420"/>
                </a:lnTo>
                <a:lnTo>
                  <a:pt x="560274" y="182758"/>
                </a:lnTo>
                <a:lnTo>
                  <a:pt x="544033" y="122832"/>
                </a:lnTo>
                <a:lnTo>
                  <a:pt x="529473" y="61846"/>
                </a:lnTo>
                <a:lnTo>
                  <a:pt x="516843" y="0"/>
                </a:lnTo>
                <a:close/>
              </a:path>
            </a:pathLst>
          </a:custGeom>
          <a:solidFill>
            <a:srgbClr val="BED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0" name="object 11">
            <a:extLst>
              <a:ext uri="{FF2B5EF4-FFF2-40B4-BE49-F238E27FC236}">
                <a16:creationId xmlns:a16="http://schemas.microsoft.com/office/drawing/2014/main" id="{33C439C6-14FF-4284-8D73-CDBB46533F23}"/>
              </a:ext>
            </a:extLst>
          </p:cNvPr>
          <p:cNvSpPr/>
          <p:nvPr userDrawn="1"/>
        </p:nvSpPr>
        <p:spPr>
          <a:xfrm>
            <a:off x="12254164" y="3640274"/>
            <a:ext cx="832485" cy="3219450"/>
          </a:xfrm>
          <a:custGeom>
            <a:avLst/>
            <a:gdLst/>
            <a:ahLst/>
            <a:cxnLst/>
            <a:rect l="l" t="t" r="r" b="b"/>
            <a:pathLst>
              <a:path w="832484" h="3219450">
                <a:moveTo>
                  <a:pt x="753687" y="0"/>
                </a:moveTo>
                <a:lnTo>
                  <a:pt x="78537" y="0"/>
                </a:lnTo>
                <a:lnTo>
                  <a:pt x="61215" y="708276"/>
                </a:lnTo>
                <a:lnTo>
                  <a:pt x="59981" y="765000"/>
                </a:lnTo>
                <a:lnTo>
                  <a:pt x="0" y="3218902"/>
                </a:lnTo>
                <a:lnTo>
                  <a:pt x="832225" y="3218902"/>
                </a:lnTo>
                <a:lnTo>
                  <a:pt x="753687" y="0"/>
                </a:lnTo>
                <a:close/>
              </a:path>
            </a:pathLst>
          </a:custGeom>
          <a:solidFill>
            <a:srgbClr val="BED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1" name="object 12">
            <a:extLst>
              <a:ext uri="{FF2B5EF4-FFF2-40B4-BE49-F238E27FC236}">
                <a16:creationId xmlns:a16="http://schemas.microsoft.com/office/drawing/2014/main" id="{2FABF5F4-B495-4425-8259-8C90DA4B5AB2}"/>
              </a:ext>
            </a:extLst>
          </p:cNvPr>
          <p:cNvSpPr/>
          <p:nvPr userDrawn="1"/>
        </p:nvSpPr>
        <p:spPr>
          <a:xfrm>
            <a:off x="3910396" y="4937221"/>
            <a:ext cx="417195" cy="57785"/>
          </a:xfrm>
          <a:custGeom>
            <a:avLst/>
            <a:gdLst/>
            <a:ahLst/>
            <a:cxnLst/>
            <a:rect l="l" t="t" r="r" b="b"/>
            <a:pathLst>
              <a:path w="417195" h="57785">
                <a:moveTo>
                  <a:pt x="0" y="57647"/>
                </a:moveTo>
                <a:lnTo>
                  <a:pt x="416605" y="57647"/>
                </a:lnTo>
                <a:lnTo>
                  <a:pt x="416605" y="0"/>
                </a:lnTo>
                <a:lnTo>
                  <a:pt x="0" y="0"/>
                </a:lnTo>
                <a:lnTo>
                  <a:pt x="0" y="57647"/>
                </a:lnTo>
                <a:close/>
              </a:path>
            </a:pathLst>
          </a:custGeom>
          <a:solidFill>
            <a:srgbClr val="BED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2" name="object 13">
            <a:extLst>
              <a:ext uri="{FF2B5EF4-FFF2-40B4-BE49-F238E27FC236}">
                <a16:creationId xmlns:a16="http://schemas.microsoft.com/office/drawing/2014/main" id="{2A60D0AB-680C-4AC3-A607-3305F4C413A2}"/>
              </a:ext>
            </a:extLst>
          </p:cNvPr>
          <p:cNvSpPr/>
          <p:nvPr userDrawn="1"/>
        </p:nvSpPr>
        <p:spPr>
          <a:xfrm>
            <a:off x="3892575" y="4234795"/>
            <a:ext cx="1416685" cy="2055495"/>
          </a:xfrm>
          <a:custGeom>
            <a:avLst/>
            <a:gdLst/>
            <a:ahLst/>
            <a:cxnLst/>
            <a:rect l="l" t="t" r="r" b="b"/>
            <a:pathLst>
              <a:path w="1416685" h="2055495">
                <a:moveTo>
                  <a:pt x="1416138" y="0"/>
                </a:moveTo>
                <a:lnTo>
                  <a:pt x="0" y="0"/>
                </a:lnTo>
                <a:lnTo>
                  <a:pt x="0" y="327050"/>
                </a:lnTo>
                <a:lnTo>
                  <a:pt x="17818" y="327050"/>
                </a:lnTo>
                <a:lnTo>
                  <a:pt x="17818" y="702437"/>
                </a:lnTo>
                <a:lnTo>
                  <a:pt x="434416" y="702437"/>
                </a:lnTo>
                <a:lnTo>
                  <a:pt x="434416" y="327050"/>
                </a:lnTo>
                <a:lnTo>
                  <a:pt x="1096746" y="327050"/>
                </a:lnTo>
                <a:lnTo>
                  <a:pt x="1096746" y="702437"/>
                </a:lnTo>
                <a:lnTo>
                  <a:pt x="1096746" y="760082"/>
                </a:lnTo>
                <a:lnTo>
                  <a:pt x="0" y="760082"/>
                </a:lnTo>
                <a:lnTo>
                  <a:pt x="0" y="2055241"/>
                </a:lnTo>
                <a:lnTo>
                  <a:pt x="1416138" y="2055241"/>
                </a:lnTo>
                <a:lnTo>
                  <a:pt x="1416138" y="760082"/>
                </a:lnTo>
                <a:lnTo>
                  <a:pt x="1416138" y="702437"/>
                </a:lnTo>
                <a:lnTo>
                  <a:pt x="1416138" y="327050"/>
                </a:lnTo>
                <a:lnTo>
                  <a:pt x="1416138" y="0"/>
                </a:lnTo>
                <a:close/>
              </a:path>
            </a:pathLst>
          </a:custGeom>
          <a:solidFill>
            <a:srgbClr val="BED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3" name="object 14">
            <a:extLst>
              <a:ext uri="{FF2B5EF4-FFF2-40B4-BE49-F238E27FC236}">
                <a16:creationId xmlns:a16="http://schemas.microsoft.com/office/drawing/2014/main" id="{EA1530C2-C8A3-4A8C-B6FA-74C09579AE9B}"/>
              </a:ext>
            </a:extLst>
          </p:cNvPr>
          <p:cNvSpPr/>
          <p:nvPr userDrawn="1"/>
        </p:nvSpPr>
        <p:spPr>
          <a:xfrm>
            <a:off x="15410209" y="4790331"/>
            <a:ext cx="1022350" cy="19050"/>
          </a:xfrm>
          <a:custGeom>
            <a:avLst/>
            <a:gdLst/>
            <a:ahLst/>
            <a:cxnLst/>
            <a:rect l="l" t="t" r="r" b="b"/>
            <a:pathLst>
              <a:path w="1022350" h="19050">
                <a:moveTo>
                  <a:pt x="0" y="18846"/>
                </a:moveTo>
                <a:lnTo>
                  <a:pt x="1022157" y="18846"/>
                </a:lnTo>
                <a:lnTo>
                  <a:pt x="1022157" y="0"/>
                </a:lnTo>
                <a:lnTo>
                  <a:pt x="0" y="0"/>
                </a:lnTo>
                <a:lnTo>
                  <a:pt x="0" y="18846"/>
                </a:lnTo>
                <a:close/>
              </a:path>
            </a:pathLst>
          </a:custGeom>
          <a:solidFill>
            <a:srgbClr val="BED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4" name="object 15">
            <a:extLst>
              <a:ext uri="{FF2B5EF4-FFF2-40B4-BE49-F238E27FC236}">
                <a16:creationId xmlns:a16="http://schemas.microsoft.com/office/drawing/2014/main" id="{DED94A8E-CEFE-4D5F-9B0F-7C860A699CA0}"/>
              </a:ext>
            </a:extLst>
          </p:cNvPr>
          <p:cNvSpPr/>
          <p:nvPr userDrawn="1"/>
        </p:nvSpPr>
        <p:spPr>
          <a:xfrm>
            <a:off x="15395905" y="4188300"/>
            <a:ext cx="1036955" cy="2376170"/>
          </a:xfrm>
          <a:custGeom>
            <a:avLst/>
            <a:gdLst/>
            <a:ahLst/>
            <a:cxnLst/>
            <a:rect l="l" t="t" r="r" b="b"/>
            <a:pathLst>
              <a:path w="1036955" h="2376170">
                <a:moveTo>
                  <a:pt x="1036459" y="620877"/>
                </a:moveTo>
                <a:lnTo>
                  <a:pt x="0" y="620877"/>
                </a:lnTo>
                <a:lnTo>
                  <a:pt x="0" y="1706206"/>
                </a:lnTo>
                <a:lnTo>
                  <a:pt x="68732" y="1706206"/>
                </a:lnTo>
                <a:lnTo>
                  <a:pt x="68732" y="2158403"/>
                </a:lnTo>
                <a:lnTo>
                  <a:pt x="684822" y="2158403"/>
                </a:lnTo>
                <a:lnTo>
                  <a:pt x="684822" y="2265007"/>
                </a:lnTo>
                <a:lnTo>
                  <a:pt x="684822" y="2375801"/>
                </a:lnTo>
                <a:lnTo>
                  <a:pt x="1036459" y="2375801"/>
                </a:lnTo>
                <a:lnTo>
                  <a:pt x="1036459" y="2265007"/>
                </a:lnTo>
                <a:lnTo>
                  <a:pt x="1036459" y="2158403"/>
                </a:lnTo>
                <a:lnTo>
                  <a:pt x="1036459" y="1706206"/>
                </a:lnTo>
                <a:lnTo>
                  <a:pt x="1036459" y="620877"/>
                </a:lnTo>
                <a:close/>
              </a:path>
              <a:path w="1036955" h="2376170">
                <a:moveTo>
                  <a:pt x="1036459" y="574878"/>
                </a:moveTo>
                <a:lnTo>
                  <a:pt x="865632" y="574878"/>
                </a:lnTo>
                <a:lnTo>
                  <a:pt x="865632" y="502754"/>
                </a:lnTo>
                <a:lnTo>
                  <a:pt x="865632" y="170662"/>
                </a:lnTo>
                <a:lnTo>
                  <a:pt x="703745" y="170662"/>
                </a:lnTo>
                <a:lnTo>
                  <a:pt x="703745" y="0"/>
                </a:lnTo>
                <a:lnTo>
                  <a:pt x="0" y="0"/>
                </a:lnTo>
                <a:lnTo>
                  <a:pt x="0" y="170662"/>
                </a:lnTo>
                <a:lnTo>
                  <a:pt x="0" y="192900"/>
                </a:lnTo>
                <a:lnTo>
                  <a:pt x="0" y="502754"/>
                </a:lnTo>
                <a:lnTo>
                  <a:pt x="14300" y="502754"/>
                </a:lnTo>
                <a:lnTo>
                  <a:pt x="14300" y="574878"/>
                </a:lnTo>
                <a:lnTo>
                  <a:pt x="14300" y="597103"/>
                </a:lnTo>
                <a:lnTo>
                  <a:pt x="14300" y="602030"/>
                </a:lnTo>
                <a:lnTo>
                  <a:pt x="1036459" y="602030"/>
                </a:lnTo>
                <a:lnTo>
                  <a:pt x="1036459" y="574878"/>
                </a:lnTo>
                <a:close/>
              </a:path>
            </a:pathLst>
          </a:custGeom>
          <a:solidFill>
            <a:srgbClr val="BED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5" name="object 16">
            <a:extLst>
              <a:ext uri="{FF2B5EF4-FFF2-40B4-BE49-F238E27FC236}">
                <a16:creationId xmlns:a16="http://schemas.microsoft.com/office/drawing/2014/main" id="{475A7BB0-BA34-4C58-8B44-BC98D6F398D1}"/>
              </a:ext>
            </a:extLst>
          </p:cNvPr>
          <p:cNvSpPr/>
          <p:nvPr userDrawn="1"/>
        </p:nvSpPr>
        <p:spPr>
          <a:xfrm>
            <a:off x="9944030" y="4207265"/>
            <a:ext cx="1584960" cy="2291715"/>
          </a:xfrm>
          <a:custGeom>
            <a:avLst/>
            <a:gdLst/>
            <a:ahLst/>
            <a:cxnLst/>
            <a:rect l="l" t="t" r="r" b="b"/>
            <a:pathLst>
              <a:path w="1584959" h="2291715">
                <a:moveTo>
                  <a:pt x="0" y="0"/>
                </a:moveTo>
                <a:lnTo>
                  <a:pt x="0" y="2291182"/>
                </a:lnTo>
                <a:lnTo>
                  <a:pt x="1490670" y="2291182"/>
                </a:lnTo>
                <a:lnTo>
                  <a:pt x="1490670" y="1650346"/>
                </a:lnTo>
                <a:lnTo>
                  <a:pt x="1584804" y="1650346"/>
                </a:lnTo>
                <a:lnTo>
                  <a:pt x="1584804" y="521168"/>
                </a:lnTo>
                <a:lnTo>
                  <a:pt x="912859" y="521168"/>
                </a:lnTo>
                <a:lnTo>
                  <a:pt x="0" y="0"/>
                </a:lnTo>
                <a:close/>
              </a:path>
            </a:pathLst>
          </a:custGeom>
          <a:solidFill>
            <a:srgbClr val="BED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6" name="object 17">
            <a:extLst>
              <a:ext uri="{FF2B5EF4-FFF2-40B4-BE49-F238E27FC236}">
                <a16:creationId xmlns:a16="http://schemas.microsoft.com/office/drawing/2014/main" id="{34CFD42F-2577-43C0-BAC1-6CB58498EF6C}"/>
              </a:ext>
            </a:extLst>
          </p:cNvPr>
          <p:cNvSpPr/>
          <p:nvPr userDrawn="1"/>
        </p:nvSpPr>
        <p:spPr>
          <a:xfrm>
            <a:off x="16960736" y="4231912"/>
            <a:ext cx="1725295" cy="2266950"/>
          </a:xfrm>
          <a:custGeom>
            <a:avLst/>
            <a:gdLst/>
            <a:ahLst/>
            <a:cxnLst/>
            <a:rect l="l" t="t" r="r" b="b"/>
            <a:pathLst>
              <a:path w="1725294" h="2266950">
                <a:moveTo>
                  <a:pt x="1725295" y="122809"/>
                </a:moveTo>
                <a:lnTo>
                  <a:pt x="1585722" y="163055"/>
                </a:lnTo>
                <a:lnTo>
                  <a:pt x="1585722" y="0"/>
                </a:lnTo>
                <a:lnTo>
                  <a:pt x="139496" y="447497"/>
                </a:lnTo>
                <a:lnTo>
                  <a:pt x="139496" y="579958"/>
                </a:lnTo>
                <a:lnTo>
                  <a:pt x="0" y="620141"/>
                </a:lnTo>
                <a:lnTo>
                  <a:pt x="0" y="2266543"/>
                </a:lnTo>
                <a:lnTo>
                  <a:pt x="1725295" y="2266543"/>
                </a:lnTo>
                <a:lnTo>
                  <a:pt x="1725295" y="122809"/>
                </a:lnTo>
                <a:close/>
              </a:path>
            </a:pathLst>
          </a:custGeom>
          <a:solidFill>
            <a:srgbClr val="BED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7" name="object 18">
            <a:extLst>
              <a:ext uri="{FF2B5EF4-FFF2-40B4-BE49-F238E27FC236}">
                <a16:creationId xmlns:a16="http://schemas.microsoft.com/office/drawing/2014/main" id="{B91AD064-6916-4305-8091-6A78E974B9A5}"/>
              </a:ext>
            </a:extLst>
          </p:cNvPr>
          <p:cNvSpPr/>
          <p:nvPr userDrawn="1"/>
        </p:nvSpPr>
        <p:spPr>
          <a:xfrm>
            <a:off x="7002329" y="4695853"/>
            <a:ext cx="1511935" cy="1868805"/>
          </a:xfrm>
          <a:custGeom>
            <a:avLst/>
            <a:gdLst/>
            <a:ahLst/>
            <a:cxnLst/>
            <a:rect l="l" t="t" r="r" b="b"/>
            <a:pathLst>
              <a:path w="1511934" h="1868804">
                <a:moveTo>
                  <a:pt x="678725" y="0"/>
                </a:moveTo>
                <a:lnTo>
                  <a:pt x="308724" y="84377"/>
                </a:lnTo>
                <a:lnTo>
                  <a:pt x="308724" y="492036"/>
                </a:lnTo>
                <a:lnTo>
                  <a:pt x="0" y="590579"/>
                </a:lnTo>
                <a:lnTo>
                  <a:pt x="0" y="1868249"/>
                </a:lnTo>
                <a:lnTo>
                  <a:pt x="1511690" y="1868249"/>
                </a:lnTo>
                <a:lnTo>
                  <a:pt x="1511690" y="759272"/>
                </a:lnTo>
                <a:lnTo>
                  <a:pt x="1041946" y="664363"/>
                </a:lnTo>
                <a:lnTo>
                  <a:pt x="1041946" y="200411"/>
                </a:lnTo>
                <a:lnTo>
                  <a:pt x="678725" y="0"/>
                </a:lnTo>
                <a:close/>
              </a:path>
            </a:pathLst>
          </a:custGeom>
          <a:solidFill>
            <a:srgbClr val="BED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8" name="object 19">
            <a:extLst>
              <a:ext uri="{FF2B5EF4-FFF2-40B4-BE49-F238E27FC236}">
                <a16:creationId xmlns:a16="http://schemas.microsoft.com/office/drawing/2014/main" id="{05834B81-FBA9-4002-8420-86757A26EC2D}"/>
              </a:ext>
            </a:extLst>
          </p:cNvPr>
          <p:cNvSpPr/>
          <p:nvPr userDrawn="1"/>
        </p:nvSpPr>
        <p:spPr>
          <a:xfrm>
            <a:off x="2011743" y="6292741"/>
            <a:ext cx="190500" cy="222250"/>
          </a:xfrm>
          <a:custGeom>
            <a:avLst/>
            <a:gdLst/>
            <a:ahLst/>
            <a:cxnLst/>
            <a:rect l="l" t="t" r="r" b="b"/>
            <a:pathLst>
              <a:path w="190500" h="222250">
                <a:moveTo>
                  <a:pt x="190487" y="0"/>
                </a:moveTo>
                <a:lnTo>
                  <a:pt x="0" y="0"/>
                </a:lnTo>
                <a:lnTo>
                  <a:pt x="0" y="69913"/>
                </a:lnTo>
                <a:lnTo>
                  <a:pt x="0" y="222034"/>
                </a:lnTo>
                <a:lnTo>
                  <a:pt x="190487" y="222034"/>
                </a:lnTo>
                <a:lnTo>
                  <a:pt x="190487" y="69913"/>
                </a:lnTo>
                <a:lnTo>
                  <a:pt x="190487" y="0"/>
                </a:lnTo>
                <a:close/>
              </a:path>
            </a:pathLst>
          </a:custGeom>
          <a:solidFill>
            <a:srgbClr val="BED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9" name="object 20">
            <a:extLst>
              <a:ext uri="{FF2B5EF4-FFF2-40B4-BE49-F238E27FC236}">
                <a16:creationId xmlns:a16="http://schemas.microsoft.com/office/drawing/2014/main" id="{A2379EF1-2B52-4E6F-AA8C-4633FF62F769}"/>
              </a:ext>
            </a:extLst>
          </p:cNvPr>
          <p:cNvSpPr/>
          <p:nvPr userDrawn="1"/>
        </p:nvSpPr>
        <p:spPr>
          <a:xfrm>
            <a:off x="5432679" y="6292741"/>
            <a:ext cx="3138805" cy="222250"/>
          </a:xfrm>
          <a:custGeom>
            <a:avLst/>
            <a:gdLst/>
            <a:ahLst/>
            <a:cxnLst/>
            <a:rect l="l" t="t" r="r" b="b"/>
            <a:pathLst>
              <a:path w="3138804" h="222250">
                <a:moveTo>
                  <a:pt x="3138233" y="0"/>
                </a:moveTo>
                <a:lnTo>
                  <a:pt x="0" y="0"/>
                </a:lnTo>
                <a:lnTo>
                  <a:pt x="0" y="8140"/>
                </a:lnTo>
                <a:lnTo>
                  <a:pt x="0" y="222034"/>
                </a:lnTo>
                <a:lnTo>
                  <a:pt x="3138233" y="222034"/>
                </a:lnTo>
                <a:lnTo>
                  <a:pt x="3138233" y="8140"/>
                </a:lnTo>
                <a:lnTo>
                  <a:pt x="3138233" y="0"/>
                </a:lnTo>
                <a:close/>
              </a:path>
            </a:pathLst>
          </a:custGeom>
          <a:solidFill>
            <a:srgbClr val="BED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0" name="object 21">
            <a:extLst>
              <a:ext uri="{FF2B5EF4-FFF2-40B4-BE49-F238E27FC236}">
                <a16:creationId xmlns:a16="http://schemas.microsoft.com/office/drawing/2014/main" id="{66F86022-A894-4DF7-B87E-DFD4436583C8}"/>
              </a:ext>
            </a:extLst>
          </p:cNvPr>
          <p:cNvSpPr/>
          <p:nvPr userDrawn="1"/>
        </p:nvSpPr>
        <p:spPr>
          <a:xfrm>
            <a:off x="9146203" y="6292739"/>
            <a:ext cx="3275329" cy="222250"/>
          </a:xfrm>
          <a:custGeom>
            <a:avLst/>
            <a:gdLst/>
            <a:ahLst/>
            <a:cxnLst/>
            <a:rect l="l" t="t" r="r" b="b"/>
            <a:pathLst>
              <a:path w="3275329" h="222250">
                <a:moveTo>
                  <a:pt x="0" y="222029"/>
                </a:moveTo>
                <a:lnTo>
                  <a:pt x="3274713" y="222029"/>
                </a:lnTo>
                <a:lnTo>
                  <a:pt x="3274713" y="0"/>
                </a:lnTo>
                <a:lnTo>
                  <a:pt x="0" y="0"/>
                </a:lnTo>
                <a:lnTo>
                  <a:pt x="0" y="222029"/>
                </a:lnTo>
                <a:close/>
              </a:path>
            </a:pathLst>
          </a:custGeom>
          <a:solidFill>
            <a:srgbClr val="BED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1" name="object 22">
            <a:extLst>
              <a:ext uri="{FF2B5EF4-FFF2-40B4-BE49-F238E27FC236}">
                <a16:creationId xmlns:a16="http://schemas.microsoft.com/office/drawing/2014/main" id="{8E19BF64-B903-4E6D-9EB8-2D96BC551FFC}"/>
              </a:ext>
            </a:extLst>
          </p:cNvPr>
          <p:cNvSpPr/>
          <p:nvPr userDrawn="1"/>
        </p:nvSpPr>
        <p:spPr>
          <a:xfrm>
            <a:off x="12940905" y="6292739"/>
            <a:ext cx="597535" cy="222250"/>
          </a:xfrm>
          <a:custGeom>
            <a:avLst/>
            <a:gdLst/>
            <a:ahLst/>
            <a:cxnLst/>
            <a:rect l="l" t="t" r="r" b="b"/>
            <a:pathLst>
              <a:path w="597534" h="222250">
                <a:moveTo>
                  <a:pt x="0" y="222029"/>
                </a:moveTo>
                <a:lnTo>
                  <a:pt x="597414" y="222029"/>
                </a:lnTo>
                <a:lnTo>
                  <a:pt x="597414" y="0"/>
                </a:lnTo>
                <a:lnTo>
                  <a:pt x="0" y="0"/>
                </a:lnTo>
                <a:lnTo>
                  <a:pt x="0" y="222029"/>
                </a:lnTo>
                <a:close/>
              </a:path>
            </a:pathLst>
          </a:custGeom>
          <a:solidFill>
            <a:srgbClr val="BED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2" name="object 23">
            <a:extLst>
              <a:ext uri="{FF2B5EF4-FFF2-40B4-BE49-F238E27FC236}">
                <a16:creationId xmlns:a16="http://schemas.microsoft.com/office/drawing/2014/main" id="{2380C77D-0378-47A6-864B-C9EC60B50F0C}"/>
              </a:ext>
            </a:extLst>
          </p:cNvPr>
          <p:cNvSpPr/>
          <p:nvPr userDrawn="1"/>
        </p:nvSpPr>
        <p:spPr>
          <a:xfrm>
            <a:off x="14910134" y="6292739"/>
            <a:ext cx="318770" cy="53975"/>
          </a:xfrm>
          <a:custGeom>
            <a:avLst/>
            <a:gdLst/>
            <a:ahLst/>
            <a:cxnLst/>
            <a:rect l="l" t="t" r="r" b="b"/>
            <a:pathLst>
              <a:path w="318769" h="53975">
                <a:moveTo>
                  <a:pt x="0" y="53952"/>
                </a:moveTo>
                <a:lnTo>
                  <a:pt x="318217" y="53952"/>
                </a:lnTo>
                <a:lnTo>
                  <a:pt x="318217" y="0"/>
                </a:lnTo>
                <a:lnTo>
                  <a:pt x="0" y="0"/>
                </a:lnTo>
                <a:lnTo>
                  <a:pt x="0" y="53952"/>
                </a:lnTo>
                <a:close/>
              </a:path>
            </a:pathLst>
          </a:custGeom>
          <a:solidFill>
            <a:srgbClr val="BED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3" name="object 24">
            <a:extLst>
              <a:ext uri="{FF2B5EF4-FFF2-40B4-BE49-F238E27FC236}">
                <a16:creationId xmlns:a16="http://schemas.microsoft.com/office/drawing/2014/main" id="{A03408C4-0AD8-4A7D-8F97-68212C66F860}"/>
              </a:ext>
            </a:extLst>
          </p:cNvPr>
          <p:cNvSpPr/>
          <p:nvPr userDrawn="1"/>
        </p:nvSpPr>
        <p:spPr>
          <a:xfrm>
            <a:off x="15464643" y="6292739"/>
            <a:ext cx="2001520" cy="53975"/>
          </a:xfrm>
          <a:custGeom>
            <a:avLst/>
            <a:gdLst/>
            <a:ahLst/>
            <a:cxnLst/>
            <a:rect l="l" t="t" r="r" b="b"/>
            <a:pathLst>
              <a:path w="2001519" h="53975">
                <a:moveTo>
                  <a:pt x="0" y="53952"/>
                </a:moveTo>
                <a:lnTo>
                  <a:pt x="2001101" y="53952"/>
                </a:lnTo>
                <a:lnTo>
                  <a:pt x="2001101" y="0"/>
                </a:lnTo>
                <a:lnTo>
                  <a:pt x="0" y="0"/>
                </a:lnTo>
                <a:lnTo>
                  <a:pt x="0" y="53952"/>
                </a:lnTo>
                <a:close/>
              </a:path>
            </a:pathLst>
          </a:custGeom>
          <a:solidFill>
            <a:srgbClr val="BED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4" name="object 25">
            <a:extLst>
              <a:ext uri="{FF2B5EF4-FFF2-40B4-BE49-F238E27FC236}">
                <a16:creationId xmlns:a16="http://schemas.microsoft.com/office/drawing/2014/main" id="{E6E7C5EE-82D2-40BD-A675-C2476C0A9DB4}"/>
              </a:ext>
            </a:extLst>
          </p:cNvPr>
          <p:cNvSpPr/>
          <p:nvPr userDrawn="1"/>
        </p:nvSpPr>
        <p:spPr>
          <a:xfrm>
            <a:off x="18018897" y="6292739"/>
            <a:ext cx="2085339" cy="222250"/>
          </a:xfrm>
          <a:custGeom>
            <a:avLst/>
            <a:gdLst/>
            <a:ahLst/>
            <a:cxnLst/>
            <a:rect l="l" t="t" r="r" b="b"/>
            <a:pathLst>
              <a:path w="2085340" h="222250">
                <a:moveTo>
                  <a:pt x="0" y="222029"/>
                </a:moveTo>
                <a:lnTo>
                  <a:pt x="2085202" y="222029"/>
                </a:lnTo>
                <a:lnTo>
                  <a:pt x="2085202" y="0"/>
                </a:lnTo>
                <a:lnTo>
                  <a:pt x="0" y="0"/>
                </a:lnTo>
                <a:lnTo>
                  <a:pt x="0" y="222029"/>
                </a:lnTo>
                <a:close/>
              </a:path>
            </a:pathLst>
          </a:custGeom>
          <a:solidFill>
            <a:srgbClr val="BED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5" name="object 26">
            <a:extLst>
              <a:ext uri="{FF2B5EF4-FFF2-40B4-BE49-F238E27FC236}">
                <a16:creationId xmlns:a16="http://schemas.microsoft.com/office/drawing/2014/main" id="{87EC0C80-7E41-4EC9-A8B7-3F6C7E3DD8E2}"/>
              </a:ext>
            </a:extLst>
          </p:cNvPr>
          <p:cNvSpPr/>
          <p:nvPr userDrawn="1"/>
        </p:nvSpPr>
        <p:spPr>
          <a:xfrm>
            <a:off x="16080736" y="6346692"/>
            <a:ext cx="1385570" cy="106680"/>
          </a:xfrm>
          <a:custGeom>
            <a:avLst/>
            <a:gdLst/>
            <a:ahLst/>
            <a:cxnLst/>
            <a:rect l="l" t="t" r="r" b="b"/>
            <a:pathLst>
              <a:path w="1385569" h="106679">
                <a:moveTo>
                  <a:pt x="0" y="106610"/>
                </a:moveTo>
                <a:lnTo>
                  <a:pt x="1385008" y="106610"/>
                </a:lnTo>
                <a:lnTo>
                  <a:pt x="1385008" y="0"/>
                </a:lnTo>
                <a:lnTo>
                  <a:pt x="0" y="0"/>
                </a:lnTo>
                <a:lnTo>
                  <a:pt x="0" y="106610"/>
                </a:lnTo>
                <a:close/>
              </a:path>
            </a:pathLst>
          </a:custGeom>
          <a:solidFill>
            <a:srgbClr val="BED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6" name="object 27">
            <a:extLst>
              <a:ext uri="{FF2B5EF4-FFF2-40B4-BE49-F238E27FC236}">
                <a16:creationId xmlns:a16="http://schemas.microsoft.com/office/drawing/2014/main" id="{17914B2F-112E-4025-BB6F-25E3B9CF1641}"/>
              </a:ext>
            </a:extLst>
          </p:cNvPr>
          <p:cNvSpPr/>
          <p:nvPr userDrawn="1"/>
        </p:nvSpPr>
        <p:spPr>
          <a:xfrm>
            <a:off x="16080736" y="6453302"/>
            <a:ext cx="1385570" cy="61594"/>
          </a:xfrm>
          <a:custGeom>
            <a:avLst/>
            <a:gdLst/>
            <a:ahLst/>
            <a:cxnLst/>
            <a:rect l="l" t="t" r="r" b="b"/>
            <a:pathLst>
              <a:path w="1385569" h="61595">
                <a:moveTo>
                  <a:pt x="0" y="61466"/>
                </a:moveTo>
                <a:lnTo>
                  <a:pt x="1385008" y="61466"/>
                </a:lnTo>
                <a:lnTo>
                  <a:pt x="1385008" y="0"/>
                </a:lnTo>
                <a:lnTo>
                  <a:pt x="0" y="0"/>
                </a:lnTo>
                <a:lnTo>
                  <a:pt x="0" y="61466"/>
                </a:lnTo>
                <a:close/>
              </a:path>
            </a:pathLst>
          </a:custGeom>
          <a:solidFill>
            <a:srgbClr val="BED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7" name="object 28">
            <a:extLst>
              <a:ext uri="{FF2B5EF4-FFF2-40B4-BE49-F238E27FC236}">
                <a16:creationId xmlns:a16="http://schemas.microsoft.com/office/drawing/2014/main" id="{955CDA4C-D50B-4902-AD6D-37DE92DA7CDB}"/>
              </a:ext>
            </a:extLst>
          </p:cNvPr>
          <p:cNvSpPr/>
          <p:nvPr userDrawn="1"/>
        </p:nvSpPr>
        <p:spPr>
          <a:xfrm>
            <a:off x="14910134" y="6346692"/>
            <a:ext cx="173990" cy="106680"/>
          </a:xfrm>
          <a:custGeom>
            <a:avLst/>
            <a:gdLst/>
            <a:ahLst/>
            <a:cxnLst/>
            <a:rect l="l" t="t" r="r" b="b"/>
            <a:pathLst>
              <a:path w="173990" h="106679">
                <a:moveTo>
                  <a:pt x="0" y="106610"/>
                </a:moveTo>
                <a:lnTo>
                  <a:pt x="173657" y="106610"/>
                </a:lnTo>
                <a:lnTo>
                  <a:pt x="173657" y="0"/>
                </a:lnTo>
                <a:lnTo>
                  <a:pt x="0" y="0"/>
                </a:lnTo>
                <a:lnTo>
                  <a:pt x="0" y="106610"/>
                </a:lnTo>
                <a:close/>
              </a:path>
            </a:pathLst>
          </a:custGeom>
          <a:solidFill>
            <a:srgbClr val="BED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8" name="object 29">
            <a:extLst>
              <a:ext uri="{FF2B5EF4-FFF2-40B4-BE49-F238E27FC236}">
                <a16:creationId xmlns:a16="http://schemas.microsoft.com/office/drawing/2014/main" id="{5BE0A90A-BD4A-4F50-8D65-AEA9DBAE6EC4}"/>
              </a:ext>
            </a:extLst>
          </p:cNvPr>
          <p:cNvSpPr/>
          <p:nvPr userDrawn="1"/>
        </p:nvSpPr>
        <p:spPr>
          <a:xfrm>
            <a:off x="14910134" y="6453302"/>
            <a:ext cx="173990" cy="61594"/>
          </a:xfrm>
          <a:custGeom>
            <a:avLst/>
            <a:gdLst/>
            <a:ahLst/>
            <a:cxnLst/>
            <a:rect l="l" t="t" r="r" b="b"/>
            <a:pathLst>
              <a:path w="173990" h="61595">
                <a:moveTo>
                  <a:pt x="0" y="61466"/>
                </a:moveTo>
                <a:lnTo>
                  <a:pt x="173657" y="61466"/>
                </a:lnTo>
                <a:lnTo>
                  <a:pt x="173657" y="0"/>
                </a:lnTo>
                <a:lnTo>
                  <a:pt x="0" y="0"/>
                </a:lnTo>
                <a:lnTo>
                  <a:pt x="0" y="61466"/>
                </a:lnTo>
                <a:close/>
              </a:path>
            </a:pathLst>
          </a:custGeom>
          <a:solidFill>
            <a:srgbClr val="BED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9" name="object 30">
            <a:extLst>
              <a:ext uri="{FF2B5EF4-FFF2-40B4-BE49-F238E27FC236}">
                <a16:creationId xmlns:a16="http://schemas.microsoft.com/office/drawing/2014/main" id="{510C22CF-1F20-4A9D-86D1-C04B524859F8}"/>
              </a:ext>
            </a:extLst>
          </p:cNvPr>
          <p:cNvSpPr/>
          <p:nvPr userDrawn="1"/>
        </p:nvSpPr>
        <p:spPr>
          <a:xfrm>
            <a:off x="9125052" y="5283053"/>
            <a:ext cx="920750" cy="1231900"/>
          </a:xfrm>
          <a:custGeom>
            <a:avLst/>
            <a:gdLst/>
            <a:ahLst/>
            <a:cxnLst/>
            <a:rect l="l" t="t" r="r" b="b"/>
            <a:pathLst>
              <a:path w="920750" h="1231900">
                <a:moveTo>
                  <a:pt x="920254" y="0"/>
                </a:moveTo>
                <a:lnTo>
                  <a:pt x="0" y="0"/>
                </a:lnTo>
                <a:lnTo>
                  <a:pt x="0" y="988568"/>
                </a:lnTo>
                <a:lnTo>
                  <a:pt x="0" y="1231722"/>
                </a:lnTo>
                <a:lnTo>
                  <a:pt x="920254" y="1231722"/>
                </a:lnTo>
                <a:lnTo>
                  <a:pt x="920254" y="988568"/>
                </a:lnTo>
                <a:lnTo>
                  <a:pt x="920254" y="0"/>
                </a:lnTo>
                <a:close/>
              </a:path>
            </a:pathLst>
          </a:custGeom>
          <a:solidFill>
            <a:srgbClr val="BED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0" name="object 31">
            <a:extLst>
              <a:ext uri="{FF2B5EF4-FFF2-40B4-BE49-F238E27FC236}">
                <a16:creationId xmlns:a16="http://schemas.microsoft.com/office/drawing/2014/main" id="{DA906392-6B08-43B6-9C3D-BBFB29D1622F}"/>
              </a:ext>
            </a:extLst>
          </p:cNvPr>
          <p:cNvSpPr/>
          <p:nvPr userDrawn="1"/>
        </p:nvSpPr>
        <p:spPr>
          <a:xfrm>
            <a:off x="11206608" y="6049278"/>
            <a:ext cx="1214755" cy="459740"/>
          </a:xfrm>
          <a:custGeom>
            <a:avLst/>
            <a:gdLst/>
            <a:ahLst/>
            <a:cxnLst/>
            <a:rect l="l" t="t" r="r" b="b"/>
            <a:pathLst>
              <a:path w="1214754" h="459740">
                <a:moveTo>
                  <a:pt x="0" y="459702"/>
                </a:moveTo>
                <a:lnTo>
                  <a:pt x="1214309" y="459702"/>
                </a:lnTo>
                <a:lnTo>
                  <a:pt x="1214309" y="0"/>
                </a:lnTo>
                <a:lnTo>
                  <a:pt x="0" y="0"/>
                </a:lnTo>
                <a:lnTo>
                  <a:pt x="0" y="459702"/>
                </a:lnTo>
                <a:close/>
              </a:path>
            </a:pathLst>
          </a:custGeom>
          <a:solidFill>
            <a:srgbClr val="BED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1" name="object 32">
            <a:extLst>
              <a:ext uri="{FF2B5EF4-FFF2-40B4-BE49-F238E27FC236}">
                <a16:creationId xmlns:a16="http://schemas.microsoft.com/office/drawing/2014/main" id="{04F25F45-1374-43F0-BCF5-7E6E72DCAFE9}"/>
              </a:ext>
            </a:extLst>
          </p:cNvPr>
          <p:cNvSpPr/>
          <p:nvPr userDrawn="1"/>
        </p:nvSpPr>
        <p:spPr>
          <a:xfrm>
            <a:off x="18437228" y="5568326"/>
            <a:ext cx="909319" cy="26670"/>
          </a:xfrm>
          <a:custGeom>
            <a:avLst/>
            <a:gdLst/>
            <a:ahLst/>
            <a:cxnLst/>
            <a:rect l="l" t="t" r="r" b="b"/>
            <a:pathLst>
              <a:path w="909319" h="26670">
                <a:moveTo>
                  <a:pt x="0" y="26545"/>
                </a:moveTo>
                <a:lnTo>
                  <a:pt x="909283" y="26545"/>
                </a:lnTo>
                <a:lnTo>
                  <a:pt x="909283" y="0"/>
                </a:lnTo>
                <a:lnTo>
                  <a:pt x="0" y="0"/>
                </a:lnTo>
                <a:lnTo>
                  <a:pt x="0" y="26545"/>
                </a:lnTo>
                <a:close/>
              </a:path>
            </a:pathLst>
          </a:custGeom>
          <a:solidFill>
            <a:srgbClr val="BED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2" name="object 33">
            <a:extLst>
              <a:ext uri="{FF2B5EF4-FFF2-40B4-BE49-F238E27FC236}">
                <a16:creationId xmlns:a16="http://schemas.microsoft.com/office/drawing/2014/main" id="{B4BD78DD-3616-42B7-A872-F09F199C11E7}"/>
              </a:ext>
            </a:extLst>
          </p:cNvPr>
          <p:cNvSpPr/>
          <p:nvPr userDrawn="1"/>
        </p:nvSpPr>
        <p:spPr>
          <a:xfrm>
            <a:off x="18437226" y="5502001"/>
            <a:ext cx="909319" cy="1012825"/>
          </a:xfrm>
          <a:custGeom>
            <a:avLst/>
            <a:gdLst/>
            <a:ahLst/>
            <a:cxnLst/>
            <a:rect l="l" t="t" r="r" b="b"/>
            <a:pathLst>
              <a:path w="909319" h="1012825">
                <a:moveTo>
                  <a:pt x="909281" y="92875"/>
                </a:moveTo>
                <a:lnTo>
                  <a:pt x="0" y="92875"/>
                </a:lnTo>
                <a:lnTo>
                  <a:pt x="0" y="832256"/>
                </a:lnTo>
                <a:lnTo>
                  <a:pt x="0" y="1012774"/>
                </a:lnTo>
                <a:lnTo>
                  <a:pt x="909281" y="1012774"/>
                </a:lnTo>
                <a:lnTo>
                  <a:pt x="909281" y="832256"/>
                </a:lnTo>
                <a:lnTo>
                  <a:pt x="909281" y="92875"/>
                </a:lnTo>
                <a:close/>
              </a:path>
              <a:path w="909319" h="1012825">
                <a:moveTo>
                  <a:pt x="909281" y="0"/>
                </a:moveTo>
                <a:lnTo>
                  <a:pt x="167792" y="0"/>
                </a:lnTo>
                <a:lnTo>
                  <a:pt x="167792" y="66332"/>
                </a:lnTo>
                <a:lnTo>
                  <a:pt x="909281" y="66332"/>
                </a:lnTo>
                <a:lnTo>
                  <a:pt x="909281" y="0"/>
                </a:lnTo>
                <a:close/>
              </a:path>
            </a:pathLst>
          </a:custGeom>
          <a:solidFill>
            <a:srgbClr val="BED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3" name="object 34">
            <a:extLst>
              <a:ext uri="{FF2B5EF4-FFF2-40B4-BE49-F238E27FC236}">
                <a16:creationId xmlns:a16="http://schemas.microsoft.com/office/drawing/2014/main" id="{E7A5E7C0-8BE8-4980-9CAC-7AA9700E52D8}"/>
              </a:ext>
            </a:extLst>
          </p:cNvPr>
          <p:cNvSpPr/>
          <p:nvPr userDrawn="1"/>
        </p:nvSpPr>
        <p:spPr>
          <a:xfrm>
            <a:off x="5141163" y="5910586"/>
            <a:ext cx="1212215" cy="604520"/>
          </a:xfrm>
          <a:custGeom>
            <a:avLst/>
            <a:gdLst/>
            <a:ahLst/>
            <a:cxnLst/>
            <a:rect l="l" t="t" r="r" b="b"/>
            <a:pathLst>
              <a:path w="1212214" h="604520">
                <a:moveTo>
                  <a:pt x="1212151" y="0"/>
                </a:moveTo>
                <a:lnTo>
                  <a:pt x="0" y="0"/>
                </a:lnTo>
                <a:lnTo>
                  <a:pt x="0" y="379450"/>
                </a:lnTo>
                <a:lnTo>
                  <a:pt x="291515" y="379450"/>
                </a:lnTo>
                <a:lnTo>
                  <a:pt x="291515" y="604189"/>
                </a:lnTo>
                <a:lnTo>
                  <a:pt x="1212151" y="604189"/>
                </a:lnTo>
                <a:lnTo>
                  <a:pt x="1212151" y="379450"/>
                </a:lnTo>
                <a:lnTo>
                  <a:pt x="1212151" y="0"/>
                </a:lnTo>
                <a:close/>
              </a:path>
            </a:pathLst>
          </a:custGeom>
          <a:solidFill>
            <a:srgbClr val="BED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4" name="object 35">
            <a:extLst>
              <a:ext uri="{FF2B5EF4-FFF2-40B4-BE49-F238E27FC236}">
                <a16:creationId xmlns:a16="http://schemas.microsoft.com/office/drawing/2014/main" id="{143FA168-7F6E-4051-8763-FFF376DBD7A2}"/>
              </a:ext>
            </a:extLst>
          </p:cNvPr>
          <p:cNvSpPr/>
          <p:nvPr userDrawn="1"/>
        </p:nvSpPr>
        <p:spPr>
          <a:xfrm>
            <a:off x="14815870" y="4790331"/>
            <a:ext cx="628015" cy="1556385"/>
          </a:xfrm>
          <a:custGeom>
            <a:avLst/>
            <a:gdLst/>
            <a:ahLst/>
            <a:cxnLst/>
            <a:rect l="l" t="t" r="r" b="b"/>
            <a:pathLst>
              <a:path w="628015" h="1556385">
                <a:moveTo>
                  <a:pt x="627557" y="0"/>
                </a:moveTo>
                <a:lnTo>
                  <a:pt x="0" y="0"/>
                </a:lnTo>
                <a:lnTo>
                  <a:pt x="0" y="1104176"/>
                </a:lnTo>
                <a:lnTo>
                  <a:pt x="0" y="1556372"/>
                </a:lnTo>
                <a:lnTo>
                  <a:pt x="412470" y="1556372"/>
                </a:lnTo>
                <a:lnTo>
                  <a:pt x="412470" y="1104176"/>
                </a:lnTo>
                <a:lnTo>
                  <a:pt x="627557" y="1104176"/>
                </a:lnTo>
                <a:lnTo>
                  <a:pt x="627557" y="0"/>
                </a:lnTo>
                <a:close/>
              </a:path>
            </a:pathLst>
          </a:custGeom>
          <a:solidFill>
            <a:srgbClr val="95B1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5" name="object 36">
            <a:extLst>
              <a:ext uri="{FF2B5EF4-FFF2-40B4-BE49-F238E27FC236}">
                <a16:creationId xmlns:a16="http://schemas.microsoft.com/office/drawing/2014/main" id="{5EC39F03-4419-4A8E-8828-9C33DE5AEBBB}"/>
              </a:ext>
            </a:extLst>
          </p:cNvPr>
          <p:cNvSpPr/>
          <p:nvPr userDrawn="1"/>
        </p:nvSpPr>
        <p:spPr>
          <a:xfrm>
            <a:off x="14815877" y="6346692"/>
            <a:ext cx="267970" cy="106680"/>
          </a:xfrm>
          <a:custGeom>
            <a:avLst/>
            <a:gdLst/>
            <a:ahLst/>
            <a:cxnLst/>
            <a:rect l="l" t="t" r="r" b="b"/>
            <a:pathLst>
              <a:path w="267969" h="106679">
                <a:moveTo>
                  <a:pt x="0" y="106610"/>
                </a:moveTo>
                <a:lnTo>
                  <a:pt x="267915" y="106610"/>
                </a:lnTo>
                <a:lnTo>
                  <a:pt x="267915" y="0"/>
                </a:lnTo>
                <a:lnTo>
                  <a:pt x="0" y="0"/>
                </a:lnTo>
                <a:lnTo>
                  <a:pt x="0" y="106610"/>
                </a:lnTo>
                <a:close/>
              </a:path>
            </a:pathLst>
          </a:custGeom>
          <a:solidFill>
            <a:srgbClr val="95B1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6" name="object 37">
            <a:extLst>
              <a:ext uri="{FF2B5EF4-FFF2-40B4-BE49-F238E27FC236}">
                <a16:creationId xmlns:a16="http://schemas.microsoft.com/office/drawing/2014/main" id="{3F97FE92-9C4C-4776-BA04-F71188E5123E}"/>
              </a:ext>
            </a:extLst>
          </p:cNvPr>
          <p:cNvSpPr/>
          <p:nvPr userDrawn="1"/>
        </p:nvSpPr>
        <p:spPr>
          <a:xfrm>
            <a:off x="14815870" y="6453308"/>
            <a:ext cx="267970" cy="666750"/>
          </a:xfrm>
          <a:custGeom>
            <a:avLst/>
            <a:gdLst/>
            <a:ahLst/>
            <a:cxnLst/>
            <a:rect l="l" t="t" r="r" b="b"/>
            <a:pathLst>
              <a:path w="267969" h="666750">
                <a:moveTo>
                  <a:pt x="267919" y="0"/>
                </a:moveTo>
                <a:lnTo>
                  <a:pt x="0" y="0"/>
                </a:lnTo>
                <a:lnTo>
                  <a:pt x="0" y="578700"/>
                </a:lnTo>
                <a:lnTo>
                  <a:pt x="0" y="666584"/>
                </a:lnTo>
                <a:lnTo>
                  <a:pt x="24663" y="666584"/>
                </a:lnTo>
                <a:lnTo>
                  <a:pt x="24663" y="578700"/>
                </a:lnTo>
                <a:lnTo>
                  <a:pt x="267919" y="578700"/>
                </a:lnTo>
                <a:lnTo>
                  <a:pt x="267919" y="0"/>
                </a:lnTo>
                <a:close/>
              </a:path>
            </a:pathLst>
          </a:custGeom>
          <a:solidFill>
            <a:srgbClr val="95B1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7" name="object 38">
            <a:extLst>
              <a:ext uri="{FF2B5EF4-FFF2-40B4-BE49-F238E27FC236}">
                <a16:creationId xmlns:a16="http://schemas.microsoft.com/office/drawing/2014/main" id="{3816921B-82F7-4FEA-889B-91C76CBB6FE1}"/>
              </a:ext>
            </a:extLst>
          </p:cNvPr>
          <p:cNvSpPr/>
          <p:nvPr userDrawn="1"/>
        </p:nvSpPr>
        <p:spPr>
          <a:xfrm>
            <a:off x="5219077" y="1507813"/>
            <a:ext cx="1486535" cy="5612130"/>
          </a:xfrm>
          <a:custGeom>
            <a:avLst/>
            <a:gdLst/>
            <a:ahLst/>
            <a:cxnLst/>
            <a:rect l="l" t="t" r="r" b="b"/>
            <a:pathLst>
              <a:path w="1486534" h="5612130">
                <a:moveTo>
                  <a:pt x="1486166" y="1122959"/>
                </a:moveTo>
                <a:lnTo>
                  <a:pt x="1122273" y="1053668"/>
                </a:lnTo>
                <a:lnTo>
                  <a:pt x="1122273" y="640461"/>
                </a:lnTo>
                <a:lnTo>
                  <a:pt x="608939" y="608774"/>
                </a:lnTo>
                <a:lnTo>
                  <a:pt x="608939" y="424040"/>
                </a:lnTo>
                <a:lnTo>
                  <a:pt x="410933" y="370763"/>
                </a:lnTo>
                <a:lnTo>
                  <a:pt x="410933" y="53340"/>
                </a:lnTo>
                <a:lnTo>
                  <a:pt x="0" y="0"/>
                </a:lnTo>
                <a:lnTo>
                  <a:pt x="0" y="868413"/>
                </a:lnTo>
                <a:lnTo>
                  <a:pt x="63" y="5612079"/>
                </a:lnTo>
                <a:lnTo>
                  <a:pt x="1486166" y="5612079"/>
                </a:lnTo>
                <a:lnTo>
                  <a:pt x="1486166" y="1122959"/>
                </a:lnTo>
                <a:close/>
              </a:path>
            </a:pathLst>
          </a:custGeom>
          <a:solidFill>
            <a:srgbClr val="95B1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8" name="object 39">
            <a:extLst>
              <a:ext uri="{FF2B5EF4-FFF2-40B4-BE49-F238E27FC236}">
                <a16:creationId xmlns:a16="http://schemas.microsoft.com/office/drawing/2014/main" id="{3B84D899-A025-4DA1-908C-AE50DE8A3671}"/>
              </a:ext>
            </a:extLst>
          </p:cNvPr>
          <p:cNvSpPr/>
          <p:nvPr userDrawn="1"/>
        </p:nvSpPr>
        <p:spPr>
          <a:xfrm>
            <a:off x="11382604" y="3563295"/>
            <a:ext cx="1184275" cy="3556635"/>
          </a:xfrm>
          <a:custGeom>
            <a:avLst/>
            <a:gdLst/>
            <a:ahLst/>
            <a:cxnLst/>
            <a:rect l="l" t="t" r="r" b="b"/>
            <a:pathLst>
              <a:path w="1184275" h="3556634">
                <a:moveTo>
                  <a:pt x="1183792" y="538962"/>
                </a:moveTo>
                <a:lnTo>
                  <a:pt x="1071232" y="514045"/>
                </a:lnTo>
                <a:lnTo>
                  <a:pt x="1071232" y="212356"/>
                </a:lnTo>
                <a:lnTo>
                  <a:pt x="414451" y="0"/>
                </a:lnTo>
                <a:lnTo>
                  <a:pt x="414451" y="368655"/>
                </a:lnTo>
                <a:lnTo>
                  <a:pt x="202018" y="321614"/>
                </a:lnTo>
                <a:lnTo>
                  <a:pt x="0" y="538962"/>
                </a:lnTo>
                <a:lnTo>
                  <a:pt x="0" y="3556597"/>
                </a:lnTo>
                <a:lnTo>
                  <a:pt x="1183792" y="3556597"/>
                </a:lnTo>
                <a:lnTo>
                  <a:pt x="1183792" y="538962"/>
                </a:lnTo>
                <a:close/>
              </a:path>
            </a:pathLst>
          </a:custGeom>
          <a:solidFill>
            <a:srgbClr val="95B1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9" name="object 40">
            <a:extLst>
              <a:ext uri="{FF2B5EF4-FFF2-40B4-BE49-F238E27FC236}">
                <a16:creationId xmlns:a16="http://schemas.microsoft.com/office/drawing/2014/main" id="{2130BFD1-1498-4D68-80D7-F1471A9A03D1}"/>
              </a:ext>
            </a:extLst>
          </p:cNvPr>
          <p:cNvSpPr/>
          <p:nvPr userDrawn="1"/>
        </p:nvSpPr>
        <p:spPr>
          <a:xfrm>
            <a:off x="9996799" y="2215098"/>
            <a:ext cx="975994" cy="4905375"/>
          </a:xfrm>
          <a:custGeom>
            <a:avLst/>
            <a:gdLst/>
            <a:ahLst/>
            <a:cxnLst/>
            <a:rect l="l" t="t" r="r" b="b"/>
            <a:pathLst>
              <a:path w="975995" h="4905375">
                <a:moveTo>
                  <a:pt x="478067" y="0"/>
                </a:moveTo>
                <a:lnTo>
                  <a:pt x="101469" y="554426"/>
                </a:lnTo>
                <a:lnTo>
                  <a:pt x="101469" y="895631"/>
                </a:lnTo>
                <a:lnTo>
                  <a:pt x="0" y="895631"/>
                </a:lnTo>
                <a:lnTo>
                  <a:pt x="0" y="4904785"/>
                </a:lnTo>
                <a:lnTo>
                  <a:pt x="975491" y="4904785"/>
                </a:lnTo>
                <a:lnTo>
                  <a:pt x="975491" y="895631"/>
                </a:lnTo>
                <a:lnTo>
                  <a:pt x="874083" y="895631"/>
                </a:lnTo>
                <a:lnTo>
                  <a:pt x="874083" y="554426"/>
                </a:lnTo>
                <a:lnTo>
                  <a:pt x="478067" y="0"/>
                </a:lnTo>
                <a:close/>
              </a:path>
            </a:pathLst>
          </a:custGeom>
          <a:solidFill>
            <a:srgbClr val="95B1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0" name="object 41">
            <a:extLst>
              <a:ext uri="{FF2B5EF4-FFF2-40B4-BE49-F238E27FC236}">
                <a16:creationId xmlns:a16="http://schemas.microsoft.com/office/drawing/2014/main" id="{5A3FC2D8-A7E5-4811-8DCE-CC3828460435}"/>
              </a:ext>
            </a:extLst>
          </p:cNvPr>
          <p:cNvSpPr/>
          <p:nvPr userDrawn="1"/>
        </p:nvSpPr>
        <p:spPr>
          <a:xfrm>
            <a:off x="0" y="4296383"/>
            <a:ext cx="33020" cy="2823845"/>
          </a:xfrm>
          <a:custGeom>
            <a:avLst/>
            <a:gdLst/>
            <a:ahLst/>
            <a:cxnLst/>
            <a:rect l="l" t="t" r="r" b="b"/>
            <a:pathLst>
              <a:path w="33020" h="2823845">
                <a:moveTo>
                  <a:pt x="0" y="0"/>
                </a:moveTo>
                <a:lnTo>
                  <a:pt x="0" y="2823500"/>
                </a:lnTo>
                <a:lnTo>
                  <a:pt x="32843" y="2823500"/>
                </a:lnTo>
                <a:lnTo>
                  <a:pt x="32843" y="72553"/>
                </a:lnTo>
                <a:lnTo>
                  <a:pt x="0" y="0"/>
                </a:lnTo>
                <a:close/>
              </a:path>
            </a:pathLst>
          </a:custGeom>
          <a:solidFill>
            <a:srgbClr val="95B1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1" name="object 42">
            <a:extLst>
              <a:ext uri="{FF2B5EF4-FFF2-40B4-BE49-F238E27FC236}">
                <a16:creationId xmlns:a16="http://schemas.microsoft.com/office/drawing/2014/main" id="{8BA906F5-E8FD-40B6-89AB-0FA849151774}"/>
              </a:ext>
            </a:extLst>
          </p:cNvPr>
          <p:cNvSpPr/>
          <p:nvPr userDrawn="1"/>
        </p:nvSpPr>
        <p:spPr>
          <a:xfrm>
            <a:off x="18843232" y="2494344"/>
            <a:ext cx="1017269" cy="4625975"/>
          </a:xfrm>
          <a:custGeom>
            <a:avLst/>
            <a:gdLst/>
            <a:ahLst/>
            <a:cxnLst/>
            <a:rect l="l" t="t" r="r" b="b"/>
            <a:pathLst>
              <a:path w="1017269" h="4625975">
                <a:moveTo>
                  <a:pt x="126930" y="0"/>
                </a:moveTo>
                <a:lnTo>
                  <a:pt x="126930" y="754283"/>
                </a:lnTo>
                <a:lnTo>
                  <a:pt x="0" y="754283"/>
                </a:lnTo>
                <a:lnTo>
                  <a:pt x="0" y="4625539"/>
                </a:lnTo>
                <a:lnTo>
                  <a:pt x="1016979" y="4625539"/>
                </a:lnTo>
                <a:lnTo>
                  <a:pt x="1016979" y="754283"/>
                </a:lnTo>
                <a:lnTo>
                  <a:pt x="890048" y="754283"/>
                </a:lnTo>
                <a:lnTo>
                  <a:pt x="890048" y="156744"/>
                </a:lnTo>
                <a:lnTo>
                  <a:pt x="126930" y="0"/>
                </a:lnTo>
                <a:close/>
              </a:path>
            </a:pathLst>
          </a:custGeom>
          <a:solidFill>
            <a:srgbClr val="95B1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2" name="object 43">
            <a:extLst>
              <a:ext uri="{FF2B5EF4-FFF2-40B4-BE49-F238E27FC236}">
                <a16:creationId xmlns:a16="http://schemas.microsoft.com/office/drawing/2014/main" id="{82826F85-C73B-460A-9F91-00EA53CE28CE}"/>
              </a:ext>
            </a:extLst>
          </p:cNvPr>
          <p:cNvSpPr/>
          <p:nvPr userDrawn="1"/>
        </p:nvSpPr>
        <p:spPr>
          <a:xfrm>
            <a:off x="8957750" y="4167725"/>
            <a:ext cx="855344" cy="2686050"/>
          </a:xfrm>
          <a:custGeom>
            <a:avLst/>
            <a:gdLst/>
            <a:ahLst/>
            <a:cxnLst/>
            <a:rect l="l" t="t" r="r" b="b"/>
            <a:pathLst>
              <a:path w="855345" h="2686050">
                <a:moveTo>
                  <a:pt x="610668" y="0"/>
                </a:moveTo>
                <a:lnTo>
                  <a:pt x="117005" y="0"/>
                </a:lnTo>
                <a:lnTo>
                  <a:pt x="117005" y="718192"/>
                </a:lnTo>
                <a:lnTo>
                  <a:pt x="0" y="866930"/>
                </a:lnTo>
                <a:lnTo>
                  <a:pt x="0" y="2686031"/>
                </a:lnTo>
                <a:lnTo>
                  <a:pt x="854849" y="2686031"/>
                </a:lnTo>
                <a:lnTo>
                  <a:pt x="854849" y="1164714"/>
                </a:lnTo>
                <a:lnTo>
                  <a:pt x="610668" y="854058"/>
                </a:lnTo>
                <a:lnTo>
                  <a:pt x="610668" y="0"/>
                </a:lnTo>
                <a:close/>
              </a:path>
            </a:pathLst>
          </a:custGeom>
          <a:solidFill>
            <a:srgbClr val="95B1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3" name="object 44">
            <a:extLst>
              <a:ext uri="{FF2B5EF4-FFF2-40B4-BE49-F238E27FC236}">
                <a16:creationId xmlns:a16="http://schemas.microsoft.com/office/drawing/2014/main" id="{DEA5B035-DF13-412B-821A-56B195CD6153}"/>
              </a:ext>
            </a:extLst>
          </p:cNvPr>
          <p:cNvSpPr/>
          <p:nvPr userDrawn="1"/>
        </p:nvSpPr>
        <p:spPr>
          <a:xfrm>
            <a:off x="12811684" y="1950636"/>
            <a:ext cx="958215" cy="3903345"/>
          </a:xfrm>
          <a:custGeom>
            <a:avLst/>
            <a:gdLst/>
            <a:ahLst/>
            <a:cxnLst/>
            <a:rect l="l" t="t" r="r" b="b"/>
            <a:pathLst>
              <a:path w="958215" h="3903345">
                <a:moveTo>
                  <a:pt x="957808" y="2463635"/>
                </a:moveTo>
                <a:lnTo>
                  <a:pt x="860094" y="2463635"/>
                </a:lnTo>
                <a:lnTo>
                  <a:pt x="860094" y="2050681"/>
                </a:lnTo>
                <a:lnTo>
                  <a:pt x="791908" y="2050681"/>
                </a:lnTo>
                <a:lnTo>
                  <a:pt x="791908" y="1110703"/>
                </a:lnTo>
                <a:lnTo>
                  <a:pt x="500634" y="1110703"/>
                </a:lnTo>
                <a:lnTo>
                  <a:pt x="500634" y="0"/>
                </a:lnTo>
                <a:lnTo>
                  <a:pt x="457238" y="0"/>
                </a:lnTo>
                <a:lnTo>
                  <a:pt x="457238" y="1110703"/>
                </a:lnTo>
                <a:lnTo>
                  <a:pt x="165887" y="1110703"/>
                </a:lnTo>
                <a:lnTo>
                  <a:pt x="165887" y="2050681"/>
                </a:lnTo>
                <a:lnTo>
                  <a:pt x="97713" y="2050681"/>
                </a:lnTo>
                <a:lnTo>
                  <a:pt x="97713" y="2463635"/>
                </a:lnTo>
                <a:lnTo>
                  <a:pt x="0" y="2463635"/>
                </a:lnTo>
                <a:lnTo>
                  <a:pt x="0" y="3321507"/>
                </a:lnTo>
                <a:lnTo>
                  <a:pt x="0" y="3902811"/>
                </a:lnTo>
                <a:lnTo>
                  <a:pt x="957808" y="3902811"/>
                </a:lnTo>
                <a:lnTo>
                  <a:pt x="957808" y="3321507"/>
                </a:lnTo>
                <a:lnTo>
                  <a:pt x="957808" y="2463635"/>
                </a:lnTo>
                <a:close/>
              </a:path>
            </a:pathLst>
          </a:custGeom>
          <a:solidFill>
            <a:srgbClr val="95B1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4" name="object 45">
            <a:extLst>
              <a:ext uri="{FF2B5EF4-FFF2-40B4-BE49-F238E27FC236}">
                <a16:creationId xmlns:a16="http://schemas.microsoft.com/office/drawing/2014/main" id="{71EFDE2E-E37F-444E-B604-38ABDB502E57}"/>
              </a:ext>
            </a:extLst>
          </p:cNvPr>
          <p:cNvSpPr/>
          <p:nvPr userDrawn="1"/>
        </p:nvSpPr>
        <p:spPr>
          <a:xfrm>
            <a:off x="6982041" y="4472717"/>
            <a:ext cx="1801495" cy="2647315"/>
          </a:xfrm>
          <a:custGeom>
            <a:avLst/>
            <a:gdLst/>
            <a:ahLst/>
            <a:cxnLst/>
            <a:rect l="l" t="t" r="r" b="b"/>
            <a:pathLst>
              <a:path w="1801495" h="2647315">
                <a:moveTo>
                  <a:pt x="1800936" y="1167625"/>
                </a:moveTo>
                <a:lnTo>
                  <a:pt x="1060691" y="1167625"/>
                </a:lnTo>
                <a:lnTo>
                  <a:pt x="1060691" y="847585"/>
                </a:lnTo>
                <a:lnTo>
                  <a:pt x="869213" y="847585"/>
                </a:lnTo>
                <a:lnTo>
                  <a:pt x="869213" y="0"/>
                </a:lnTo>
                <a:lnTo>
                  <a:pt x="110286" y="0"/>
                </a:lnTo>
                <a:lnTo>
                  <a:pt x="110286" y="847585"/>
                </a:lnTo>
                <a:lnTo>
                  <a:pt x="0" y="847585"/>
                </a:lnTo>
                <a:lnTo>
                  <a:pt x="0" y="1167625"/>
                </a:lnTo>
                <a:lnTo>
                  <a:pt x="0" y="1828165"/>
                </a:lnTo>
                <a:lnTo>
                  <a:pt x="0" y="2431796"/>
                </a:lnTo>
                <a:lnTo>
                  <a:pt x="371297" y="2431796"/>
                </a:lnTo>
                <a:lnTo>
                  <a:pt x="371297" y="2647175"/>
                </a:lnTo>
                <a:lnTo>
                  <a:pt x="1800936" y="2647175"/>
                </a:lnTo>
                <a:lnTo>
                  <a:pt x="1800936" y="2431796"/>
                </a:lnTo>
                <a:lnTo>
                  <a:pt x="1800936" y="1828165"/>
                </a:lnTo>
                <a:lnTo>
                  <a:pt x="1800936" y="1167625"/>
                </a:lnTo>
                <a:close/>
              </a:path>
            </a:pathLst>
          </a:custGeom>
          <a:solidFill>
            <a:srgbClr val="95B1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5" name="object 46">
            <a:extLst>
              <a:ext uri="{FF2B5EF4-FFF2-40B4-BE49-F238E27FC236}">
                <a16:creationId xmlns:a16="http://schemas.microsoft.com/office/drawing/2014/main" id="{C5A34757-D6C7-4FD1-84A7-0A5D6B3F2E19}"/>
              </a:ext>
            </a:extLst>
          </p:cNvPr>
          <p:cNvSpPr/>
          <p:nvPr userDrawn="1"/>
        </p:nvSpPr>
        <p:spPr>
          <a:xfrm>
            <a:off x="17825136" y="5433510"/>
            <a:ext cx="852169" cy="1355090"/>
          </a:xfrm>
          <a:custGeom>
            <a:avLst/>
            <a:gdLst/>
            <a:ahLst/>
            <a:cxnLst/>
            <a:rect l="l" t="t" r="r" b="b"/>
            <a:pathLst>
              <a:path w="852169" h="1355090">
                <a:moveTo>
                  <a:pt x="852144" y="134823"/>
                </a:moveTo>
                <a:lnTo>
                  <a:pt x="779881" y="134823"/>
                </a:lnTo>
                <a:lnTo>
                  <a:pt x="779881" y="68491"/>
                </a:lnTo>
                <a:lnTo>
                  <a:pt x="779881" y="0"/>
                </a:lnTo>
                <a:lnTo>
                  <a:pt x="72313" y="0"/>
                </a:lnTo>
                <a:lnTo>
                  <a:pt x="72313" y="68491"/>
                </a:lnTo>
                <a:lnTo>
                  <a:pt x="72313" y="134823"/>
                </a:lnTo>
                <a:lnTo>
                  <a:pt x="0" y="134823"/>
                </a:lnTo>
                <a:lnTo>
                  <a:pt x="0" y="1141133"/>
                </a:lnTo>
                <a:lnTo>
                  <a:pt x="0" y="1355090"/>
                </a:lnTo>
                <a:lnTo>
                  <a:pt x="852144" y="1355090"/>
                </a:lnTo>
                <a:lnTo>
                  <a:pt x="852144" y="1141133"/>
                </a:lnTo>
                <a:lnTo>
                  <a:pt x="852144" y="134823"/>
                </a:lnTo>
                <a:close/>
              </a:path>
            </a:pathLst>
          </a:custGeom>
          <a:solidFill>
            <a:srgbClr val="95B1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6" name="object 47">
            <a:extLst>
              <a:ext uri="{FF2B5EF4-FFF2-40B4-BE49-F238E27FC236}">
                <a16:creationId xmlns:a16="http://schemas.microsoft.com/office/drawing/2014/main" id="{513ADCB3-5E30-4FFC-B9FA-6412D79E7160}"/>
              </a:ext>
            </a:extLst>
          </p:cNvPr>
          <p:cNvSpPr/>
          <p:nvPr userDrawn="1"/>
        </p:nvSpPr>
        <p:spPr>
          <a:xfrm>
            <a:off x="18228986" y="5243936"/>
            <a:ext cx="270510" cy="123825"/>
          </a:xfrm>
          <a:custGeom>
            <a:avLst/>
            <a:gdLst/>
            <a:ahLst/>
            <a:cxnLst/>
            <a:rect l="l" t="t" r="r" b="b"/>
            <a:pathLst>
              <a:path w="270509" h="123825">
                <a:moveTo>
                  <a:pt x="270381" y="0"/>
                </a:moveTo>
                <a:lnTo>
                  <a:pt x="0" y="0"/>
                </a:lnTo>
                <a:lnTo>
                  <a:pt x="0" y="123424"/>
                </a:lnTo>
                <a:lnTo>
                  <a:pt x="270381" y="123424"/>
                </a:lnTo>
                <a:lnTo>
                  <a:pt x="270381" y="0"/>
                </a:lnTo>
                <a:close/>
              </a:path>
            </a:pathLst>
          </a:custGeom>
          <a:solidFill>
            <a:srgbClr val="95B1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7" name="object 48">
            <a:extLst>
              <a:ext uri="{FF2B5EF4-FFF2-40B4-BE49-F238E27FC236}">
                <a16:creationId xmlns:a16="http://schemas.microsoft.com/office/drawing/2014/main" id="{FA65F42A-DFD9-4E53-AAA8-C76C96314E87}"/>
              </a:ext>
            </a:extLst>
          </p:cNvPr>
          <p:cNvSpPr/>
          <p:nvPr userDrawn="1"/>
        </p:nvSpPr>
        <p:spPr>
          <a:xfrm>
            <a:off x="17957674" y="5243937"/>
            <a:ext cx="587375" cy="202565"/>
          </a:xfrm>
          <a:custGeom>
            <a:avLst/>
            <a:gdLst/>
            <a:ahLst/>
            <a:cxnLst/>
            <a:rect l="l" t="t" r="r" b="b"/>
            <a:pathLst>
              <a:path w="587375" h="202564">
                <a:moveTo>
                  <a:pt x="587121" y="202323"/>
                </a:moveTo>
                <a:lnTo>
                  <a:pt x="572820" y="107784"/>
                </a:lnTo>
                <a:lnTo>
                  <a:pt x="158623" y="107784"/>
                </a:lnTo>
                <a:lnTo>
                  <a:pt x="158623" y="0"/>
                </a:lnTo>
                <a:lnTo>
                  <a:pt x="45440" y="0"/>
                </a:lnTo>
                <a:lnTo>
                  <a:pt x="45440" y="107784"/>
                </a:lnTo>
                <a:lnTo>
                  <a:pt x="14300" y="107784"/>
                </a:lnTo>
                <a:lnTo>
                  <a:pt x="0" y="202323"/>
                </a:lnTo>
                <a:lnTo>
                  <a:pt x="587121" y="202323"/>
                </a:lnTo>
                <a:close/>
              </a:path>
            </a:pathLst>
          </a:custGeom>
          <a:solidFill>
            <a:srgbClr val="95B1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8" name="object 49">
            <a:extLst>
              <a:ext uri="{FF2B5EF4-FFF2-40B4-BE49-F238E27FC236}">
                <a16:creationId xmlns:a16="http://schemas.microsoft.com/office/drawing/2014/main" id="{335748F9-2A0C-4A6F-A4F4-AB7506D7FF5E}"/>
              </a:ext>
            </a:extLst>
          </p:cNvPr>
          <p:cNvSpPr/>
          <p:nvPr userDrawn="1"/>
        </p:nvSpPr>
        <p:spPr>
          <a:xfrm>
            <a:off x="15297951" y="5077732"/>
            <a:ext cx="2349500" cy="2042160"/>
          </a:xfrm>
          <a:custGeom>
            <a:avLst/>
            <a:gdLst/>
            <a:ahLst/>
            <a:cxnLst/>
            <a:rect l="l" t="t" r="r" b="b"/>
            <a:pathLst>
              <a:path w="2349500" h="2042159">
                <a:moveTo>
                  <a:pt x="2348903" y="0"/>
                </a:moveTo>
                <a:lnTo>
                  <a:pt x="1751672" y="0"/>
                </a:lnTo>
                <a:lnTo>
                  <a:pt x="1751672" y="304800"/>
                </a:lnTo>
                <a:lnTo>
                  <a:pt x="0" y="304800"/>
                </a:lnTo>
                <a:lnTo>
                  <a:pt x="0" y="816775"/>
                </a:lnTo>
                <a:lnTo>
                  <a:pt x="166687" y="816775"/>
                </a:lnTo>
                <a:lnTo>
                  <a:pt x="166687" y="1268971"/>
                </a:lnTo>
                <a:lnTo>
                  <a:pt x="782777" y="1268971"/>
                </a:lnTo>
                <a:lnTo>
                  <a:pt x="782777" y="1375575"/>
                </a:lnTo>
                <a:lnTo>
                  <a:pt x="782777" y="2042160"/>
                </a:lnTo>
                <a:lnTo>
                  <a:pt x="2348903" y="2042160"/>
                </a:lnTo>
                <a:lnTo>
                  <a:pt x="2348903" y="1375575"/>
                </a:lnTo>
                <a:lnTo>
                  <a:pt x="2348903" y="1268971"/>
                </a:lnTo>
                <a:lnTo>
                  <a:pt x="2348903" y="816775"/>
                </a:lnTo>
                <a:lnTo>
                  <a:pt x="2348903" y="304800"/>
                </a:lnTo>
                <a:lnTo>
                  <a:pt x="2348903" y="0"/>
                </a:lnTo>
                <a:close/>
              </a:path>
            </a:pathLst>
          </a:custGeom>
          <a:solidFill>
            <a:srgbClr val="95B1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9" name="object 50">
            <a:extLst>
              <a:ext uri="{FF2B5EF4-FFF2-40B4-BE49-F238E27FC236}">
                <a16:creationId xmlns:a16="http://schemas.microsoft.com/office/drawing/2014/main" id="{D8ED2E9F-B05C-4B5F-BFA9-B5ACD485981E}"/>
              </a:ext>
            </a:extLst>
          </p:cNvPr>
          <p:cNvSpPr/>
          <p:nvPr userDrawn="1"/>
        </p:nvSpPr>
        <p:spPr>
          <a:xfrm>
            <a:off x="5528970" y="6689325"/>
            <a:ext cx="1704975" cy="279400"/>
          </a:xfrm>
          <a:custGeom>
            <a:avLst/>
            <a:gdLst/>
            <a:ahLst/>
            <a:cxnLst/>
            <a:rect l="l" t="t" r="r" b="b"/>
            <a:pathLst>
              <a:path w="1704975" h="279400">
                <a:moveTo>
                  <a:pt x="1704771" y="0"/>
                </a:moveTo>
                <a:lnTo>
                  <a:pt x="0" y="0"/>
                </a:lnTo>
                <a:lnTo>
                  <a:pt x="0" y="215188"/>
                </a:lnTo>
                <a:lnTo>
                  <a:pt x="0" y="278930"/>
                </a:lnTo>
                <a:lnTo>
                  <a:pt x="1381747" y="278930"/>
                </a:lnTo>
                <a:lnTo>
                  <a:pt x="1381747" y="215188"/>
                </a:lnTo>
                <a:lnTo>
                  <a:pt x="1704771" y="215188"/>
                </a:lnTo>
                <a:lnTo>
                  <a:pt x="1704771" y="0"/>
                </a:lnTo>
                <a:close/>
              </a:path>
            </a:pathLst>
          </a:custGeom>
          <a:solidFill>
            <a:srgbClr val="95B1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0" name="object 51">
            <a:extLst>
              <a:ext uri="{FF2B5EF4-FFF2-40B4-BE49-F238E27FC236}">
                <a16:creationId xmlns:a16="http://schemas.microsoft.com/office/drawing/2014/main" id="{4D61028D-61CE-4D5F-AED7-BCF50FDC6CAF}"/>
              </a:ext>
            </a:extLst>
          </p:cNvPr>
          <p:cNvSpPr/>
          <p:nvPr userDrawn="1"/>
        </p:nvSpPr>
        <p:spPr>
          <a:xfrm>
            <a:off x="5308714" y="6514775"/>
            <a:ext cx="1925320" cy="174625"/>
          </a:xfrm>
          <a:custGeom>
            <a:avLst/>
            <a:gdLst/>
            <a:ahLst/>
            <a:cxnLst/>
            <a:rect l="l" t="t" r="r" b="b"/>
            <a:pathLst>
              <a:path w="1925320" h="174625">
                <a:moveTo>
                  <a:pt x="1925027" y="0"/>
                </a:moveTo>
                <a:lnTo>
                  <a:pt x="0" y="0"/>
                </a:lnTo>
                <a:lnTo>
                  <a:pt x="0" y="144678"/>
                </a:lnTo>
                <a:lnTo>
                  <a:pt x="0" y="174548"/>
                </a:lnTo>
                <a:lnTo>
                  <a:pt x="1925027" y="174548"/>
                </a:lnTo>
                <a:lnTo>
                  <a:pt x="1925027" y="144678"/>
                </a:lnTo>
                <a:lnTo>
                  <a:pt x="1925027" y="0"/>
                </a:lnTo>
                <a:close/>
              </a:path>
            </a:pathLst>
          </a:custGeom>
          <a:solidFill>
            <a:srgbClr val="95B1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1" name="object 52">
            <a:extLst>
              <a:ext uri="{FF2B5EF4-FFF2-40B4-BE49-F238E27FC236}">
                <a16:creationId xmlns:a16="http://schemas.microsoft.com/office/drawing/2014/main" id="{AEBCB127-58E8-4543-A869-1203BA7BE848}"/>
              </a:ext>
            </a:extLst>
          </p:cNvPr>
          <p:cNvSpPr/>
          <p:nvPr userDrawn="1"/>
        </p:nvSpPr>
        <p:spPr>
          <a:xfrm>
            <a:off x="16080736" y="6514769"/>
            <a:ext cx="4023360" cy="962025"/>
          </a:xfrm>
          <a:custGeom>
            <a:avLst/>
            <a:gdLst/>
            <a:ahLst/>
            <a:cxnLst/>
            <a:rect l="l" t="t" r="r" b="b"/>
            <a:pathLst>
              <a:path w="4023359" h="962025">
                <a:moveTo>
                  <a:pt x="0" y="961593"/>
                </a:moveTo>
                <a:lnTo>
                  <a:pt x="4023363" y="961593"/>
                </a:lnTo>
                <a:lnTo>
                  <a:pt x="4023363" y="0"/>
                </a:lnTo>
                <a:lnTo>
                  <a:pt x="0" y="0"/>
                </a:lnTo>
                <a:lnTo>
                  <a:pt x="0" y="961593"/>
                </a:lnTo>
                <a:close/>
              </a:path>
            </a:pathLst>
          </a:custGeom>
          <a:solidFill>
            <a:srgbClr val="95B1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2" name="object 53">
            <a:extLst>
              <a:ext uri="{FF2B5EF4-FFF2-40B4-BE49-F238E27FC236}">
                <a16:creationId xmlns:a16="http://schemas.microsoft.com/office/drawing/2014/main" id="{0DD4B6A2-3544-419E-8A97-C44F19288721}"/>
              </a:ext>
            </a:extLst>
          </p:cNvPr>
          <p:cNvSpPr/>
          <p:nvPr userDrawn="1"/>
        </p:nvSpPr>
        <p:spPr>
          <a:xfrm>
            <a:off x="7712309" y="6514769"/>
            <a:ext cx="4109720" cy="174625"/>
          </a:xfrm>
          <a:custGeom>
            <a:avLst/>
            <a:gdLst/>
            <a:ahLst/>
            <a:cxnLst/>
            <a:rect l="l" t="t" r="r" b="b"/>
            <a:pathLst>
              <a:path w="4109720" h="174625">
                <a:moveTo>
                  <a:pt x="0" y="174543"/>
                </a:moveTo>
                <a:lnTo>
                  <a:pt x="4109406" y="174543"/>
                </a:lnTo>
                <a:lnTo>
                  <a:pt x="4109406" y="0"/>
                </a:lnTo>
                <a:lnTo>
                  <a:pt x="0" y="0"/>
                </a:lnTo>
                <a:lnTo>
                  <a:pt x="0" y="174543"/>
                </a:lnTo>
                <a:close/>
              </a:path>
            </a:pathLst>
          </a:custGeom>
          <a:solidFill>
            <a:srgbClr val="95B1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3" name="object 54">
            <a:extLst>
              <a:ext uri="{FF2B5EF4-FFF2-40B4-BE49-F238E27FC236}">
                <a16:creationId xmlns:a16="http://schemas.microsoft.com/office/drawing/2014/main" id="{055B2141-320E-499F-928B-2A311C603CB5}"/>
              </a:ext>
            </a:extLst>
          </p:cNvPr>
          <p:cNvSpPr/>
          <p:nvPr userDrawn="1"/>
        </p:nvSpPr>
        <p:spPr>
          <a:xfrm>
            <a:off x="5528982" y="6968251"/>
            <a:ext cx="1381760" cy="454659"/>
          </a:xfrm>
          <a:custGeom>
            <a:avLst/>
            <a:gdLst/>
            <a:ahLst/>
            <a:cxnLst/>
            <a:rect l="l" t="t" r="r" b="b"/>
            <a:pathLst>
              <a:path w="1381759" h="454659">
                <a:moveTo>
                  <a:pt x="0" y="454159"/>
                </a:moveTo>
                <a:lnTo>
                  <a:pt x="1381740" y="454159"/>
                </a:lnTo>
                <a:lnTo>
                  <a:pt x="1381740" y="0"/>
                </a:lnTo>
                <a:lnTo>
                  <a:pt x="0" y="0"/>
                </a:lnTo>
                <a:lnTo>
                  <a:pt x="0" y="454159"/>
                </a:lnTo>
                <a:close/>
              </a:path>
            </a:pathLst>
          </a:custGeom>
          <a:solidFill>
            <a:srgbClr val="95B1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4" name="object 55">
            <a:extLst>
              <a:ext uri="{FF2B5EF4-FFF2-40B4-BE49-F238E27FC236}">
                <a16:creationId xmlns:a16="http://schemas.microsoft.com/office/drawing/2014/main" id="{6A979CBA-CB79-45F2-8B90-31F1425030A8}"/>
              </a:ext>
            </a:extLst>
          </p:cNvPr>
          <p:cNvSpPr/>
          <p:nvPr userDrawn="1"/>
        </p:nvSpPr>
        <p:spPr>
          <a:xfrm>
            <a:off x="7712309" y="6968251"/>
            <a:ext cx="4109720" cy="454659"/>
          </a:xfrm>
          <a:custGeom>
            <a:avLst/>
            <a:gdLst/>
            <a:ahLst/>
            <a:cxnLst/>
            <a:rect l="l" t="t" r="r" b="b"/>
            <a:pathLst>
              <a:path w="4109720" h="454659">
                <a:moveTo>
                  <a:pt x="0" y="454159"/>
                </a:moveTo>
                <a:lnTo>
                  <a:pt x="4109406" y="454159"/>
                </a:lnTo>
                <a:lnTo>
                  <a:pt x="4109406" y="0"/>
                </a:lnTo>
                <a:lnTo>
                  <a:pt x="0" y="0"/>
                </a:lnTo>
                <a:lnTo>
                  <a:pt x="0" y="454159"/>
                </a:lnTo>
                <a:close/>
              </a:path>
            </a:pathLst>
          </a:custGeom>
          <a:solidFill>
            <a:srgbClr val="95B1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5" name="object 56">
            <a:extLst>
              <a:ext uri="{FF2B5EF4-FFF2-40B4-BE49-F238E27FC236}">
                <a16:creationId xmlns:a16="http://schemas.microsoft.com/office/drawing/2014/main" id="{778FFEF0-4D0B-4B92-B1FC-5A4B0CAE9023}"/>
              </a:ext>
            </a:extLst>
          </p:cNvPr>
          <p:cNvSpPr/>
          <p:nvPr userDrawn="1"/>
        </p:nvSpPr>
        <p:spPr>
          <a:xfrm>
            <a:off x="7712309" y="6689313"/>
            <a:ext cx="4109720" cy="279400"/>
          </a:xfrm>
          <a:custGeom>
            <a:avLst/>
            <a:gdLst/>
            <a:ahLst/>
            <a:cxnLst/>
            <a:rect l="l" t="t" r="r" b="b"/>
            <a:pathLst>
              <a:path w="4109720" h="279400">
                <a:moveTo>
                  <a:pt x="0" y="278938"/>
                </a:moveTo>
                <a:lnTo>
                  <a:pt x="4109406" y="278938"/>
                </a:lnTo>
                <a:lnTo>
                  <a:pt x="4109406" y="0"/>
                </a:lnTo>
                <a:lnTo>
                  <a:pt x="0" y="0"/>
                </a:lnTo>
                <a:lnTo>
                  <a:pt x="0" y="278938"/>
                </a:lnTo>
                <a:close/>
              </a:path>
            </a:pathLst>
          </a:custGeom>
          <a:solidFill>
            <a:srgbClr val="95B1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6" name="object 57">
            <a:extLst>
              <a:ext uri="{FF2B5EF4-FFF2-40B4-BE49-F238E27FC236}">
                <a16:creationId xmlns:a16="http://schemas.microsoft.com/office/drawing/2014/main" id="{C1E19980-0319-4DEE-BA4E-59439F3A29D9}"/>
              </a:ext>
            </a:extLst>
          </p:cNvPr>
          <p:cNvSpPr/>
          <p:nvPr userDrawn="1"/>
        </p:nvSpPr>
        <p:spPr>
          <a:xfrm>
            <a:off x="0" y="6514769"/>
            <a:ext cx="887730" cy="962025"/>
          </a:xfrm>
          <a:custGeom>
            <a:avLst/>
            <a:gdLst/>
            <a:ahLst/>
            <a:cxnLst/>
            <a:rect l="l" t="t" r="r" b="b"/>
            <a:pathLst>
              <a:path w="887730" h="962025">
                <a:moveTo>
                  <a:pt x="0" y="961593"/>
                </a:moveTo>
                <a:lnTo>
                  <a:pt x="887507" y="961593"/>
                </a:lnTo>
                <a:lnTo>
                  <a:pt x="887507" y="0"/>
                </a:lnTo>
                <a:lnTo>
                  <a:pt x="0" y="0"/>
                </a:lnTo>
                <a:lnTo>
                  <a:pt x="0" y="961593"/>
                </a:lnTo>
                <a:close/>
              </a:path>
            </a:pathLst>
          </a:custGeom>
          <a:solidFill>
            <a:srgbClr val="95B1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7" name="object 58">
            <a:extLst>
              <a:ext uri="{FF2B5EF4-FFF2-40B4-BE49-F238E27FC236}">
                <a16:creationId xmlns:a16="http://schemas.microsoft.com/office/drawing/2014/main" id="{14D8A92A-61F8-46F6-A0AC-78478F50CF17}"/>
              </a:ext>
            </a:extLst>
          </p:cNvPr>
          <p:cNvSpPr/>
          <p:nvPr userDrawn="1"/>
        </p:nvSpPr>
        <p:spPr>
          <a:xfrm>
            <a:off x="13908692" y="6514769"/>
            <a:ext cx="1175385" cy="962025"/>
          </a:xfrm>
          <a:custGeom>
            <a:avLst/>
            <a:gdLst/>
            <a:ahLst/>
            <a:cxnLst/>
            <a:rect l="l" t="t" r="r" b="b"/>
            <a:pathLst>
              <a:path w="1175384" h="962025">
                <a:moveTo>
                  <a:pt x="0" y="961593"/>
                </a:moveTo>
                <a:lnTo>
                  <a:pt x="1175100" y="961593"/>
                </a:lnTo>
                <a:lnTo>
                  <a:pt x="1175100" y="0"/>
                </a:lnTo>
                <a:lnTo>
                  <a:pt x="0" y="0"/>
                </a:lnTo>
                <a:lnTo>
                  <a:pt x="0" y="961593"/>
                </a:lnTo>
                <a:close/>
              </a:path>
            </a:pathLst>
          </a:custGeom>
          <a:solidFill>
            <a:srgbClr val="95B1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8" name="object 59">
            <a:extLst>
              <a:ext uri="{FF2B5EF4-FFF2-40B4-BE49-F238E27FC236}">
                <a16:creationId xmlns:a16="http://schemas.microsoft.com/office/drawing/2014/main" id="{D10447DA-814A-4872-883E-1FA73780906A}"/>
              </a:ext>
            </a:extLst>
          </p:cNvPr>
          <p:cNvSpPr/>
          <p:nvPr userDrawn="1"/>
        </p:nvSpPr>
        <p:spPr>
          <a:xfrm>
            <a:off x="5528970" y="7422419"/>
            <a:ext cx="1704975" cy="48260"/>
          </a:xfrm>
          <a:custGeom>
            <a:avLst/>
            <a:gdLst/>
            <a:ahLst/>
            <a:cxnLst/>
            <a:rect l="l" t="t" r="r" b="b"/>
            <a:pathLst>
              <a:path w="1704975" h="48259">
                <a:moveTo>
                  <a:pt x="1704771" y="19951"/>
                </a:moveTo>
                <a:lnTo>
                  <a:pt x="1381747" y="19951"/>
                </a:lnTo>
                <a:lnTo>
                  <a:pt x="1381747" y="0"/>
                </a:lnTo>
                <a:lnTo>
                  <a:pt x="0" y="0"/>
                </a:lnTo>
                <a:lnTo>
                  <a:pt x="0" y="19951"/>
                </a:lnTo>
                <a:lnTo>
                  <a:pt x="0" y="47790"/>
                </a:lnTo>
                <a:lnTo>
                  <a:pt x="1704771" y="47790"/>
                </a:lnTo>
                <a:lnTo>
                  <a:pt x="1704771" y="19951"/>
                </a:lnTo>
                <a:close/>
              </a:path>
            </a:pathLst>
          </a:custGeom>
          <a:solidFill>
            <a:srgbClr val="95B1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9" name="object 60">
            <a:extLst>
              <a:ext uri="{FF2B5EF4-FFF2-40B4-BE49-F238E27FC236}">
                <a16:creationId xmlns:a16="http://schemas.microsoft.com/office/drawing/2014/main" id="{8F3D3C40-DCA2-4291-A265-BD7DDA9E5501}"/>
              </a:ext>
            </a:extLst>
          </p:cNvPr>
          <p:cNvSpPr/>
          <p:nvPr userDrawn="1"/>
        </p:nvSpPr>
        <p:spPr>
          <a:xfrm>
            <a:off x="5528970" y="7422419"/>
            <a:ext cx="5934075" cy="53975"/>
          </a:xfrm>
          <a:custGeom>
            <a:avLst/>
            <a:gdLst/>
            <a:ahLst/>
            <a:cxnLst/>
            <a:rect l="l" t="t" r="r" b="b"/>
            <a:pathLst>
              <a:path w="5934075" h="53975">
                <a:moveTo>
                  <a:pt x="5933833" y="0"/>
                </a:moveTo>
                <a:lnTo>
                  <a:pt x="2183333" y="0"/>
                </a:lnTo>
                <a:lnTo>
                  <a:pt x="2183333" y="47790"/>
                </a:lnTo>
                <a:lnTo>
                  <a:pt x="0" y="47790"/>
                </a:lnTo>
                <a:lnTo>
                  <a:pt x="0" y="49758"/>
                </a:lnTo>
                <a:lnTo>
                  <a:pt x="0" y="53949"/>
                </a:lnTo>
                <a:lnTo>
                  <a:pt x="5933833" y="53949"/>
                </a:lnTo>
                <a:lnTo>
                  <a:pt x="5933833" y="49758"/>
                </a:lnTo>
                <a:lnTo>
                  <a:pt x="5933833" y="47790"/>
                </a:lnTo>
                <a:lnTo>
                  <a:pt x="5933833" y="0"/>
                </a:lnTo>
                <a:close/>
              </a:path>
            </a:pathLst>
          </a:custGeom>
          <a:solidFill>
            <a:srgbClr val="95B1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0" name="object 61">
            <a:extLst>
              <a:ext uri="{FF2B5EF4-FFF2-40B4-BE49-F238E27FC236}">
                <a16:creationId xmlns:a16="http://schemas.microsoft.com/office/drawing/2014/main" id="{75CA5655-341B-4C24-9393-10B410F451A4}"/>
              </a:ext>
            </a:extLst>
          </p:cNvPr>
          <p:cNvSpPr/>
          <p:nvPr userDrawn="1"/>
        </p:nvSpPr>
        <p:spPr>
          <a:xfrm>
            <a:off x="2202230" y="5032571"/>
            <a:ext cx="821055" cy="1330325"/>
          </a:xfrm>
          <a:custGeom>
            <a:avLst/>
            <a:gdLst/>
            <a:ahLst/>
            <a:cxnLst/>
            <a:rect l="l" t="t" r="r" b="b"/>
            <a:pathLst>
              <a:path w="821055" h="1330325">
                <a:moveTo>
                  <a:pt x="820572" y="0"/>
                </a:moveTo>
                <a:lnTo>
                  <a:pt x="193636" y="0"/>
                </a:lnTo>
                <a:lnTo>
                  <a:pt x="193636" y="78524"/>
                </a:lnTo>
                <a:lnTo>
                  <a:pt x="0" y="78524"/>
                </a:lnTo>
                <a:lnTo>
                  <a:pt x="0" y="797763"/>
                </a:lnTo>
                <a:lnTo>
                  <a:pt x="0" y="1330083"/>
                </a:lnTo>
                <a:lnTo>
                  <a:pt x="460438" y="1330083"/>
                </a:lnTo>
                <a:lnTo>
                  <a:pt x="460438" y="797763"/>
                </a:lnTo>
                <a:lnTo>
                  <a:pt x="460438" y="612686"/>
                </a:lnTo>
                <a:lnTo>
                  <a:pt x="820572" y="612686"/>
                </a:lnTo>
                <a:lnTo>
                  <a:pt x="820572" y="0"/>
                </a:lnTo>
                <a:close/>
              </a:path>
            </a:pathLst>
          </a:custGeom>
          <a:solidFill>
            <a:srgbClr val="95B1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1" name="object 62">
            <a:extLst>
              <a:ext uri="{FF2B5EF4-FFF2-40B4-BE49-F238E27FC236}">
                <a16:creationId xmlns:a16="http://schemas.microsoft.com/office/drawing/2014/main" id="{9F1AB475-2189-4951-A8DD-514303D9CED1}"/>
              </a:ext>
            </a:extLst>
          </p:cNvPr>
          <p:cNvSpPr/>
          <p:nvPr userDrawn="1"/>
        </p:nvSpPr>
        <p:spPr>
          <a:xfrm>
            <a:off x="14168899" y="5520041"/>
            <a:ext cx="741680" cy="1127760"/>
          </a:xfrm>
          <a:custGeom>
            <a:avLst/>
            <a:gdLst/>
            <a:ahLst/>
            <a:cxnLst/>
            <a:rect l="l" t="t" r="r" b="b"/>
            <a:pathLst>
              <a:path w="741680" h="1127759">
                <a:moveTo>
                  <a:pt x="741235" y="0"/>
                </a:moveTo>
                <a:lnTo>
                  <a:pt x="0" y="0"/>
                </a:lnTo>
                <a:lnTo>
                  <a:pt x="0" y="1127391"/>
                </a:lnTo>
                <a:lnTo>
                  <a:pt x="741235" y="1127391"/>
                </a:lnTo>
                <a:lnTo>
                  <a:pt x="741235" y="0"/>
                </a:lnTo>
                <a:close/>
              </a:path>
            </a:pathLst>
          </a:custGeom>
          <a:solidFill>
            <a:srgbClr val="95B1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2" name="object 63">
            <a:extLst>
              <a:ext uri="{FF2B5EF4-FFF2-40B4-BE49-F238E27FC236}">
                <a16:creationId xmlns:a16="http://schemas.microsoft.com/office/drawing/2014/main" id="{30FEB25D-4B5A-42C2-ADCE-67C53FF53B2B}"/>
              </a:ext>
            </a:extLst>
          </p:cNvPr>
          <p:cNvSpPr/>
          <p:nvPr userDrawn="1"/>
        </p:nvSpPr>
        <p:spPr>
          <a:xfrm>
            <a:off x="8570920" y="6271614"/>
            <a:ext cx="575310" cy="365125"/>
          </a:xfrm>
          <a:custGeom>
            <a:avLst/>
            <a:gdLst/>
            <a:ahLst/>
            <a:cxnLst/>
            <a:rect l="l" t="t" r="r" b="b"/>
            <a:pathLst>
              <a:path w="575309" h="365125">
                <a:moveTo>
                  <a:pt x="575283" y="0"/>
                </a:moveTo>
                <a:lnTo>
                  <a:pt x="0" y="0"/>
                </a:lnTo>
                <a:lnTo>
                  <a:pt x="0" y="364731"/>
                </a:lnTo>
                <a:lnTo>
                  <a:pt x="575283" y="364731"/>
                </a:lnTo>
                <a:lnTo>
                  <a:pt x="575283" y="0"/>
                </a:lnTo>
                <a:close/>
              </a:path>
            </a:pathLst>
          </a:custGeom>
          <a:solidFill>
            <a:srgbClr val="95B1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3" name="object 64">
            <a:extLst>
              <a:ext uri="{FF2B5EF4-FFF2-40B4-BE49-F238E27FC236}">
                <a16:creationId xmlns:a16="http://schemas.microsoft.com/office/drawing/2014/main" id="{ED2620AF-0AD0-48AB-9E4A-EC57D7E0BB59}"/>
              </a:ext>
            </a:extLst>
          </p:cNvPr>
          <p:cNvSpPr/>
          <p:nvPr userDrawn="1"/>
        </p:nvSpPr>
        <p:spPr>
          <a:xfrm>
            <a:off x="13908692" y="5862662"/>
            <a:ext cx="404495" cy="895350"/>
          </a:xfrm>
          <a:custGeom>
            <a:avLst/>
            <a:gdLst/>
            <a:ahLst/>
            <a:cxnLst/>
            <a:rect l="l" t="t" r="r" b="b"/>
            <a:pathLst>
              <a:path w="404494" h="895350">
                <a:moveTo>
                  <a:pt x="0" y="895261"/>
                </a:moveTo>
                <a:lnTo>
                  <a:pt x="404029" y="895261"/>
                </a:lnTo>
                <a:lnTo>
                  <a:pt x="404029" y="0"/>
                </a:lnTo>
                <a:lnTo>
                  <a:pt x="0" y="0"/>
                </a:lnTo>
                <a:lnTo>
                  <a:pt x="0" y="895261"/>
                </a:lnTo>
                <a:close/>
              </a:path>
            </a:pathLst>
          </a:custGeom>
          <a:solidFill>
            <a:srgbClr val="95B1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4" name="object 65">
            <a:extLst>
              <a:ext uri="{FF2B5EF4-FFF2-40B4-BE49-F238E27FC236}">
                <a16:creationId xmlns:a16="http://schemas.microsoft.com/office/drawing/2014/main" id="{7554A7A3-C045-4B90-B52B-ADCEF36BE675}"/>
              </a:ext>
            </a:extLst>
          </p:cNvPr>
          <p:cNvSpPr/>
          <p:nvPr userDrawn="1"/>
        </p:nvSpPr>
        <p:spPr>
          <a:xfrm>
            <a:off x="17465744" y="5973215"/>
            <a:ext cx="553720" cy="763270"/>
          </a:xfrm>
          <a:custGeom>
            <a:avLst/>
            <a:gdLst/>
            <a:ahLst/>
            <a:cxnLst/>
            <a:rect l="l" t="t" r="r" b="b"/>
            <a:pathLst>
              <a:path w="553719" h="763270">
                <a:moveTo>
                  <a:pt x="553152" y="0"/>
                </a:moveTo>
                <a:lnTo>
                  <a:pt x="0" y="0"/>
                </a:lnTo>
                <a:lnTo>
                  <a:pt x="0" y="762659"/>
                </a:lnTo>
                <a:lnTo>
                  <a:pt x="553152" y="762659"/>
                </a:lnTo>
                <a:lnTo>
                  <a:pt x="553152" y="0"/>
                </a:lnTo>
                <a:close/>
              </a:path>
            </a:pathLst>
          </a:custGeom>
          <a:solidFill>
            <a:srgbClr val="95B1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5" name="object 66">
            <a:extLst>
              <a:ext uri="{FF2B5EF4-FFF2-40B4-BE49-F238E27FC236}">
                <a16:creationId xmlns:a16="http://schemas.microsoft.com/office/drawing/2014/main" id="{53A82759-32C7-4517-ADCB-45BF5F9843AD}"/>
              </a:ext>
            </a:extLst>
          </p:cNvPr>
          <p:cNvSpPr/>
          <p:nvPr userDrawn="1"/>
        </p:nvSpPr>
        <p:spPr>
          <a:xfrm>
            <a:off x="18605276" y="6574633"/>
            <a:ext cx="442595" cy="99060"/>
          </a:xfrm>
          <a:custGeom>
            <a:avLst/>
            <a:gdLst/>
            <a:ahLst/>
            <a:cxnLst/>
            <a:rect l="l" t="t" r="r" b="b"/>
            <a:pathLst>
              <a:path w="442594" h="99059">
                <a:moveTo>
                  <a:pt x="0" y="98543"/>
                </a:moveTo>
                <a:lnTo>
                  <a:pt x="442497" y="98543"/>
                </a:lnTo>
                <a:lnTo>
                  <a:pt x="442497" y="0"/>
                </a:lnTo>
                <a:lnTo>
                  <a:pt x="0" y="0"/>
                </a:lnTo>
                <a:lnTo>
                  <a:pt x="0" y="98543"/>
                </a:lnTo>
                <a:close/>
              </a:path>
            </a:pathLst>
          </a:custGeom>
          <a:solidFill>
            <a:srgbClr val="95B1D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86" name="object 67">
            <a:extLst>
              <a:ext uri="{FF2B5EF4-FFF2-40B4-BE49-F238E27FC236}">
                <a16:creationId xmlns:a16="http://schemas.microsoft.com/office/drawing/2014/main" id="{AC766AF3-643E-46CA-867D-106B70303D52}"/>
              </a:ext>
            </a:extLst>
          </p:cNvPr>
          <p:cNvGrpSpPr/>
          <p:nvPr userDrawn="1"/>
        </p:nvGrpSpPr>
        <p:grpSpPr>
          <a:xfrm>
            <a:off x="16072845" y="3120045"/>
            <a:ext cx="919480" cy="4549775"/>
            <a:chOff x="16072845" y="3120045"/>
            <a:chExt cx="919480" cy="4549775"/>
          </a:xfrm>
        </p:grpSpPr>
        <p:sp>
          <p:nvSpPr>
            <p:cNvPr id="587" name="object 68">
              <a:extLst>
                <a:ext uri="{FF2B5EF4-FFF2-40B4-BE49-F238E27FC236}">
                  <a16:creationId xmlns:a16="http://schemas.microsoft.com/office/drawing/2014/main" id="{8A1ED39C-B034-4562-BE05-D81EA495A224}"/>
                </a:ext>
              </a:extLst>
            </p:cNvPr>
            <p:cNvSpPr/>
            <p:nvPr/>
          </p:nvSpPr>
          <p:spPr>
            <a:xfrm>
              <a:off x="16072845" y="3120045"/>
              <a:ext cx="919480" cy="4549775"/>
            </a:xfrm>
            <a:custGeom>
              <a:avLst/>
              <a:gdLst/>
              <a:ahLst/>
              <a:cxnLst/>
              <a:rect l="l" t="t" r="r" b="b"/>
              <a:pathLst>
                <a:path w="919480" h="4549775">
                  <a:moveTo>
                    <a:pt x="459574" y="0"/>
                  </a:moveTo>
                  <a:lnTo>
                    <a:pt x="412821" y="1741"/>
                  </a:lnTo>
                  <a:lnTo>
                    <a:pt x="367537" y="6966"/>
                  </a:lnTo>
                  <a:lnTo>
                    <a:pt x="325190" y="15674"/>
                  </a:lnTo>
                  <a:lnTo>
                    <a:pt x="287249" y="27865"/>
                  </a:lnTo>
                  <a:lnTo>
                    <a:pt x="230460" y="62696"/>
                  </a:lnTo>
                  <a:lnTo>
                    <a:pt x="208920" y="111461"/>
                  </a:lnTo>
                  <a:lnTo>
                    <a:pt x="208920" y="365270"/>
                  </a:lnTo>
                  <a:lnTo>
                    <a:pt x="168906" y="380690"/>
                  </a:lnTo>
                  <a:lnTo>
                    <a:pt x="138157" y="399159"/>
                  </a:lnTo>
                  <a:lnTo>
                    <a:pt x="118424" y="420700"/>
                  </a:lnTo>
                  <a:lnTo>
                    <a:pt x="111457" y="445336"/>
                  </a:lnTo>
                  <a:lnTo>
                    <a:pt x="111457" y="764122"/>
                  </a:lnTo>
                  <a:lnTo>
                    <a:pt x="65356" y="775368"/>
                  </a:lnTo>
                  <a:lnTo>
                    <a:pt x="30230" y="788589"/>
                  </a:lnTo>
                  <a:lnTo>
                    <a:pt x="7853" y="803772"/>
                  </a:lnTo>
                  <a:lnTo>
                    <a:pt x="0" y="820908"/>
                  </a:lnTo>
                  <a:lnTo>
                    <a:pt x="0" y="4549399"/>
                  </a:lnTo>
                  <a:lnTo>
                    <a:pt x="919085" y="4549399"/>
                  </a:lnTo>
                  <a:lnTo>
                    <a:pt x="919085" y="820908"/>
                  </a:lnTo>
                  <a:lnTo>
                    <a:pt x="911232" y="803772"/>
                  </a:lnTo>
                  <a:lnTo>
                    <a:pt x="888855" y="788589"/>
                  </a:lnTo>
                  <a:lnTo>
                    <a:pt x="853729" y="775368"/>
                  </a:lnTo>
                  <a:lnTo>
                    <a:pt x="807690" y="764122"/>
                  </a:lnTo>
                  <a:lnTo>
                    <a:pt x="807690" y="445336"/>
                  </a:lnTo>
                  <a:lnTo>
                    <a:pt x="800732" y="420700"/>
                  </a:lnTo>
                  <a:lnTo>
                    <a:pt x="781013" y="399159"/>
                  </a:lnTo>
                  <a:lnTo>
                    <a:pt x="750267" y="380690"/>
                  </a:lnTo>
                  <a:lnTo>
                    <a:pt x="710228" y="365270"/>
                  </a:lnTo>
                  <a:lnTo>
                    <a:pt x="710228" y="111461"/>
                  </a:lnTo>
                  <a:lnTo>
                    <a:pt x="688687" y="62696"/>
                  </a:lnTo>
                  <a:lnTo>
                    <a:pt x="631899" y="27865"/>
                  </a:lnTo>
                  <a:lnTo>
                    <a:pt x="593958" y="15674"/>
                  </a:lnTo>
                  <a:lnTo>
                    <a:pt x="551611" y="6966"/>
                  </a:lnTo>
                  <a:lnTo>
                    <a:pt x="506327" y="1741"/>
                  </a:lnTo>
                  <a:lnTo>
                    <a:pt x="459574" y="0"/>
                  </a:lnTo>
                  <a:close/>
                </a:path>
              </a:pathLst>
            </a:custGeom>
            <a:solidFill>
              <a:srgbClr val="F6F7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8" name="object 69">
              <a:extLst>
                <a:ext uri="{FF2B5EF4-FFF2-40B4-BE49-F238E27FC236}">
                  <a16:creationId xmlns:a16="http://schemas.microsoft.com/office/drawing/2014/main" id="{42773DAC-2760-4A46-9D5A-0A010EC46A22}"/>
                </a:ext>
              </a:extLst>
            </p:cNvPr>
            <p:cNvSpPr/>
            <p:nvPr/>
          </p:nvSpPr>
          <p:spPr>
            <a:xfrm>
              <a:off x="16116605" y="3188886"/>
              <a:ext cx="823594" cy="4128770"/>
            </a:xfrm>
            <a:custGeom>
              <a:avLst/>
              <a:gdLst/>
              <a:ahLst/>
              <a:cxnLst/>
              <a:rect l="l" t="t" r="r" b="b"/>
              <a:pathLst>
                <a:path w="823594" h="4128770">
                  <a:moveTo>
                    <a:pt x="55727" y="3843236"/>
                  </a:moveTo>
                  <a:lnTo>
                    <a:pt x="0" y="3843236"/>
                  </a:lnTo>
                  <a:lnTo>
                    <a:pt x="0" y="4128452"/>
                  </a:lnTo>
                  <a:lnTo>
                    <a:pt x="55727" y="4128452"/>
                  </a:lnTo>
                  <a:lnTo>
                    <a:pt x="55727" y="3843236"/>
                  </a:lnTo>
                  <a:close/>
                </a:path>
                <a:path w="823594" h="4128770">
                  <a:moveTo>
                    <a:pt x="55727" y="3505911"/>
                  </a:moveTo>
                  <a:lnTo>
                    <a:pt x="0" y="3505911"/>
                  </a:lnTo>
                  <a:lnTo>
                    <a:pt x="0" y="3791127"/>
                  </a:lnTo>
                  <a:lnTo>
                    <a:pt x="55727" y="3791127"/>
                  </a:lnTo>
                  <a:lnTo>
                    <a:pt x="55727" y="3505911"/>
                  </a:lnTo>
                  <a:close/>
                </a:path>
                <a:path w="823594" h="4128770">
                  <a:moveTo>
                    <a:pt x="55727" y="3375215"/>
                  </a:moveTo>
                  <a:lnTo>
                    <a:pt x="0" y="3375215"/>
                  </a:lnTo>
                  <a:lnTo>
                    <a:pt x="0" y="3453688"/>
                  </a:lnTo>
                  <a:lnTo>
                    <a:pt x="55727" y="3453688"/>
                  </a:lnTo>
                  <a:lnTo>
                    <a:pt x="55727" y="3375215"/>
                  </a:lnTo>
                  <a:close/>
                </a:path>
                <a:path w="823594" h="4128770">
                  <a:moveTo>
                    <a:pt x="55727" y="1144270"/>
                  </a:moveTo>
                  <a:lnTo>
                    <a:pt x="0" y="1144270"/>
                  </a:lnTo>
                  <a:lnTo>
                    <a:pt x="0" y="1170076"/>
                  </a:lnTo>
                  <a:lnTo>
                    <a:pt x="55727" y="1170076"/>
                  </a:lnTo>
                  <a:lnTo>
                    <a:pt x="55727" y="1144270"/>
                  </a:lnTo>
                  <a:close/>
                </a:path>
                <a:path w="823594" h="4128770">
                  <a:moveTo>
                    <a:pt x="55727" y="806881"/>
                  </a:moveTo>
                  <a:lnTo>
                    <a:pt x="0" y="806881"/>
                  </a:lnTo>
                  <a:lnTo>
                    <a:pt x="0" y="1092111"/>
                  </a:lnTo>
                  <a:lnTo>
                    <a:pt x="55727" y="1092111"/>
                  </a:lnTo>
                  <a:lnTo>
                    <a:pt x="55727" y="806881"/>
                  </a:lnTo>
                  <a:close/>
                </a:path>
                <a:path w="823594" h="4128770">
                  <a:moveTo>
                    <a:pt x="165341" y="3505911"/>
                  </a:moveTo>
                  <a:lnTo>
                    <a:pt x="109677" y="3505911"/>
                  </a:lnTo>
                  <a:lnTo>
                    <a:pt x="109677" y="3791127"/>
                  </a:lnTo>
                  <a:lnTo>
                    <a:pt x="165341" y="3791127"/>
                  </a:lnTo>
                  <a:lnTo>
                    <a:pt x="165341" y="3505911"/>
                  </a:lnTo>
                  <a:close/>
                </a:path>
                <a:path w="823594" h="4128770">
                  <a:moveTo>
                    <a:pt x="165341" y="3375215"/>
                  </a:moveTo>
                  <a:lnTo>
                    <a:pt x="109677" y="3375215"/>
                  </a:lnTo>
                  <a:lnTo>
                    <a:pt x="109677" y="3453688"/>
                  </a:lnTo>
                  <a:lnTo>
                    <a:pt x="165341" y="3453688"/>
                  </a:lnTo>
                  <a:lnTo>
                    <a:pt x="165341" y="3375215"/>
                  </a:lnTo>
                  <a:close/>
                </a:path>
                <a:path w="823594" h="4128770">
                  <a:moveTo>
                    <a:pt x="165341" y="1481658"/>
                  </a:moveTo>
                  <a:lnTo>
                    <a:pt x="144932" y="1481658"/>
                  </a:lnTo>
                  <a:lnTo>
                    <a:pt x="144932" y="1574292"/>
                  </a:lnTo>
                  <a:lnTo>
                    <a:pt x="165341" y="1574292"/>
                  </a:lnTo>
                  <a:lnTo>
                    <a:pt x="165341" y="1481658"/>
                  </a:lnTo>
                  <a:close/>
                </a:path>
                <a:path w="823594" h="4128770">
                  <a:moveTo>
                    <a:pt x="165341" y="1144270"/>
                  </a:moveTo>
                  <a:lnTo>
                    <a:pt x="109677" y="1144270"/>
                  </a:lnTo>
                  <a:lnTo>
                    <a:pt x="109677" y="1170076"/>
                  </a:lnTo>
                  <a:lnTo>
                    <a:pt x="109677" y="1429486"/>
                  </a:lnTo>
                  <a:lnTo>
                    <a:pt x="165341" y="1429486"/>
                  </a:lnTo>
                  <a:lnTo>
                    <a:pt x="165341" y="1170076"/>
                  </a:lnTo>
                  <a:lnTo>
                    <a:pt x="165341" y="1144270"/>
                  </a:lnTo>
                  <a:close/>
                </a:path>
                <a:path w="823594" h="4128770">
                  <a:moveTo>
                    <a:pt x="165341" y="806881"/>
                  </a:moveTo>
                  <a:lnTo>
                    <a:pt x="109677" y="806881"/>
                  </a:lnTo>
                  <a:lnTo>
                    <a:pt x="109677" y="1092111"/>
                  </a:lnTo>
                  <a:lnTo>
                    <a:pt x="165341" y="1092111"/>
                  </a:lnTo>
                  <a:lnTo>
                    <a:pt x="165341" y="806881"/>
                  </a:lnTo>
                  <a:close/>
                </a:path>
                <a:path w="823594" h="4128770">
                  <a:moveTo>
                    <a:pt x="165341" y="354761"/>
                  </a:moveTo>
                  <a:lnTo>
                    <a:pt x="109677" y="354761"/>
                  </a:lnTo>
                  <a:lnTo>
                    <a:pt x="109677" y="639914"/>
                  </a:lnTo>
                  <a:lnTo>
                    <a:pt x="165341" y="639914"/>
                  </a:lnTo>
                  <a:lnTo>
                    <a:pt x="165341" y="354761"/>
                  </a:lnTo>
                  <a:close/>
                </a:path>
                <a:path w="823594" h="4128770">
                  <a:moveTo>
                    <a:pt x="275005" y="3505911"/>
                  </a:moveTo>
                  <a:lnTo>
                    <a:pt x="219341" y="3505911"/>
                  </a:lnTo>
                  <a:lnTo>
                    <a:pt x="219341" y="3791127"/>
                  </a:lnTo>
                  <a:lnTo>
                    <a:pt x="275005" y="3791127"/>
                  </a:lnTo>
                  <a:lnTo>
                    <a:pt x="275005" y="3505911"/>
                  </a:lnTo>
                  <a:close/>
                </a:path>
                <a:path w="823594" h="4128770">
                  <a:moveTo>
                    <a:pt x="275005" y="3375215"/>
                  </a:moveTo>
                  <a:lnTo>
                    <a:pt x="219341" y="3375215"/>
                  </a:lnTo>
                  <a:lnTo>
                    <a:pt x="219341" y="3453688"/>
                  </a:lnTo>
                  <a:lnTo>
                    <a:pt x="275005" y="3453688"/>
                  </a:lnTo>
                  <a:lnTo>
                    <a:pt x="275005" y="3375215"/>
                  </a:lnTo>
                  <a:close/>
                </a:path>
                <a:path w="823594" h="4128770">
                  <a:moveTo>
                    <a:pt x="275005" y="1481658"/>
                  </a:moveTo>
                  <a:lnTo>
                    <a:pt x="219341" y="1481658"/>
                  </a:lnTo>
                  <a:lnTo>
                    <a:pt x="219341" y="1574292"/>
                  </a:lnTo>
                  <a:lnTo>
                    <a:pt x="275005" y="1574292"/>
                  </a:lnTo>
                  <a:lnTo>
                    <a:pt x="275005" y="1481658"/>
                  </a:lnTo>
                  <a:close/>
                </a:path>
                <a:path w="823594" h="4128770">
                  <a:moveTo>
                    <a:pt x="275005" y="1144270"/>
                  </a:moveTo>
                  <a:lnTo>
                    <a:pt x="219341" y="1144270"/>
                  </a:lnTo>
                  <a:lnTo>
                    <a:pt x="219341" y="1429486"/>
                  </a:lnTo>
                  <a:lnTo>
                    <a:pt x="275005" y="1429486"/>
                  </a:lnTo>
                  <a:lnTo>
                    <a:pt x="275005" y="1144270"/>
                  </a:lnTo>
                  <a:close/>
                </a:path>
                <a:path w="823594" h="4128770">
                  <a:moveTo>
                    <a:pt x="275005" y="806881"/>
                  </a:moveTo>
                  <a:lnTo>
                    <a:pt x="219341" y="806881"/>
                  </a:lnTo>
                  <a:lnTo>
                    <a:pt x="219341" y="1092111"/>
                  </a:lnTo>
                  <a:lnTo>
                    <a:pt x="275005" y="1092111"/>
                  </a:lnTo>
                  <a:lnTo>
                    <a:pt x="275005" y="806881"/>
                  </a:lnTo>
                  <a:close/>
                </a:path>
                <a:path w="823594" h="4128770">
                  <a:moveTo>
                    <a:pt x="275005" y="354761"/>
                  </a:moveTo>
                  <a:lnTo>
                    <a:pt x="219341" y="354761"/>
                  </a:lnTo>
                  <a:lnTo>
                    <a:pt x="219341" y="639914"/>
                  </a:lnTo>
                  <a:lnTo>
                    <a:pt x="275005" y="639914"/>
                  </a:lnTo>
                  <a:lnTo>
                    <a:pt x="275005" y="354761"/>
                  </a:lnTo>
                  <a:close/>
                </a:path>
                <a:path w="823594" h="4128770">
                  <a:moveTo>
                    <a:pt x="275005" y="0"/>
                  </a:moveTo>
                  <a:lnTo>
                    <a:pt x="219341" y="0"/>
                  </a:lnTo>
                  <a:lnTo>
                    <a:pt x="219341" y="285229"/>
                  </a:lnTo>
                  <a:lnTo>
                    <a:pt x="275005" y="285229"/>
                  </a:lnTo>
                  <a:lnTo>
                    <a:pt x="275005" y="0"/>
                  </a:lnTo>
                  <a:close/>
                </a:path>
                <a:path w="823594" h="4128770">
                  <a:moveTo>
                    <a:pt x="384670" y="3505911"/>
                  </a:moveTo>
                  <a:lnTo>
                    <a:pt x="328942" y="3505911"/>
                  </a:lnTo>
                  <a:lnTo>
                    <a:pt x="328942" y="3791127"/>
                  </a:lnTo>
                  <a:lnTo>
                    <a:pt x="384670" y="3791127"/>
                  </a:lnTo>
                  <a:lnTo>
                    <a:pt x="384670" y="3505911"/>
                  </a:lnTo>
                  <a:close/>
                </a:path>
                <a:path w="823594" h="4128770">
                  <a:moveTo>
                    <a:pt x="384670" y="3276308"/>
                  </a:moveTo>
                  <a:lnTo>
                    <a:pt x="328942" y="3276308"/>
                  </a:lnTo>
                  <a:lnTo>
                    <a:pt x="328942" y="3453688"/>
                  </a:lnTo>
                  <a:lnTo>
                    <a:pt x="384670" y="3453688"/>
                  </a:lnTo>
                  <a:lnTo>
                    <a:pt x="384670" y="3276308"/>
                  </a:lnTo>
                  <a:close/>
                </a:path>
                <a:path w="823594" h="4128770">
                  <a:moveTo>
                    <a:pt x="384670" y="2831147"/>
                  </a:moveTo>
                  <a:lnTo>
                    <a:pt x="328942" y="2831147"/>
                  </a:lnTo>
                  <a:lnTo>
                    <a:pt x="328942" y="2969844"/>
                  </a:lnTo>
                  <a:lnTo>
                    <a:pt x="384670" y="2969844"/>
                  </a:lnTo>
                  <a:lnTo>
                    <a:pt x="384670" y="2831147"/>
                  </a:lnTo>
                  <a:close/>
                </a:path>
                <a:path w="823594" h="4128770">
                  <a:moveTo>
                    <a:pt x="384670" y="2493695"/>
                  </a:moveTo>
                  <a:lnTo>
                    <a:pt x="328942" y="2493695"/>
                  </a:lnTo>
                  <a:lnTo>
                    <a:pt x="328942" y="2778912"/>
                  </a:lnTo>
                  <a:lnTo>
                    <a:pt x="384670" y="2778912"/>
                  </a:lnTo>
                  <a:lnTo>
                    <a:pt x="384670" y="2493695"/>
                  </a:lnTo>
                  <a:close/>
                </a:path>
                <a:path w="823594" h="4128770">
                  <a:moveTo>
                    <a:pt x="384670" y="2156371"/>
                  </a:moveTo>
                  <a:lnTo>
                    <a:pt x="328942" y="2156371"/>
                  </a:lnTo>
                  <a:lnTo>
                    <a:pt x="328942" y="2441587"/>
                  </a:lnTo>
                  <a:lnTo>
                    <a:pt x="384670" y="2441587"/>
                  </a:lnTo>
                  <a:lnTo>
                    <a:pt x="384670" y="2156371"/>
                  </a:lnTo>
                  <a:close/>
                </a:path>
                <a:path w="823594" h="4128770">
                  <a:moveTo>
                    <a:pt x="384670" y="1818982"/>
                  </a:moveTo>
                  <a:lnTo>
                    <a:pt x="328942" y="1818982"/>
                  </a:lnTo>
                  <a:lnTo>
                    <a:pt x="328942" y="2104136"/>
                  </a:lnTo>
                  <a:lnTo>
                    <a:pt x="384670" y="2104136"/>
                  </a:lnTo>
                  <a:lnTo>
                    <a:pt x="384670" y="1818982"/>
                  </a:lnTo>
                  <a:close/>
                </a:path>
                <a:path w="823594" h="4128770">
                  <a:moveTo>
                    <a:pt x="384670" y="1481658"/>
                  </a:moveTo>
                  <a:lnTo>
                    <a:pt x="328942" y="1481658"/>
                  </a:lnTo>
                  <a:lnTo>
                    <a:pt x="328942" y="1766811"/>
                  </a:lnTo>
                  <a:lnTo>
                    <a:pt x="384670" y="1766811"/>
                  </a:lnTo>
                  <a:lnTo>
                    <a:pt x="384670" y="1481658"/>
                  </a:lnTo>
                  <a:close/>
                </a:path>
                <a:path w="823594" h="4128770">
                  <a:moveTo>
                    <a:pt x="384670" y="1144270"/>
                  </a:moveTo>
                  <a:lnTo>
                    <a:pt x="328942" y="1144270"/>
                  </a:lnTo>
                  <a:lnTo>
                    <a:pt x="328942" y="1429486"/>
                  </a:lnTo>
                  <a:lnTo>
                    <a:pt x="384670" y="1429486"/>
                  </a:lnTo>
                  <a:lnTo>
                    <a:pt x="384670" y="1144270"/>
                  </a:lnTo>
                  <a:close/>
                </a:path>
                <a:path w="823594" h="4128770">
                  <a:moveTo>
                    <a:pt x="384670" y="806881"/>
                  </a:moveTo>
                  <a:lnTo>
                    <a:pt x="328942" y="806881"/>
                  </a:lnTo>
                  <a:lnTo>
                    <a:pt x="328942" y="1092111"/>
                  </a:lnTo>
                  <a:lnTo>
                    <a:pt x="384670" y="1092111"/>
                  </a:lnTo>
                  <a:lnTo>
                    <a:pt x="384670" y="806881"/>
                  </a:lnTo>
                  <a:close/>
                </a:path>
                <a:path w="823594" h="4128770">
                  <a:moveTo>
                    <a:pt x="384670" y="354761"/>
                  </a:moveTo>
                  <a:lnTo>
                    <a:pt x="328942" y="354761"/>
                  </a:lnTo>
                  <a:lnTo>
                    <a:pt x="328942" y="639914"/>
                  </a:lnTo>
                  <a:lnTo>
                    <a:pt x="384670" y="639914"/>
                  </a:lnTo>
                  <a:lnTo>
                    <a:pt x="384670" y="354761"/>
                  </a:lnTo>
                  <a:close/>
                </a:path>
                <a:path w="823594" h="4128770">
                  <a:moveTo>
                    <a:pt x="384683" y="0"/>
                  </a:moveTo>
                  <a:lnTo>
                    <a:pt x="328955" y="0"/>
                  </a:lnTo>
                  <a:lnTo>
                    <a:pt x="328955" y="285229"/>
                  </a:lnTo>
                  <a:lnTo>
                    <a:pt x="384683" y="285229"/>
                  </a:lnTo>
                  <a:lnTo>
                    <a:pt x="384683" y="0"/>
                  </a:lnTo>
                  <a:close/>
                </a:path>
                <a:path w="823594" h="4128770">
                  <a:moveTo>
                    <a:pt x="494411" y="3505911"/>
                  </a:moveTo>
                  <a:lnTo>
                    <a:pt x="438683" y="3505911"/>
                  </a:lnTo>
                  <a:lnTo>
                    <a:pt x="438683" y="3791127"/>
                  </a:lnTo>
                  <a:lnTo>
                    <a:pt x="494411" y="3791127"/>
                  </a:lnTo>
                  <a:lnTo>
                    <a:pt x="494411" y="3505911"/>
                  </a:lnTo>
                  <a:close/>
                </a:path>
                <a:path w="823594" h="4128770">
                  <a:moveTo>
                    <a:pt x="494411" y="3276308"/>
                  </a:moveTo>
                  <a:lnTo>
                    <a:pt x="438683" y="3276308"/>
                  </a:lnTo>
                  <a:lnTo>
                    <a:pt x="438683" y="3453688"/>
                  </a:lnTo>
                  <a:lnTo>
                    <a:pt x="494411" y="3453688"/>
                  </a:lnTo>
                  <a:lnTo>
                    <a:pt x="494411" y="3276308"/>
                  </a:lnTo>
                  <a:close/>
                </a:path>
                <a:path w="823594" h="4128770">
                  <a:moveTo>
                    <a:pt x="494411" y="2831147"/>
                  </a:moveTo>
                  <a:lnTo>
                    <a:pt x="438683" y="2831147"/>
                  </a:lnTo>
                  <a:lnTo>
                    <a:pt x="438683" y="2969844"/>
                  </a:lnTo>
                  <a:lnTo>
                    <a:pt x="494411" y="2969844"/>
                  </a:lnTo>
                  <a:lnTo>
                    <a:pt x="494411" y="2831147"/>
                  </a:lnTo>
                  <a:close/>
                </a:path>
                <a:path w="823594" h="4128770">
                  <a:moveTo>
                    <a:pt x="494411" y="2493695"/>
                  </a:moveTo>
                  <a:lnTo>
                    <a:pt x="438683" y="2493695"/>
                  </a:lnTo>
                  <a:lnTo>
                    <a:pt x="438683" y="2778912"/>
                  </a:lnTo>
                  <a:lnTo>
                    <a:pt x="494411" y="2778912"/>
                  </a:lnTo>
                  <a:lnTo>
                    <a:pt x="494411" y="2493695"/>
                  </a:lnTo>
                  <a:close/>
                </a:path>
                <a:path w="823594" h="4128770">
                  <a:moveTo>
                    <a:pt x="494411" y="2156371"/>
                  </a:moveTo>
                  <a:lnTo>
                    <a:pt x="438683" y="2156371"/>
                  </a:lnTo>
                  <a:lnTo>
                    <a:pt x="438683" y="2441587"/>
                  </a:lnTo>
                  <a:lnTo>
                    <a:pt x="494411" y="2441587"/>
                  </a:lnTo>
                  <a:lnTo>
                    <a:pt x="494411" y="2156371"/>
                  </a:lnTo>
                  <a:close/>
                </a:path>
                <a:path w="823594" h="4128770">
                  <a:moveTo>
                    <a:pt x="494411" y="1818982"/>
                  </a:moveTo>
                  <a:lnTo>
                    <a:pt x="438683" y="1818982"/>
                  </a:lnTo>
                  <a:lnTo>
                    <a:pt x="438683" y="2104136"/>
                  </a:lnTo>
                  <a:lnTo>
                    <a:pt x="494411" y="2104136"/>
                  </a:lnTo>
                  <a:lnTo>
                    <a:pt x="494411" y="1818982"/>
                  </a:lnTo>
                  <a:close/>
                </a:path>
                <a:path w="823594" h="4128770">
                  <a:moveTo>
                    <a:pt x="494411" y="1481658"/>
                  </a:moveTo>
                  <a:lnTo>
                    <a:pt x="438683" y="1481658"/>
                  </a:lnTo>
                  <a:lnTo>
                    <a:pt x="438683" y="1766811"/>
                  </a:lnTo>
                  <a:lnTo>
                    <a:pt x="494411" y="1766811"/>
                  </a:lnTo>
                  <a:lnTo>
                    <a:pt x="494411" y="1481658"/>
                  </a:lnTo>
                  <a:close/>
                </a:path>
                <a:path w="823594" h="4128770">
                  <a:moveTo>
                    <a:pt x="494411" y="1144270"/>
                  </a:moveTo>
                  <a:lnTo>
                    <a:pt x="438683" y="1144270"/>
                  </a:lnTo>
                  <a:lnTo>
                    <a:pt x="438683" y="1429486"/>
                  </a:lnTo>
                  <a:lnTo>
                    <a:pt x="494411" y="1429486"/>
                  </a:lnTo>
                  <a:lnTo>
                    <a:pt x="494411" y="1144270"/>
                  </a:lnTo>
                  <a:close/>
                </a:path>
                <a:path w="823594" h="4128770">
                  <a:moveTo>
                    <a:pt x="494411" y="806881"/>
                  </a:moveTo>
                  <a:lnTo>
                    <a:pt x="438683" y="806881"/>
                  </a:lnTo>
                  <a:lnTo>
                    <a:pt x="438683" y="1092111"/>
                  </a:lnTo>
                  <a:lnTo>
                    <a:pt x="494411" y="1092111"/>
                  </a:lnTo>
                  <a:lnTo>
                    <a:pt x="494411" y="806881"/>
                  </a:lnTo>
                  <a:close/>
                </a:path>
                <a:path w="823594" h="4128770">
                  <a:moveTo>
                    <a:pt x="494411" y="354761"/>
                  </a:moveTo>
                  <a:lnTo>
                    <a:pt x="438683" y="354761"/>
                  </a:lnTo>
                  <a:lnTo>
                    <a:pt x="438683" y="639914"/>
                  </a:lnTo>
                  <a:lnTo>
                    <a:pt x="494411" y="639914"/>
                  </a:lnTo>
                  <a:lnTo>
                    <a:pt x="494411" y="354761"/>
                  </a:lnTo>
                  <a:close/>
                </a:path>
                <a:path w="823594" h="4128770">
                  <a:moveTo>
                    <a:pt x="494411" y="0"/>
                  </a:moveTo>
                  <a:lnTo>
                    <a:pt x="438683" y="0"/>
                  </a:lnTo>
                  <a:lnTo>
                    <a:pt x="438683" y="285229"/>
                  </a:lnTo>
                  <a:lnTo>
                    <a:pt x="494411" y="285229"/>
                  </a:lnTo>
                  <a:lnTo>
                    <a:pt x="494411" y="0"/>
                  </a:lnTo>
                  <a:close/>
                </a:path>
                <a:path w="823594" h="4128770">
                  <a:moveTo>
                    <a:pt x="604075" y="3505911"/>
                  </a:moveTo>
                  <a:lnTo>
                    <a:pt x="548347" y="3505911"/>
                  </a:lnTo>
                  <a:lnTo>
                    <a:pt x="548347" y="3791127"/>
                  </a:lnTo>
                  <a:lnTo>
                    <a:pt x="604075" y="3791127"/>
                  </a:lnTo>
                  <a:lnTo>
                    <a:pt x="604075" y="3505911"/>
                  </a:lnTo>
                  <a:close/>
                </a:path>
                <a:path w="823594" h="4128770">
                  <a:moveTo>
                    <a:pt x="604075" y="3276308"/>
                  </a:moveTo>
                  <a:lnTo>
                    <a:pt x="548347" y="3276308"/>
                  </a:lnTo>
                  <a:lnTo>
                    <a:pt x="548347" y="3453688"/>
                  </a:lnTo>
                  <a:lnTo>
                    <a:pt x="604075" y="3453688"/>
                  </a:lnTo>
                  <a:lnTo>
                    <a:pt x="604075" y="3276308"/>
                  </a:lnTo>
                  <a:close/>
                </a:path>
                <a:path w="823594" h="4128770">
                  <a:moveTo>
                    <a:pt x="604075" y="2831147"/>
                  </a:moveTo>
                  <a:lnTo>
                    <a:pt x="548347" y="2831147"/>
                  </a:lnTo>
                  <a:lnTo>
                    <a:pt x="548347" y="2969844"/>
                  </a:lnTo>
                  <a:lnTo>
                    <a:pt x="604075" y="2969844"/>
                  </a:lnTo>
                  <a:lnTo>
                    <a:pt x="604075" y="2831147"/>
                  </a:lnTo>
                  <a:close/>
                </a:path>
                <a:path w="823594" h="4128770">
                  <a:moveTo>
                    <a:pt x="604075" y="2493695"/>
                  </a:moveTo>
                  <a:lnTo>
                    <a:pt x="548347" y="2493695"/>
                  </a:lnTo>
                  <a:lnTo>
                    <a:pt x="548347" y="2778912"/>
                  </a:lnTo>
                  <a:lnTo>
                    <a:pt x="604075" y="2778912"/>
                  </a:lnTo>
                  <a:lnTo>
                    <a:pt x="604075" y="2493695"/>
                  </a:lnTo>
                  <a:close/>
                </a:path>
                <a:path w="823594" h="4128770">
                  <a:moveTo>
                    <a:pt x="604075" y="2156371"/>
                  </a:moveTo>
                  <a:lnTo>
                    <a:pt x="548347" y="2156371"/>
                  </a:lnTo>
                  <a:lnTo>
                    <a:pt x="548347" y="2441587"/>
                  </a:lnTo>
                  <a:lnTo>
                    <a:pt x="604075" y="2441587"/>
                  </a:lnTo>
                  <a:lnTo>
                    <a:pt x="604075" y="2156371"/>
                  </a:lnTo>
                  <a:close/>
                </a:path>
                <a:path w="823594" h="4128770">
                  <a:moveTo>
                    <a:pt x="604075" y="1818982"/>
                  </a:moveTo>
                  <a:lnTo>
                    <a:pt x="548347" y="1818982"/>
                  </a:lnTo>
                  <a:lnTo>
                    <a:pt x="548347" y="2104136"/>
                  </a:lnTo>
                  <a:lnTo>
                    <a:pt x="604075" y="2104136"/>
                  </a:lnTo>
                  <a:lnTo>
                    <a:pt x="604075" y="1818982"/>
                  </a:lnTo>
                  <a:close/>
                </a:path>
                <a:path w="823594" h="4128770">
                  <a:moveTo>
                    <a:pt x="604075" y="1481658"/>
                  </a:moveTo>
                  <a:lnTo>
                    <a:pt x="548347" y="1481658"/>
                  </a:lnTo>
                  <a:lnTo>
                    <a:pt x="548347" y="1766811"/>
                  </a:lnTo>
                  <a:lnTo>
                    <a:pt x="604075" y="1766811"/>
                  </a:lnTo>
                  <a:lnTo>
                    <a:pt x="604075" y="1481658"/>
                  </a:lnTo>
                  <a:close/>
                </a:path>
                <a:path w="823594" h="4128770">
                  <a:moveTo>
                    <a:pt x="604075" y="1144270"/>
                  </a:moveTo>
                  <a:lnTo>
                    <a:pt x="548347" y="1144270"/>
                  </a:lnTo>
                  <a:lnTo>
                    <a:pt x="548347" y="1429486"/>
                  </a:lnTo>
                  <a:lnTo>
                    <a:pt x="604075" y="1429486"/>
                  </a:lnTo>
                  <a:lnTo>
                    <a:pt x="604075" y="1144270"/>
                  </a:lnTo>
                  <a:close/>
                </a:path>
                <a:path w="823594" h="4128770">
                  <a:moveTo>
                    <a:pt x="604075" y="806881"/>
                  </a:moveTo>
                  <a:lnTo>
                    <a:pt x="548347" y="806881"/>
                  </a:lnTo>
                  <a:lnTo>
                    <a:pt x="548347" y="1092111"/>
                  </a:lnTo>
                  <a:lnTo>
                    <a:pt x="604075" y="1092111"/>
                  </a:lnTo>
                  <a:lnTo>
                    <a:pt x="604075" y="806881"/>
                  </a:lnTo>
                  <a:close/>
                </a:path>
                <a:path w="823594" h="4128770">
                  <a:moveTo>
                    <a:pt x="604075" y="354761"/>
                  </a:moveTo>
                  <a:lnTo>
                    <a:pt x="548347" y="354761"/>
                  </a:lnTo>
                  <a:lnTo>
                    <a:pt x="548347" y="639914"/>
                  </a:lnTo>
                  <a:lnTo>
                    <a:pt x="604075" y="639914"/>
                  </a:lnTo>
                  <a:lnTo>
                    <a:pt x="604075" y="354761"/>
                  </a:lnTo>
                  <a:close/>
                </a:path>
                <a:path w="823594" h="4128770">
                  <a:moveTo>
                    <a:pt x="604075" y="0"/>
                  </a:moveTo>
                  <a:lnTo>
                    <a:pt x="548347" y="0"/>
                  </a:lnTo>
                  <a:lnTo>
                    <a:pt x="548347" y="285229"/>
                  </a:lnTo>
                  <a:lnTo>
                    <a:pt x="604075" y="285229"/>
                  </a:lnTo>
                  <a:lnTo>
                    <a:pt x="604075" y="0"/>
                  </a:lnTo>
                  <a:close/>
                </a:path>
                <a:path w="823594" h="4128770">
                  <a:moveTo>
                    <a:pt x="713740" y="3505911"/>
                  </a:moveTo>
                  <a:lnTo>
                    <a:pt x="658012" y="3505911"/>
                  </a:lnTo>
                  <a:lnTo>
                    <a:pt x="658012" y="3791127"/>
                  </a:lnTo>
                  <a:lnTo>
                    <a:pt x="713740" y="3791127"/>
                  </a:lnTo>
                  <a:lnTo>
                    <a:pt x="713740" y="3505911"/>
                  </a:lnTo>
                  <a:close/>
                </a:path>
                <a:path w="823594" h="4128770">
                  <a:moveTo>
                    <a:pt x="713740" y="3276308"/>
                  </a:moveTo>
                  <a:lnTo>
                    <a:pt x="658012" y="3276308"/>
                  </a:lnTo>
                  <a:lnTo>
                    <a:pt x="658012" y="3453688"/>
                  </a:lnTo>
                  <a:lnTo>
                    <a:pt x="713740" y="3453688"/>
                  </a:lnTo>
                  <a:lnTo>
                    <a:pt x="713740" y="3276308"/>
                  </a:lnTo>
                  <a:close/>
                </a:path>
                <a:path w="823594" h="4128770">
                  <a:moveTo>
                    <a:pt x="713740" y="2831147"/>
                  </a:moveTo>
                  <a:lnTo>
                    <a:pt x="658012" y="2831147"/>
                  </a:lnTo>
                  <a:lnTo>
                    <a:pt x="658012" y="2969844"/>
                  </a:lnTo>
                  <a:lnTo>
                    <a:pt x="713740" y="2969844"/>
                  </a:lnTo>
                  <a:lnTo>
                    <a:pt x="713740" y="2831147"/>
                  </a:lnTo>
                  <a:close/>
                </a:path>
                <a:path w="823594" h="4128770">
                  <a:moveTo>
                    <a:pt x="713740" y="2493695"/>
                  </a:moveTo>
                  <a:lnTo>
                    <a:pt x="658012" y="2493695"/>
                  </a:lnTo>
                  <a:lnTo>
                    <a:pt x="658012" y="2778912"/>
                  </a:lnTo>
                  <a:lnTo>
                    <a:pt x="713740" y="2778912"/>
                  </a:lnTo>
                  <a:lnTo>
                    <a:pt x="713740" y="2493695"/>
                  </a:lnTo>
                  <a:close/>
                </a:path>
                <a:path w="823594" h="4128770">
                  <a:moveTo>
                    <a:pt x="713740" y="2156371"/>
                  </a:moveTo>
                  <a:lnTo>
                    <a:pt x="658012" y="2156371"/>
                  </a:lnTo>
                  <a:lnTo>
                    <a:pt x="658012" y="2441587"/>
                  </a:lnTo>
                  <a:lnTo>
                    <a:pt x="713740" y="2441587"/>
                  </a:lnTo>
                  <a:lnTo>
                    <a:pt x="713740" y="2156371"/>
                  </a:lnTo>
                  <a:close/>
                </a:path>
                <a:path w="823594" h="4128770">
                  <a:moveTo>
                    <a:pt x="713740" y="1818982"/>
                  </a:moveTo>
                  <a:lnTo>
                    <a:pt x="658012" y="1818982"/>
                  </a:lnTo>
                  <a:lnTo>
                    <a:pt x="658012" y="2104136"/>
                  </a:lnTo>
                  <a:lnTo>
                    <a:pt x="713740" y="2104136"/>
                  </a:lnTo>
                  <a:lnTo>
                    <a:pt x="713740" y="1818982"/>
                  </a:lnTo>
                  <a:close/>
                </a:path>
                <a:path w="823594" h="4128770">
                  <a:moveTo>
                    <a:pt x="713740" y="1481658"/>
                  </a:moveTo>
                  <a:lnTo>
                    <a:pt x="658012" y="1481658"/>
                  </a:lnTo>
                  <a:lnTo>
                    <a:pt x="658012" y="1766811"/>
                  </a:lnTo>
                  <a:lnTo>
                    <a:pt x="713740" y="1766811"/>
                  </a:lnTo>
                  <a:lnTo>
                    <a:pt x="713740" y="1481658"/>
                  </a:lnTo>
                  <a:close/>
                </a:path>
                <a:path w="823594" h="4128770">
                  <a:moveTo>
                    <a:pt x="713740" y="1144270"/>
                  </a:moveTo>
                  <a:lnTo>
                    <a:pt x="658012" y="1144270"/>
                  </a:lnTo>
                  <a:lnTo>
                    <a:pt x="658012" y="1429486"/>
                  </a:lnTo>
                  <a:lnTo>
                    <a:pt x="713740" y="1429486"/>
                  </a:lnTo>
                  <a:lnTo>
                    <a:pt x="713740" y="1144270"/>
                  </a:lnTo>
                  <a:close/>
                </a:path>
                <a:path w="823594" h="4128770">
                  <a:moveTo>
                    <a:pt x="713740" y="806881"/>
                  </a:moveTo>
                  <a:lnTo>
                    <a:pt x="658012" y="806881"/>
                  </a:lnTo>
                  <a:lnTo>
                    <a:pt x="658012" y="1092111"/>
                  </a:lnTo>
                  <a:lnTo>
                    <a:pt x="713740" y="1092111"/>
                  </a:lnTo>
                  <a:lnTo>
                    <a:pt x="713740" y="806881"/>
                  </a:lnTo>
                  <a:close/>
                </a:path>
                <a:path w="823594" h="4128770">
                  <a:moveTo>
                    <a:pt x="713740" y="354761"/>
                  </a:moveTo>
                  <a:lnTo>
                    <a:pt x="658012" y="354761"/>
                  </a:lnTo>
                  <a:lnTo>
                    <a:pt x="658012" y="639914"/>
                  </a:lnTo>
                  <a:lnTo>
                    <a:pt x="713740" y="639914"/>
                  </a:lnTo>
                  <a:lnTo>
                    <a:pt x="713740" y="354761"/>
                  </a:lnTo>
                  <a:close/>
                </a:path>
                <a:path w="823594" h="4128770">
                  <a:moveTo>
                    <a:pt x="823353" y="3505911"/>
                  </a:moveTo>
                  <a:lnTo>
                    <a:pt x="767626" y="3505911"/>
                  </a:lnTo>
                  <a:lnTo>
                    <a:pt x="767626" y="3791127"/>
                  </a:lnTo>
                  <a:lnTo>
                    <a:pt x="823353" y="3791127"/>
                  </a:lnTo>
                  <a:lnTo>
                    <a:pt x="823353" y="3505911"/>
                  </a:lnTo>
                  <a:close/>
                </a:path>
                <a:path w="823594" h="4128770">
                  <a:moveTo>
                    <a:pt x="823353" y="3276308"/>
                  </a:moveTo>
                  <a:lnTo>
                    <a:pt x="767626" y="3276308"/>
                  </a:lnTo>
                  <a:lnTo>
                    <a:pt x="767626" y="3453688"/>
                  </a:lnTo>
                  <a:lnTo>
                    <a:pt x="823353" y="3453688"/>
                  </a:lnTo>
                  <a:lnTo>
                    <a:pt x="823353" y="3276308"/>
                  </a:lnTo>
                  <a:close/>
                </a:path>
                <a:path w="823594" h="4128770">
                  <a:moveTo>
                    <a:pt x="823353" y="2831147"/>
                  </a:moveTo>
                  <a:lnTo>
                    <a:pt x="767626" y="2831147"/>
                  </a:lnTo>
                  <a:lnTo>
                    <a:pt x="767626" y="2969844"/>
                  </a:lnTo>
                  <a:lnTo>
                    <a:pt x="823353" y="2969844"/>
                  </a:lnTo>
                  <a:lnTo>
                    <a:pt x="823353" y="2831147"/>
                  </a:lnTo>
                  <a:close/>
                </a:path>
                <a:path w="823594" h="4128770">
                  <a:moveTo>
                    <a:pt x="823353" y="2493695"/>
                  </a:moveTo>
                  <a:lnTo>
                    <a:pt x="767626" y="2493695"/>
                  </a:lnTo>
                  <a:lnTo>
                    <a:pt x="767626" y="2778912"/>
                  </a:lnTo>
                  <a:lnTo>
                    <a:pt x="823353" y="2778912"/>
                  </a:lnTo>
                  <a:lnTo>
                    <a:pt x="823353" y="2493695"/>
                  </a:lnTo>
                  <a:close/>
                </a:path>
                <a:path w="823594" h="4128770">
                  <a:moveTo>
                    <a:pt x="823353" y="2156371"/>
                  </a:moveTo>
                  <a:lnTo>
                    <a:pt x="767626" y="2156371"/>
                  </a:lnTo>
                  <a:lnTo>
                    <a:pt x="767626" y="2441587"/>
                  </a:lnTo>
                  <a:lnTo>
                    <a:pt x="823353" y="2441587"/>
                  </a:lnTo>
                  <a:lnTo>
                    <a:pt x="823353" y="2156371"/>
                  </a:lnTo>
                  <a:close/>
                </a:path>
                <a:path w="823594" h="4128770">
                  <a:moveTo>
                    <a:pt x="823353" y="1818982"/>
                  </a:moveTo>
                  <a:lnTo>
                    <a:pt x="767626" y="1818982"/>
                  </a:lnTo>
                  <a:lnTo>
                    <a:pt x="767626" y="2104136"/>
                  </a:lnTo>
                  <a:lnTo>
                    <a:pt x="823353" y="2104136"/>
                  </a:lnTo>
                  <a:lnTo>
                    <a:pt x="823353" y="1818982"/>
                  </a:lnTo>
                  <a:close/>
                </a:path>
                <a:path w="823594" h="4128770">
                  <a:moveTo>
                    <a:pt x="823353" y="1481658"/>
                  </a:moveTo>
                  <a:lnTo>
                    <a:pt x="767626" y="1481658"/>
                  </a:lnTo>
                  <a:lnTo>
                    <a:pt x="767626" y="1766811"/>
                  </a:lnTo>
                  <a:lnTo>
                    <a:pt x="823353" y="1766811"/>
                  </a:lnTo>
                  <a:lnTo>
                    <a:pt x="823353" y="1481658"/>
                  </a:lnTo>
                  <a:close/>
                </a:path>
                <a:path w="823594" h="4128770">
                  <a:moveTo>
                    <a:pt x="823353" y="1144270"/>
                  </a:moveTo>
                  <a:lnTo>
                    <a:pt x="767626" y="1144270"/>
                  </a:lnTo>
                  <a:lnTo>
                    <a:pt x="767626" y="1429486"/>
                  </a:lnTo>
                  <a:lnTo>
                    <a:pt x="823353" y="1429486"/>
                  </a:lnTo>
                  <a:lnTo>
                    <a:pt x="823353" y="1144270"/>
                  </a:lnTo>
                  <a:close/>
                </a:path>
                <a:path w="823594" h="4128770">
                  <a:moveTo>
                    <a:pt x="823353" y="806881"/>
                  </a:moveTo>
                  <a:lnTo>
                    <a:pt x="767626" y="806881"/>
                  </a:lnTo>
                  <a:lnTo>
                    <a:pt x="767626" y="1092111"/>
                  </a:lnTo>
                  <a:lnTo>
                    <a:pt x="823353" y="1092111"/>
                  </a:lnTo>
                  <a:lnTo>
                    <a:pt x="823353" y="806881"/>
                  </a:lnTo>
                  <a:close/>
                </a:path>
              </a:pathLst>
            </a:custGeom>
            <a:solidFill>
              <a:srgbClr val="1C69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9" name="object 70">
              <a:extLst>
                <a:ext uri="{FF2B5EF4-FFF2-40B4-BE49-F238E27FC236}">
                  <a16:creationId xmlns:a16="http://schemas.microsoft.com/office/drawing/2014/main" id="{7FA14FCE-A8AA-425A-862A-7716A3700A28}"/>
                </a:ext>
              </a:extLst>
            </p:cNvPr>
            <p:cNvSpPr/>
            <p:nvPr/>
          </p:nvSpPr>
          <p:spPr>
            <a:xfrm>
              <a:off x="16116605" y="7032123"/>
              <a:ext cx="823594" cy="285750"/>
            </a:xfrm>
            <a:custGeom>
              <a:avLst/>
              <a:gdLst/>
              <a:ahLst/>
              <a:cxnLst/>
              <a:rect l="l" t="t" r="r" b="b"/>
              <a:pathLst>
                <a:path w="823594" h="285750">
                  <a:moveTo>
                    <a:pt x="55727" y="0"/>
                  </a:moveTo>
                  <a:lnTo>
                    <a:pt x="0" y="0"/>
                  </a:lnTo>
                  <a:lnTo>
                    <a:pt x="0" y="285216"/>
                  </a:lnTo>
                  <a:lnTo>
                    <a:pt x="55727" y="285216"/>
                  </a:lnTo>
                  <a:lnTo>
                    <a:pt x="55727" y="0"/>
                  </a:lnTo>
                  <a:close/>
                </a:path>
                <a:path w="823594" h="285750">
                  <a:moveTo>
                    <a:pt x="165341" y="0"/>
                  </a:moveTo>
                  <a:lnTo>
                    <a:pt x="109677" y="0"/>
                  </a:lnTo>
                  <a:lnTo>
                    <a:pt x="109677" y="285216"/>
                  </a:lnTo>
                  <a:lnTo>
                    <a:pt x="165341" y="285216"/>
                  </a:lnTo>
                  <a:lnTo>
                    <a:pt x="165341" y="0"/>
                  </a:lnTo>
                  <a:close/>
                </a:path>
                <a:path w="823594" h="285750">
                  <a:moveTo>
                    <a:pt x="275005" y="0"/>
                  </a:moveTo>
                  <a:lnTo>
                    <a:pt x="219341" y="0"/>
                  </a:lnTo>
                  <a:lnTo>
                    <a:pt x="219341" y="285216"/>
                  </a:lnTo>
                  <a:lnTo>
                    <a:pt x="275005" y="285216"/>
                  </a:lnTo>
                  <a:lnTo>
                    <a:pt x="275005" y="0"/>
                  </a:lnTo>
                  <a:close/>
                </a:path>
                <a:path w="823594" h="285750">
                  <a:moveTo>
                    <a:pt x="384670" y="0"/>
                  </a:moveTo>
                  <a:lnTo>
                    <a:pt x="328942" y="0"/>
                  </a:lnTo>
                  <a:lnTo>
                    <a:pt x="328942" y="285216"/>
                  </a:lnTo>
                  <a:lnTo>
                    <a:pt x="384670" y="285216"/>
                  </a:lnTo>
                  <a:lnTo>
                    <a:pt x="384670" y="0"/>
                  </a:lnTo>
                  <a:close/>
                </a:path>
                <a:path w="823594" h="285750">
                  <a:moveTo>
                    <a:pt x="494411" y="0"/>
                  </a:moveTo>
                  <a:lnTo>
                    <a:pt x="438683" y="0"/>
                  </a:lnTo>
                  <a:lnTo>
                    <a:pt x="438683" y="285216"/>
                  </a:lnTo>
                  <a:lnTo>
                    <a:pt x="494411" y="285216"/>
                  </a:lnTo>
                  <a:lnTo>
                    <a:pt x="494411" y="0"/>
                  </a:lnTo>
                  <a:close/>
                </a:path>
                <a:path w="823594" h="285750">
                  <a:moveTo>
                    <a:pt x="604075" y="0"/>
                  </a:moveTo>
                  <a:lnTo>
                    <a:pt x="548347" y="0"/>
                  </a:lnTo>
                  <a:lnTo>
                    <a:pt x="548347" y="285216"/>
                  </a:lnTo>
                  <a:lnTo>
                    <a:pt x="604075" y="285216"/>
                  </a:lnTo>
                  <a:lnTo>
                    <a:pt x="604075" y="0"/>
                  </a:lnTo>
                  <a:close/>
                </a:path>
                <a:path w="823594" h="285750">
                  <a:moveTo>
                    <a:pt x="713740" y="0"/>
                  </a:moveTo>
                  <a:lnTo>
                    <a:pt x="658012" y="0"/>
                  </a:lnTo>
                  <a:lnTo>
                    <a:pt x="658012" y="285216"/>
                  </a:lnTo>
                  <a:lnTo>
                    <a:pt x="713740" y="285216"/>
                  </a:lnTo>
                  <a:lnTo>
                    <a:pt x="713740" y="0"/>
                  </a:lnTo>
                  <a:close/>
                </a:path>
                <a:path w="823594" h="285750">
                  <a:moveTo>
                    <a:pt x="823353" y="0"/>
                  </a:moveTo>
                  <a:lnTo>
                    <a:pt x="767626" y="0"/>
                  </a:lnTo>
                  <a:lnTo>
                    <a:pt x="767626" y="285216"/>
                  </a:lnTo>
                  <a:lnTo>
                    <a:pt x="823353" y="285216"/>
                  </a:lnTo>
                  <a:lnTo>
                    <a:pt x="823353" y="0"/>
                  </a:lnTo>
                  <a:close/>
                </a:path>
              </a:pathLst>
            </a:custGeom>
            <a:solidFill>
              <a:srgbClr val="1C69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0" name="object 71">
            <a:extLst>
              <a:ext uri="{FF2B5EF4-FFF2-40B4-BE49-F238E27FC236}">
                <a16:creationId xmlns:a16="http://schemas.microsoft.com/office/drawing/2014/main" id="{1FDFC60B-65F5-46BC-9E1D-286A0FBBC512}"/>
              </a:ext>
            </a:extLst>
          </p:cNvPr>
          <p:cNvSpPr/>
          <p:nvPr userDrawn="1"/>
        </p:nvSpPr>
        <p:spPr>
          <a:xfrm>
            <a:off x="887507" y="7119945"/>
            <a:ext cx="855980" cy="545465"/>
          </a:xfrm>
          <a:custGeom>
            <a:avLst/>
            <a:gdLst/>
            <a:ahLst/>
            <a:cxnLst/>
            <a:rect l="l" t="t" r="r" b="b"/>
            <a:pathLst>
              <a:path w="855980" h="545465">
                <a:moveTo>
                  <a:pt x="0" y="545435"/>
                </a:moveTo>
                <a:lnTo>
                  <a:pt x="855589" y="545435"/>
                </a:lnTo>
                <a:lnTo>
                  <a:pt x="855589" y="0"/>
                </a:lnTo>
                <a:lnTo>
                  <a:pt x="0" y="0"/>
                </a:lnTo>
                <a:lnTo>
                  <a:pt x="0" y="545435"/>
                </a:lnTo>
                <a:close/>
              </a:path>
            </a:pathLst>
          </a:custGeom>
          <a:solidFill>
            <a:srgbClr val="F6F7F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91" name="object 72">
            <a:extLst>
              <a:ext uri="{FF2B5EF4-FFF2-40B4-BE49-F238E27FC236}">
                <a16:creationId xmlns:a16="http://schemas.microsoft.com/office/drawing/2014/main" id="{AFD97913-EE93-4AEC-8654-BA5E7D27A4B5}"/>
              </a:ext>
            </a:extLst>
          </p:cNvPr>
          <p:cNvGrpSpPr/>
          <p:nvPr userDrawn="1"/>
        </p:nvGrpSpPr>
        <p:grpSpPr>
          <a:xfrm>
            <a:off x="5461541" y="1629384"/>
            <a:ext cx="1519555" cy="5869305"/>
            <a:chOff x="5461541" y="1629384"/>
            <a:chExt cx="1519555" cy="5869305"/>
          </a:xfrm>
        </p:grpSpPr>
        <p:sp>
          <p:nvSpPr>
            <p:cNvPr id="592" name="object 73">
              <a:extLst>
                <a:ext uri="{FF2B5EF4-FFF2-40B4-BE49-F238E27FC236}">
                  <a16:creationId xmlns:a16="http://schemas.microsoft.com/office/drawing/2014/main" id="{C02959AB-EDE1-497C-AB7F-03B2FE4F59D1}"/>
                </a:ext>
              </a:extLst>
            </p:cNvPr>
            <p:cNvSpPr/>
            <p:nvPr/>
          </p:nvSpPr>
          <p:spPr>
            <a:xfrm>
              <a:off x="5461533" y="1629390"/>
              <a:ext cx="1519555" cy="5869305"/>
            </a:xfrm>
            <a:custGeom>
              <a:avLst/>
              <a:gdLst/>
              <a:ahLst/>
              <a:cxnLst/>
              <a:rect l="l" t="t" r="r" b="b"/>
              <a:pathLst>
                <a:path w="1519554" h="5869305">
                  <a:moveTo>
                    <a:pt x="1519212" y="5868962"/>
                  </a:moveTo>
                  <a:lnTo>
                    <a:pt x="1222692" y="954201"/>
                  </a:lnTo>
                  <a:lnTo>
                    <a:pt x="1080973" y="954201"/>
                  </a:lnTo>
                  <a:lnTo>
                    <a:pt x="1080973" y="778675"/>
                  </a:lnTo>
                  <a:lnTo>
                    <a:pt x="846886" y="778675"/>
                  </a:lnTo>
                  <a:lnTo>
                    <a:pt x="811568" y="384441"/>
                  </a:lnTo>
                  <a:lnTo>
                    <a:pt x="816940" y="384441"/>
                  </a:lnTo>
                  <a:lnTo>
                    <a:pt x="813117" y="353834"/>
                  </a:lnTo>
                  <a:lnTo>
                    <a:pt x="812190" y="346252"/>
                  </a:lnTo>
                  <a:lnTo>
                    <a:pt x="806094" y="340588"/>
                  </a:lnTo>
                  <a:lnTo>
                    <a:pt x="778383" y="340588"/>
                  </a:lnTo>
                  <a:lnTo>
                    <a:pt x="770699" y="0"/>
                  </a:lnTo>
                  <a:lnTo>
                    <a:pt x="748512" y="0"/>
                  </a:lnTo>
                  <a:lnTo>
                    <a:pt x="740879" y="340588"/>
                  </a:lnTo>
                  <a:lnTo>
                    <a:pt x="713308" y="340588"/>
                  </a:lnTo>
                  <a:lnTo>
                    <a:pt x="707212" y="346252"/>
                  </a:lnTo>
                  <a:lnTo>
                    <a:pt x="706221" y="353834"/>
                  </a:lnTo>
                  <a:lnTo>
                    <a:pt x="702398" y="384441"/>
                  </a:lnTo>
                  <a:lnTo>
                    <a:pt x="707707" y="384441"/>
                  </a:lnTo>
                  <a:lnTo>
                    <a:pt x="672338" y="778675"/>
                  </a:lnTo>
                  <a:lnTo>
                    <a:pt x="438302" y="778675"/>
                  </a:lnTo>
                  <a:lnTo>
                    <a:pt x="438302" y="954201"/>
                  </a:lnTo>
                  <a:lnTo>
                    <a:pt x="296519" y="954201"/>
                  </a:lnTo>
                  <a:lnTo>
                    <a:pt x="0" y="5868962"/>
                  </a:lnTo>
                  <a:lnTo>
                    <a:pt x="1519212" y="5868962"/>
                  </a:lnTo>
                  <a:close/>
                </a:path>
              </a:pathLst>
            </a:custGeom>
            <a:solidFill>
              <a:srgbClr val="F6F7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3" name="object 74">
              <a:extLst>
                <a:ext uri="{FF2B5EF4-FFF2-40B4-BE49-F238E27FC236}">
                  <a16:creationId xmlns:a16="http://schemas.microsoft.com/office/drawing/2014/main" id="{DADD8702-789B-4B02-B02E-638F458B7149}"/>
                </a:ext>
              </a:extLst>
            </p:cNvPr>
            <p:cNvSpPr/>
            <p:nvPr/>
          </p:nvSpPr>
          <p:spPr>
            <a:xfrm>
              <a:off x="5583847" y="2761404"/>
              <a:ext cx="1274445" cy="4192904"/>
            </a:xfrm>
            <a:custGeom>
              <a:avLst/>
              <a:gdLst/>
              <a:ahLst/>
              <a:cxnLst/>
              <a:rect l="l" t="t" r="r" b="b"/>
              <a:pathLst>
                <a:path w="1274445" h="4192904">
                  <a:moveTo>
                    <a:pt x="1023264" y="27279"/>
                  </a:moveTo>
                  <a:lnTo>
                    <a:pt x="1022400" y="11023"/>
                  </a:lnTo>
                  <a:lnTo>
                    <a:pt x="252996" y="0"/>
                  </a:lnTo>
                  <a:lnTo>
                    <a:pt x="250647" y="38557"/>
                  </a:lnTo>
                  <a:lnTo>
                    <a:pt x="1023264" y="27279"/>
                  </a:lnTo>
                  <a:close/>
                </a:path>
                <a:path w="1274445" h="4192904">
                  <a:moveTo>
                    <a:pt x="1033678" y="200279"/>
                  </a:moveTo>
                  <a:lnTo>
                    <a:pt x="1032751" y="184150"/>
                  </a:lnTo>
                  <a:lnTo>
                    <a:pt x="242443" y="172872"/>
                  </a:lnTo>
                  <a:lnTo>
                    <a:pt x="240169" y="211556"/>
                  </a:lnTo>
                  <a:lnTo>
                    <a:pt x="1033678" y="200279"/>
                  </a:lnTo>
                  <a:close/>
                </a:path>
                <a:path w="1274445" h="4192904">
                  <a:moveTo>
                    <a:pt x="1044219" y="373468"/>
                  </a:moveTo>
                  <a:lnTo>
                    <a:pt x="1043292" y="357339"/>
                  </a:lnTo>
                  <a:lnTo>
                    <a:pt x="232092" y="345998"/>
                  </a:lnTo>
                  <a:lnTo>
                    <a:pt x="229755" y="384746"/>
                  </a:lnTo>
                  <a:lnTo>
                    <a:pt x="1044219" y="373468"/>
                  </a:lnTo>
                  <a:close/>
                </a:path>
                <a:path w="1274445" h="4192904">
                  <a:moveTo>
                    <a:pt x="1054582" y="546227"/>
                  </a:moveTo>
                  <a:lnTo>
                    <a:pt x="1053655" y="530529"/>
                  </a:lnTo>
                  <a:lnTo>
                    <a:pt x="221678" y="518820"/>
                  </a:lnTo>
                  <a:lnTo>
                    <a:pt x="219214" y="557872"/>
                  </a:lnTo>
                  <a:lnTo>
                    <a:pt x="1054582" y="546227"/>
                  </a:lnTo>
                  <a:close/>
                </a:path>
                <a:path w="1274445" h="4192904">
                  <a:moveTo>
                    <a:pt x="1064996" y="719302"/>
                  </a:moveTo>
                  <a:lnTo>
                    <a:pt x="1064069" y="703465"/>
                  </a:lnTo>
                  <a:lnTo>
                    <a:pt x="211137" y="691832"/>
                  </a:lnTo>
                  <a:lnTo>
                    <a:pt x="208788" y="730872"/>
                  </a:lnTo>
                  <a:lnTo>
                    <a:pt x="1064996" y="719302"/>
                  </a:lnTo>
                  <a:close/>
                </a:path>
                <a:path w="1274445" h="4192904">
                  <a:moveTo>
                    <a:pt x="1075537" y="892429"/>
                  </a:moveTo>
                  <a:lnTo>
                    <a:pt x="1074610" y="876592"/>
                  </a:lnTo>
                  <a:lnTo>
                    <a:pt x="200774" y="864958"/>
                  </a:lnTo>
                  <a:lnTo>
                    <a:pt x="198437" y="904189"/>
                  </a:lnTo>
                  <a:lnTo>
                    <a:pt x="1075537" y="892429"/>
                  </a:lnTo>
                  <a:close/>
                </a:path>
                <a:path w="1274445" h="4192904">
                  <a:moveTo>
                    <a:pt x="1085900" y="1065250"/>
                  </a:moveTo>
                  <a:lnTo>
                    <a:pt x="1084973" y="1049782"/>
                  </a:lnTo>
                  <a:lnTo>
                    <a:pt x="190360" y="1037831"/>
                  </a:lnTo>
                  <a:lnTo>
                    <a:pt x="187896" y="1077252"/>
                  </a:lnTo>
                  <a:lnTo>
                    <a:pt x="1085900" y="1065250"/>
                  </a:lnTo>
                  <a:close/>
                </a:path>
                <a:path w="1274445" h="4192904">
                  <a:moveTo>
                    <a:pt x="1096314" y="1238250"/>
                  </a:moveTo>
                  <a:lnTo>
                    <a:pt x="1095387" y="1222794"/>
                  </a:lnTo>
                  <a:lnTo>
                    <a:pt x="179882" y="1210779"/>
                  </a:lnTo>
                  <a:lnTo>
                    <a:pt x="177533" y="1250200"/>
                  </a:lnTo>
                  <a:lnTo>
                    <a:pt x="1096314" y="1238250"/>
                  </a:lnTo>
                  <a:close/>
                </a:path>
                <a:path w="1274445" h="4192904">
                  <a:moveTo>
                    <a:pt x="1106855" y="1411249"/>
                  </a:moveTo>
                  <a:lnTo>
                    <a:pt x="1105928" y="1395730"/>
                  </a:lnTo>
                  <a:lnTo>
                    <a:pt x="169456" y="1383842"/>
                  </a:lnTo>
                  <a:lnTo>
                    <a:pt x="167119" y="1423327"/>
                  </a:lnTo>
                  <a:lnTo>
                    <a:pt x="1106855" y="1411249"/>
                  </a:lnTo>
                  <a:close/>
                </a:path>
                <a:path w="1274445" h="4192904">
                  <a:moveTo>
                    <a:pt x="1117206" y="1584261"/>
                  </a:moveTo>
                  <a:lnTo>
                    <a:pt x="1116342" y="1568919"/>
                  </a:lnTo>
                  <a:lnTo>
                    <a:pt x="159042" y="1556854"/>
                  </a:lnTo>
                  <a:lnTo>
                    <a:pt x="156578" y="1596517"/>
                  </a:lnTo>
                  <a:lnTo>
                    <a:pt x="1117206" y="1584261"/>
                  </a:lnTo>
                  <a:close/>
                </a:path>
                <a:path w="1274445" h="4192904">
                  <a:moveTo>
                    <a:pt x="1127633" y="1757260"/>
                  </a:moveTo>
                  <a:lnTo>
                    <a:pt x="1126705" y="1742046"/>
                  </a:lnTo>
                  <a:lnTo>
                    <a:pt x="148501" y="1729854"/>
                  </a:lnTo>
                  <a:lnTo>
                    <a:pt x="146215" y="1769452"/>
                  </a:lnTo>
                  <a:lnTo>
                    <a:pt x="1127633" y="1757260"/>
                  </a:lnTo>
                  <a:close/>
                </a:path>
                <a:path w="1274445" h="4192904">
                  <a:moveTo>
                    <a:pt x="1138174" y="1930273"/>
                  </a:moveTo>
                  <a:lnTo>
                    <a:pt x="1137246" y="1915058"/>
                  </a:lnTo>
                  <a:lnTo>
                    <a:pt x="138087" y="1902802"/>
                  </a:lnTo>
                  <a:lnTo>
                    <a:pt x="135801" y="1942642"/>
                  </a:lnTo>
                  <a:lnTo>
                    <a:pt x="1138174" y="1930273"/>
                  </a:lnTo>
                  <a:close/>
                </a:path>
                <a:path w="1274445" h="4192904">
                  <a:moveTo>
                    <a:pt x="1148588" y="2103399"/>
                  </a:moveTo>
                  <a:lnTo>
                    <a:pt x="1147597" y="2088248"/>
                  </a:lnTo>
                  <a:lnTo>
                    <a:pt x="127723" y="2075865"/>
                  </a:lnTo>
                  <a:lnTo>
                    <a:pt x="125260" y="2115832"/>
                  </a:lnTo>
                  <a:lnTo>
                    <a:pt x="1148588" y="2103399"/>
                  </a:lnTo>
                  <a:close/>
                </a:path>
                <a:path w="1274445" h="4192904">
                  <a:moveTo>
                    <a:pt x="1158951" y="2276271"/>
                  </a:moveTo>
                  <a:lnTo>
                    <a:pt x="1158024" y="2261425"/>
                  </a:lnTo>
                  <a:lnTo>
                    <a:pt x="117182" y="2248865"/>
                  </a:lnTo>
                  <a:lnTo>
                    <a:pt x="114909" y="2288781"/>
                  </a:lnTo>
                  <a:lnTo>
                    <a:pt x="1158951" y="2276271"/>
                  </a:lnTo>
                  <a:close/>
                </a:path>
                <a:path w="1274445" h="4192904">
                  <a:moveTo>
                    <a:pt x="1169492" y="2449220"/>
                  </a:moveTo>
                  <a:lnTo>
                    <a:pt x="1168565" y="2434374"/>
                  </a:lnTo>
                  <a:lnTo>
                    <a:pt x="106768" y="2421813"/>
                  </a:lnTo>
                  <a:lnTo>
                    <a:pt x="104482" y="2461780"/>
                  </a:lnTo>
                  <a:lnTo>
                    <a:pt x="1169492" y="2449220"/>
                  </a:lnTo>
                  <a:close/>
                </a:path>
                <a:path w="1274445" h="4192904">
                  <a:moveTo>
                    <a:pt x="1179906" y="2622410"/>
                  </a:moveTo>
                  <a:lnTo>
                    <a:pt x="1178979" y="2607500"/>
                  </a:lnTo>
                  <a:lnTo>
                    <a:pt x="96469" y="2594813"/>
                  </a:lnTo>
                  <a:lnTo>
                    <a:pt x="93941" y="2635097"/>
                  </a:lnTo>
                  <a:lnTo>
                    <a:pt x="1179906" y="2622410"/>
                  </a:lnTo>
                  <a:close/>
                </a:path>
                <a:path w="1274445" h="4192904">
                  <a:moveTo>
                    <a:pt x="1190256" y="2795409"/>
                  </a:moveTo>
                  <a:lnTo>
                    <a:pt x="1189342" y="2780500"/>
                  </a:lnTo>
                  <a:lnTo>
                    <a:pt x="86055" y="2767876"/>
                  </a:lnTo>
                  <a:lnTo>
                    <a:pt x="83591" y="2808097"/>
                  </a:lnTo>
                  <a:lnTo>
                    <a:pt x="1190256" y="2795409"/>
                  </a:lnTo>
                  <a:close/>
                </a:path>
                <a:path w="1274445" h="4192904">
                  <a:moveTo>
                    <a:pt x="1200619" y="2968231"/>
                  </a:moveTo>
                  <a:lnTo>
                    <a:pt x="1199883" y="2953689"/>
                  </a:lnTo>
                  <a:lnTo>
                    <a:pt x="75514" y="2940824"/>
                  </a:lnTo>
                  <a:lnTo>
                    <a:pt x="73164" y="2981109"/>
                  </a:lnTo>
                  <a:lnTo>
                    <a:pt x="1200619" y="2968231"/>
                  </a:lnTo>
                  <a:close/>
                </a:path>
                <a:path w="1274445" h="4192904">
                  <a:moveTo>
                    <a:pt x="1211160" y="3114014"/>
                  </a:moveTo>
                  <a:lnTo>
                    <a:pt x="62623" y="3114014"/>
                  </a:lnTo>
                  <a:lnTo>
                    <a:pt x="62623" y="3149181"/>
                  </a:lnTo>
                  <a:lnTo>
                    <a:pt x="62623" y="3154413"/>
                  </a:lnTo>
                  <a:lnTo>
                    <a:pt x="1211160" y="3154413"/>
                  </a:lnTo>
                  <a:lnTo>
                    <a:pt x="1211160" y="3149181"/>
                  </a:lnTo>
                  <a:lnTo>
                    <a:pt x="1211160" y="3114014"/>
                  </a:lnTo>
                  <a:close/>
                </a:path>
                <a:path w="1274445" h="4192904">
                  <a:moveTo>
                    <a:pt x="1221574" y="3286836"/>
                  </a:moveTo>
                  <a:lnTo>
                    <a:pt x="769467" y="3286836"/>
                  </a:lnTo>
                  <a:lnTo>
                    <a:pt x="769467" y="3327425"/>
                  </a:lnTo>
                  <a:lnTo>
                    <a:pt x="1221574" y="3327425"/>
                  </a:lnTo>
                  <a:lnTo>
                    <a:pt x="1221574" y="3286836"/>
                  </a:lnTo>
                  <a:close/>
                </a:path>
                <a:path w="1274445" h="4192904">
                  <a:moveTo>
                    <a:pt x="1232001" y="3459835"/>
                  </a:moveTo>
                  <a:lnTo>
                    <a:pt x="769467" y="3459835"/>
                  </a:lnTo>
                  <a:lnTo>
                    <a:pt x="769467" y="3500361"/>
                  </a:lnTo>
                  <a:lnTo>
                    <a:pt x="1232001" y="3500361"/>
                  </a:lnTo>
                  <a:lnTo>
                    <a:pt x="1232001" y="3459835"/>
                  </a:lnTo>
                  <a:close/>
                </a:path>
                <a:path w="1274445" h="4192904">
                  <a:moveTo>
                    <a:pt x="1242542" y="3632835"/>
                  </a:moveTo>
                  <a:lnTo>
                    <a:pt x="769467" y="3632835"/>
                  </a:lnTo>
                  <a:lnTo>
                    <a:pt x="769467" y="3673360"/>
                  </a:lnTo>
                  <a:lnTo>
                    <a:pt x="1242542" y="3673360"/>
                  </a:lnTo>
                  <a:lnTo>
                    <a:pt x="1242542" y="3632835"/>
                  </a:lnTo>
                  <a:close/>
                </a:path>
                <a:path w="1274445" h="4192904">
                  <a:moveTo>
                    <a:pt x="1252893" y="3806025"/>
                  </a:moveTo>
                  <a:lnTo>
                    <a:pt x="769467" y="3806025"/>
                  </a:lnTo>
                  <a:lnTo>
                    <a:pt x="769467" y="3846741"/>
                  </a:lnTo>
                  <a:lnTo>
                    <a:pt x="1252893" y="3846741"/>
                  </a:lnTo>
                  <a:lnTo>
                    <a:pt x="1252893" y="3806025"/>
                  </a:lnTo>
                  <a:close/>
                </a:path>
                <a:path w="1274445" h="4192904">
                  <a:moveTo>
                    <a:pt x="1263256" y="4006316"/>
                  </a:moveTo>
                  <a:lnTo>
                    <a:pt x="1262507" y="3992092"/>
                  </a:lnTo>
                  <a:lnTo>
                    <a:pt x="12877" y="3978846"/>
                  </a:lnTo>
                  <a:lnTo>
                    <a:pt x="10350" y="4019677"/>
                  </a:lnTo>
                  <a:lnTo>
                    <a:pt x="1263256" y="4006316"/>
                  </a:lnTo>
                  <a:close/>
                </a:path>
                <a:path w="1274445" h="4192904">
                  <a:moveTo>
                    <a:pt x="1273860" y="4179379"/>
                  </a:moveTo>
                  <a:lnTo>
                    <a:pt x="1272870" y="4165155"/>
                  </a:lnTo>
                  <a:lnTo>
                    <a:pt x="2527" y="4151858"/>
                  </a:lnTo>
                  <a:lnTo>
                    <a:pt x="0" y="4192689"/>
                  </a:lnTo>
                  <a:lnTo>
                    <a:pt x="1273860" y="4179379"/>
                  </a:lnTo>
                  <a:close/>
                </a:path>
              </a:pathLst>
            </a:custGeom>
            <a:solidFill>
              <a:srgbClr val="1C69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94" name="object 75">
              <a:extLst>
                <a:ext uri="{FF2B5EF4-FFF2-40B4-BE49-F238E27FC236}">
                  <a16:creationId xmlns:a16="http://schemas.microsoft.com/office/drawing/2014/main" id="{846D600E-8914-4D37-BBF1-5B13D16D9EC1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73490" y="7086379"/>
              <a:ext cx="1294572" cy="40894"/>
            </a:xfrm>
            <a:prstGeom prst="rect">
              <a:avLst/>
            </a:prstGeom>
          </p:spPr>
        </p:pic>
        <p:pic>
          <p:nvPicPr>
            <p:cNvPr id="595" name="object 76">
              <a:extLst>
                <a:ext uri="{FF2B5EF4-FFF2-40B4-BE49-F238E27FC236}">
                  <a16:creationId xmlns:a16="http://schemas.microsoft.com/office/drawing/2014/main" id="{6811AF3D-1C78-4181-9B83-0E562B2C77CD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62949" y="7259322"/>
              <a:ext cx="1315470" cy="40895"/>
            </a:xfrm>
            <a:prstGeom prst="rect">
              <a:avLst/>
            </a:prstGeom>
          </p:spPr>
        </p:pic>
      </p:grpSp>
      <p:sp>
        <p:nvSpPr>
          <p:cNvPr id="596" name="object 77">
            <a:extLst>
              <a:ext uri="{FF2B5EF4-FFF2-40B4-BE49-F238E27FC236}">
                <a16:creationId xmlns:a16="http://schemas.microsoft.com/office/drawing/2014/main" id="{ABD3D539-8EC9-4AEA-991F-F71BECD7CA76}"/>
              </a:ext>
            </a:extLst>
          </p:cNvPr>
          <p:cNvSpPr/>
          <p:nvPr userDrawn="1"/>
        </p:nvSpPr>
        <p:spPr>
          <a:xfrm>
            <a:off x="2662675" y="4937221"/>
            <a:ext cx="1229995" cy="95885"/>
          </a:xfrm>
          <a:custGeom>
            <a:avLst/>
            <a:gdLst/>
            <a:ahLst/>
            <a:cxnLst/>
            <a:rect l="l" t="t" r="r" b="b"/>
            <a:pathLst>
              <a:path w="1229995" h="95885">
                <a:moveTo>
                  <a:pt x="0" y="95339"/>
                </a:moveTo>
                <a:lnTo>
                  <a:pt x="1229905" y="95339"/>
                </a:lnTo>
                <a:lnTo>
                  <a:pt x="1229905" y="0"/>
                </a:lnTo>
                <a:lnTo>
                  <a:pt x="0" y="0"/>
                </a:lnTo>
                <a:lnTo>
                  <a:pt x="0" y="95339"/>
                </a:lnTo>
                <a:close/>
              </a:path>
            </a:pathLst>
          </a:custGeom>
          <a:solidFill>
            <a:srgbClr val="F6F7F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97" name="object 78">
            <a:extLst>
              <a:ext uri="{FF2B5EF4-FFF2-40B4-BE49-F238E27FC236}">
                <a16:creationId xmlns:a16="http://schemas.microsoft.com/office/drawing/2014/main" id="{5A5B0055-C1EF-4A22-9F5B-B2B413B3D8D2}"/>
              </a:ext>
            </a:extLst>
          </p:cNvPr>
          <p:cNvGrpSpPr/>
          <p:nvPr userDrawn="1"/>
        </p:nvGrpSpPr>
        <p:grpSpPr>
          <a:xfrm>
            <a:off x="2662675" y="4561835"/>
            <a:ext cx="2479040" cy="3213100"/>
            <a:chOff x="2662675" y="4561835"/>
            <a:chExt cx="2479040" cy="3213100"/>
          </a:xfrm>
        </p:grpSpPr>
        <p:sp>
          <p:nvSpPr>
            <p:cNvPr id="598" name="object 79">
              <a:extLst>
                <a:ext uri="{FF2B5EF4-FFF2-40B4-BE49-F238E27FC236}">
                  <a16:creationId xmlns:a16="http://schemas.microsoft.com/office/drawing/2014/main" id="{780DF5F7-D8A2-4942-81F8-D9E886C93861}"/>
                </a:ext>
              </a:extLst>
            </p:cNvPr>
            <p:cNvSpPr/>
            <p:nvPr/>
          </p:nvSpPr>
          <p:spPr>
            <a:xfrm>
              <a:off x="2662669" y="4561846"/>
              <a:ext cx="2479040" cy="3213100"/>
            </a:xfrm>
            <a:custGeom>
              <a:avLst/>
              <a:gdLst/>
              <a:ahLst/>
              <a:cxnLst/>
              <a:rect l="l" t="t" r="r" b="b"/>
              <a:pathLst>
                <a:path w="2479040" h="3213100">
                  <a:moveTo>
                    <a:pt x="1229906" y="0"/>
                  </a:moveTo>
                  <a:lnTo>
                    <a:pt x="151892" y="0"/>
                  </a:lnTo>
                  <a:lnTo>
                    <a:pt x="151892" y="64477"/>
                  </a:lnTo>
                  <a:lnTo>
                    <a:pt x="151892" y="433031"/>
                  </a:lnTo>
                  <a:lnTo>
                    <a:pt x="1229906" y="433031"/>
                  </a:lnTo>
                  <a:lnTo>
                    <a:pt x="1229906" y="64477"/>
                  </a:lnTo>
                  <a:lnTo>
                    <a:pt x="1229906" y="0"/>
                  </a:lnTo>
                  <a:close/>
                </a:path>
                <a:path w="2479040" h="3213100">
                  <a:moveTo>
                    <a:pt x="2478494" y="470725"/>
                  </a:moveTo>
                  <a:lnTo>
                    <a:pt x="0" y="470725"/>
                  </a:lnTo>
                  <a:lnTo>
                    <a:pt x="0" y="1728190"/>
                  </a:lnTo>
                  <a:lnTo>
                    <a:pt x="0" y="2133638"/>
                  </a:lnTo>
                  <a:lnTo>
                    <a:pt x="0" y="2229281"/>
                  </a:lnTo>
                  <a:lnTo>
                    <a:pt x="0" y="3212985"/>
                  </a:lnTo>
                  <a:lnTo>
                    <a:pt x="2478494" y="3212985"/>
                  </a:lnTo>
                  <a:lnTo>
                    <a:pt x="2478494" y="2229281"/>
                  </a:lnTo>
                  <a:lnTo>
                    <a:pt x="2478494" y="2133638"/>
                  </a:lnTo>
                  <a:lnTo>
                    <a:pt x="2478494" y="1728190"/>
                  </a:lnTo>
                  <a:lnTo>
                    <a:pt x="2478494" y="470725"/>
                  </a:lnTo>
                  <a:close/>
                </a:path>
              </a:pathLst>
            </a:custGeom>
            <a:solidFill>
              <a:srgbClr val="F6F7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9" name="object 80">
              <a:extLst>
                <a:ext uri="{FF2B5EF4-FFF2-40B4-BE49-F238E27FC236}">
                  <a16:creationId xmlns:a16="http://schemas.microsoft.com/office/drawing/2014/main" id="{35F1AD65-93C9-4731-B2F2-0DF646384823}"/>
                </a:ext>
              </a:extLst>
            </p:cNvPr>
            <p:cNvSpPr/>
            <p:nvPr/>
          </p:nvSpPr>
          <p:spPr>
            <a:xfrm>
              <a:off x="2801378" y="5095754"/>
              <a:ext cx="2201545" cy="2520950"/>
            </a:xfrm>
            <a:custGeom>
              <a:avLst/>
              <a:gdLst/>
              <a:ahLst/>
              <a:cxnLst/>
              <a:rect l="l" t="t" r="r" b="b"/>
              <a:pathLst>
                <a:path w="2201545" h="2520950">
                  <a:moveTo>
                    <a:pt x="92773" y="0"/>
                  </a:moveTo>
                  <a:lnTo>
                    <a:pt x="0" y="0"/>
                  </a:lnTo>
                  <a:lnTo>
                    <a:pt x="0" y="2520543"/>
                  </a:lnTo>
                  <a:lnTo>
                    <a:pt x="92773" y="2520543"/>
                  </a:lnTo>
                  <a:lnTo>
                    <a:pt x="92773" y="0"/>
                  </a:lnTo>
                  <a:close/>
                </a:path>
                <a:path w="2201545" h="2520950">
                  <a:moveTo>
                    <a:pt x="1091196" y="1548231"/>
                  </a:moveTo>
                  <a:lnTo>
                    <a:pt x="190792" y="1548231"/>
                  </a:lnTo>
                  <a:lnTo>
                    <a:pt x="190792" y="1584388"/>
                  </a:lnTo>
                  <a:lnTo>
                    <a:pt x="1091196" y="1584388"/>
                  </a:lnTo>
                  <a:lnTo>
                    <a:pt x="1091196" y="1548231"/>
                  </a:lnTo>
                  <a:close/>
                </a:path>
                <a:path w="2201545" h="2520950">
                  <a:moveTo>
                    <a:pt x="1091196" y="1395247"/>
                  </a:moveTo>
                  <a:lnTo>
                    <a:pt x="190792" y="1395247"/>
                  </a:lnTo>
                  <a:lnTo>
                    <a:pt x="190792" y="1431340"/>
                  </a:lnTo>
                  <a:lnTo>
                    <a:pt x="1091196" y="1431340"/>
                  </a:lnTo>
                  <a:lnTo>
                    <a:pt x="1091196" y="1395247"/>
                  </a:lnTo>
                  <a:close/>
                </a:path>
                <a:path w="2201545" h="2520950">
                  <a:moveTo>
                    <a:pt x="1091196" y="1242263"/>
                  </a:moveTo>
                  <a:lnTo>
                    <a:pt x="190792" y="1242263"/>
                  </a:lnTo>
                  <a:lnTo>
                    <a:pt x="190792" y="1278356"/>
                  </a:lnTo>
                  <a:lnTo>
                    <a:pt x="1091196" y="1278356"/>
                  </a:lnTo>
                  <a:lnTo>
                    <a:pt x="1091196" y="1242263"/>
                  </a:lnTo>
                  <a:close/>
                </a:path>
                <a:path w="2201545" h="2520950">
                  <a:moveTo>
                    <a:pt x="1091196" y="1089215"/>
                  </a:moveTo>
                  <a:lnTo>
                    <a:pt x="190792" y="1089215"/>
                  </a:lnTo>
                  <a:lnTo>
                    <a:pt x="190792" y="1125308"/>
                  </a:lnTo>
                  <a:lnTo>
                    <a:pt x="1091196" y="1125308"/>
                  </a:lnTo>
                  <a:lnTo>
                    <a:pt x="1091196" y="1089215"/>
                  </a:lnTo>
                  <a:close/>
                </a:path>
                <a:path w="2201545" h="2520950">
                  <a:moveTo>
                    <a:pt x="1091196" y="936218"/>
                  </a:moveTo>
                  <a:lnTo>
                    <a:pt x="190792" y="936218"/>
                  </a:lnTo>
                  <a:lnTo>
                    <a:pt x="190792" y="972312"/>
                  </a:lnTo>
                  <a:lnTo>
                    <a:pt x="1091196" y="972312"/>
                  </a:lnTo>
                  <a:lnTo>
                    <a:pt x="1091196" y="936218"/>
                  </a:lnTo>
                  <a:close/>
                </a:path>
                <a:path w="2201545" h="2520950">
                  <a:moveTo>
                    <a:pt x="1091196" y="783170"/>
                  </a:moveTo>
                  <a:lnTo>
                    <a:pt x="190855" y="783170"/>
                  </a:lnTo>
                  <a:lnTo>
                    <a:pt x="190855" y="819264"/>
                  </a:lnTo>
                  <a:lnTo>
                    <a:pt x="1091196" y="819264"/>
                  </a:lnTo>
                  <a:lnTo>
                    <a:pt x="1091196" y="783170"/>
                  </a:lnTo>
                  <a:close/>
                </a:path>
                <a:path w="2201545" h="2520950">
                  <a:moveTo>
                    <a:pt x="1091196" y="630059"/>
                  </a:moveTo>
                  <a:lnTo>
                    <a:pt x="190792" y="630059"/>
                  </a:lnTo>
                  <a:lnTo>
                    <a:pt x="190792" y="666216"/>
                  </a:lnTo>
                  <a:lnTo>
                    <a:pt x="1091196" y="666216"/>
                  </a:lnTo>
                  <a:lnTo>
                    <a:pt x="1091196" y="630059"/>
                  </a:lnTo>
                  <a:close/>
                </a:path>
                <a:path w="2201545" h="2520950">
                  <a:moveTo>
                    <a:pt x="1091196" y="477139"/>
                  </a:moveTo>
                  <a:lnTo>
                    <a:pt x="190792" y="477139"/>
                  </a:lnTo>
                  <a:lnTo>
                    <a:pt x="190792" y="513105"/>
                  </a:lnTo>
                  <a:lnTo>
                    <a:pt x="1091196" y="513105"/>
                  </a:lnTo>
                  <a:lnTo>
                    <a:pt x="1091196" y="477139"/>
                  </a:lnTo>
                  <a:close/>
                </a:path>
                <a:path w="2201545" h="2520950">
                  <a:moveTo>
                    <a:pt x="1091196" y="324091"/>
                  </a:moveTo>
                  <a:lnTo>
                    <a:pt x="190792" y="324091"/>
                  </a:lnTo>
                  <a:lnTo>
                    <a:pt x="190792" y="360184"/>
                  </a:lnTo>
                  <a:lnTo>
                    <a:pt x="1091196" y="360184"/>
                  </a:lnTo>
                  <a:lnTo>
                    <a:pt x="1091196" y="324091"/>
                  </a:lnTo>
                  <a:close/>
                </a:path>
                <a:path w="2201545" h="2520950">
                  <a:moveTo>
                    <a:pt x="1091196" y="171043"/>
                  </a:moveTo>
                  <a:lnTo>
                    <a:pt x="190792" y="171043"/>
                  </a:lnTo>
                  <a:lnTo>
                    <a:pt x="190792" y="207124"/>
                  </a:lnTo>
                  <a:lnTo>
                    <a:pt x="1091196" y="207124"/>
                  </a:lnTo>
                  <a:lnTo>
                    <a:pt x="1091196" y="171043"/>
                  </a:lnTo>
                  <a:close/>
                </a:path>
                <a:path w="2201545" h="2520950">
                  <a:moveTo>
                    <a:pt x="1091196" y="17932"/>
                  </a:moveTo>
                  <a:lnTo>
                    <a:pt x="190792" y="17932"/>
                  </a:lnTo>
                  <a:lnTo>
                    <a:pt x="190792" y="54013"/>
                  </a:lnTo>
                  <a:lnTo>
                    <a:pt x="1091196" y="54013"/>
                  </a:lnTo>
                  <a:lnTo>
                    <a:pt x="1091196" y="17932"/>
                  </a:lnTo>
                  <a:close/>
                </a:path>
                <a:path w="2201545" h="2520950">
                  <a:moveTo>
                    <a:pt x="2029879" y="1854339"/>
                  </a:moveTo>
                  <a:lnTo>
                    <a:pt x="190792" y="1854339"/>
                  </a:lnTo>
                  <a:lnTo>
                    <a:pt x="190792" y="1890420"/>
                  </a:lnTo>
                  <a:lnTo>
                    <a:pt x="2029879" y="1890420"/>
                  </a:lnTo>
                  <a:lnTo>
                    <a:pt x="2029879" y="1854339"/>
                  </a:lnTo>
                  <a:close/>
                </a:path>
                <a:path w="2201545" h="2520950">
                  <a:moveTo>
                    <a:pt x="2029879" y="1701342"/>
                  </a:moveTo>
                  <a:lnTo>
                    <a:pt x="190855" y="1701342"/>
                  </a:lnTo>
                  <a:lnTo>
                    <a:pt x="190855" y="1737436"/>
                  </a:lnTo>
                  <a:lnTo>
                    <a:pt x="2029879" y="1737436"/>
                  </a:lnTo>
                  <a:lnTo>
                    <a:pt x="2029879" y="1701342"/>
                  </a:lnTo>
                  <a:close/>
                </a:path>
                <a:path w="2201545" h="2520950">
                  <a:moveTo>
                    <a:pt x="2201138" y="1695373"/>
                  </a:moveTo>
                  <a:lnTo>
                    <a:pt x="2108301" y="1695373"/>
                  </a:lnTo>
                  <a:lnTo>
                    <a:pt x="2108301" y="2520543"/>
                  </a:lnTo>
                  <a:lnTo>
                    <a:pt x="2201138" y="2520543"/>
                  </a:lnTo>
                  <a:lnTo>
                    <a:pt x="2201138" y="1695373"/>
                  </a:lnTo>
                  <a:close/>
                </a:path>
              </a:pathLst>
            </a:custGeom>
            <a:solidFill>
              <a:srgbClr val="1C69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00" name="object 81">
              <a:extLst>
                <a:ext uri="{FF2B5EF4-FFF2-40B4-BE49-F238E27FC236}">
                  <a16:creationId xmlns:a16="http://schemas.microsoft.com/office/drawing/2014/main" id="{17C44079-B65F-453E-ADBB-2610B5BD9297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92174" y="7103131"/>
              <a:ext cx="1839094" cy="36152"/>
            </a:xfrm>
            <a:prstGeom prst="rect">
              <a:avLst/>
            </a:prstGeom>
          </p:spPr>
        </p:pic>
        <p:pic>
          <p:nvPicPr>
            <p:cNvPr id="601" name="object 82">
              <a:extLst>
                <a:ext uri="{FF2B5EF4-FFF2-40B4-BE49-F238E27FC236}">
                  <a16:creationId xmlns:a16="http://schemas.microsoft.com/office/drawing/2014/main" id="{E68D9201-CD76-4F1D-888F-CC34561BE976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92174" y="7256243"/>
              <a:ext cx="1839094" cy="35968"/>
            </a:xfrm>
            <a:prstGeom prst="rect">
              <a:avLst/>
            </a:prstGeom>
          </p:spPr>
        </p:pic>
        <p:pic>
          <p:nvPicPr>
            <p:cNvPr id="602" name="object 83">
              <a:extLst>
                <a:ext uri="{FF2B5EF4-FFF2-40B4-BE49-F238E27FC236}">
                  <a16:creationId xmlns:a16="http://schemas.microsoft.com/office/drawing/2014/main" id="{D8F1EA96-C882-4E8A-A601-174EC97F16CE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92174" y="7409168"/>
              <a:ext cx="1839094" cy="36152"/>
            </a:xfrm>
            <a:prstGeom prst="rect">
              <a:avLst/>
            </a:prstGeom>
          </p:spPr>
        </p:pic>
        <p:pic>
          <p:nvPicPr>
            <p:cNvPr id="603" name="object 84">
              <a:extLst>
                <a:ext uri="{FF2B5EF4-FFF2-40B4-BE49-F238E27FC236}">
                  <a16:creationId xmlns:a16="http://schemas.microsoft.com/office/drawing/2014/main" id="{2B3403AF-7BA2-48D5-9705-E92D493FE640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992174" y="7562280"/>
              <a:ext cx="1839094" cy="36029"/>
            </a:xfrm>
            <a:prstGeom prst="rect">
              <a:avLst/>
            </a:prstGeom>
          </p:spPr>
        </p:pic>
      </p:grpSp>
      <p:grpSp>
        <p:nvGrpSpPr>
          <p:cNvPr id="604" name="object 85">
            <a:extLst>
              <a:ext uri="{FF2B5EF4-FFF2-40B4-BE49-F238E27FC236}">
                <a16:creationId xmlns:a16="http://schemas.microsoft.com/office/drawing/2014/main" id="{C4B46388-B64D-4D84-9ACA-470DD4E89201}"/>
              </a:ext>
            </a:extLst>
          </p:cNvPr>
          <p:cNvGrpSpPr/>
          <p:nvPr userDrawn="1"/>
        </p:nvGrpSpPr>
        <p:grpSpPr>
          <a:xfrm>
            <a:off x="11821716" y="4500307"/>
            <a:ext cx="2087245" cy="3067685"/>
            <a:chOff x="11821716" y="4500307"/>
            <a:chExt cx="2087245" cy="3067685"/>
          </a:xfrm>
        </p:grpSpPr>
        <p:sp>
          <p:nvSpPr>
            <p:cNvPr id="605" name="object 86">
              <a:extLst>
                <a:ext uri="{FF2B5EF4-FFF2-40B4-BE49-F238E27FC236}">
                  <a16:creationId xmlns:a16="http://schemas.microsoft.com/office/drawing/2014/main" id="{8E1A4C91-35DD-4C15-BAA7-0A33115560EE}"/>
                </a:ext>
              </a:extLst>
            </p:cNvPr>
            <p:cNvSpPr/>
            <p:nvPr/>
          </p:nvSpPr>
          <p:spPr>
            <a:xfrm>
              <a:off x="11821706" y="4500314"/>
              <a:ext cx="2087245" cy="3067685"/>
            </a:xfrm>
            <a:custGeom>
              <a:avLst/>
              <a:gdLst/>
              <a:ahLst/>
              <a:cxnLst/>
              <a:rect l="l" t="t" r="r" b="b"/>
              <a:pathLst>
                <a:path w="2087244" h="3067684">
                  <a:moveTo>
                    <a:pt x="2086978" y="1353134"/>
                  </a:moveTo>
                  <a:lnTo>
                    <a:pt x="1170609" y="1353134"/>
                  </a:lnTo>
                  <a:lnTo>
                    <a:pt x="1170609" y="982294"/>
                  </a:lnTo>
                  <a:lnTo>
                    <a:pt x="1007300" y="982294"/>
                  </a:lnTo>
                  <a:lnTo>
                    <a:pt x="1007300" y="0"/>
                  </a:lnTo>
                  <a:lnTo>
                    <a:pt x="127800" y="0"/>
                  </a:lnTo>
                  <a:lnTo>
                    <a:pt x="127800" y="982294"/>
                  </a:lnTo>
                  <a:lnTo>
                    <a:pt x="0" y="982294"/>
                  </a:lnTo>
                  <a:lnTo>
                    <a:pt x="0" y="1353134"/>
                  </a:lnTo>
                  <a:lnTo>
                    <a:pt x="0" y="1975840"/>
                  </a:lnTo>
                  <a:lnTo>
                    <a:pt x="0" y="3067634"/>
                  </a:lnTo>
                  <a:lnTo>
                    <a:pt x="2086978" y="3067634"/>
                  </a:lnTo>
                  <a:lnTo>
                    <a:pt x="2086978" y="1975840"/>
                  </a:lnTo>
                  <a:lnTo>
                    <a:pt x="2086978" y="1353134"/>
                  </a:lnTo>
                  <a:close/>
                </a:path>
              </a:pathLst>
            </a:custGeom>
            <a:solidFill>
              <a:srgbClr val="F6F7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6" name="object 87">
              <a:extLst>
                <a:ext uri="{FF2B5EF4-FFF2-40B4-BE49-F238E27FC236}">
                  <a16:creationId xmlns:a16="http://schemas.microsoft.com/office/drawing/2014/main" id="{F0614EE1-DD5D-45F0-AEC1-AA8F95E5EA97}"/>
                </a:ext>
              </a:extLst>
            </p:cNvPr>
            <p:cNvSpPr/>
            <p:nvPr/>
          </p:nvSpPr>
          <p:spPr>
            <a:xfrm>
              <a:off x="11881079" y="4659826"/>
              <a:ext cx="1960245" cy="2114550"/>
            </a:xfrm>
            <a:custGeom>
              <a:avLst/>
              <a:gdLst/>
              <a:ahLst/>
              <a:cxnLst/>
              <a:rect l="l" t="t" r="r" b="b"/>
              <a:pathLst>
                <a:path w="1960244" h="2114550">
                  <a:moveTo>
                    <a:pt x="92837" y="921004"/>
                  </a:moveTo>
                  <a:lnTo>
                    <a:pt x="0" y="921004"/>
                  </a:lnTo>
                  <a:lnTo>
                    <a:pt x="0" y="1150366"/>
                  </a:lnTo>
                  <a:lnTo>
                    <a:pt x="92837" y="1150366"/>
                  </a:lnTo>
                  <a:lnTo>
                    <a:pt x="92837" y="921004"/>
                  </a:lnTo>
                  <a:close/>
                </a:path>
                <a:path w="1960244" h="2114550">
                  <a:moveTo>
                    <a:pt x="99187" y="1885061"/>
                  </a:moveTo>
                  <a:lnTo>
                    <a:pt x="8128" y="1885061"/>
                  </a:lnTo>
                  <a:lnTo>
                    <a:pt x="8128" y="2114486"/>
                  </a:lnTo>
                  <a:lnTo>
                    <a:pt x="99187" y="2114486"/>
                  </a:lnTo>
                  <a:lnTo>
                    <a:pt x="99187" y="1885061"/>
                  </a:lnTo>
                  <a:close/>
                </a:path>
                <a:path w="1960244" h="2114550">
                  <a:moveTo>
                    <a:pt x="99187" y="1250454"/>
                  </a:moveTo>
                  <a:lnTo>
                    <a:pt x="8128" y="1250454"/>
                  </a:lnTo>
                  <a:lnTo>
                    <a:pt x="8128" y="1389456"/>
                  </a:lnTo>
                  <a:lnTo>
                    <a:pt x="99187" y="1389456"/>
                  </a:lnTo>
                  <a:lnTo>
                    <a:pt x="99187" y="1250454"/>
                  </a:lnTo>
                  <a:close/>
                </a:path>
                <a:path w="1960244" h="2114550">
                  <a:moveTo>
                    <a:pt x="187642" y="0"/>
                  </a:moveTo>
                  <a:lnTo>
                    <a:pt x="133578" y="0"/>
                  </a:lnTo>
                  <a:lnTo>
                    <a:pt x="133578" y="673671"/>
                  </a:lnTo>
                  <a:lnTo>
                    <a:pt x="187642" y="673671"/>
                  </a:lnTo>
                  <a:lnTo>
                    <a:pt x="187642" y="0"/>
                  </a:lnTo>
                  <a:close/>
                </a:path>
                <a:path w="1960244" h="2114550">
                  <a:moveTo>
                    <a:pt x="285229" y="1885061"/>
                  </a:moveTo>
                  <a:lnTo>
                    <a:pt x="194246" y="1885061"/>
                  </a:lnTo>
                  <a:lnTo>
                    <a:pt x="194246" y="2114486"/>
                  </a:lnTo>
                  <a:lnTo>
                    <a:pt x="285229" y="2114486"/>
                  </a:lnTo>
                  <a:lnTo>
                    <a:pt x="285229" y="1885061"/>
                  </a:lnTo>
                  <a:close/>
                </a:path>
                <a:path w="1960244" h="2114550">
                  <a:moveTo>
                    <a:pt x="285229" y="1250454"/>
                  </a:moveTo>
                  <a:lnTo>
                    <a:pt x="194246" y="1250454"/>
                  </a:lnTo>
                  <a:lnTo>
                    <a:pt x="194246" y="1389456"/>
                  </a:lnTo>
                  <a:lnTo>
                    <a:pt x="285229" y="1389456"/>
                  </a:lnTo>
                  <a:lnTo>
                    <a:pt x="285229" y="1250454"/>
                  </a:lnTo>
                  <a:close/>
                </a:path>
                <a:path w="1960244" h="2114550">
                  <a:moveTo>
                    <a:pt x="361429" y="0"/>
                  </a:moveTo>
                  <a:lnTo>
                    <a:pt x="307365" y="0"/>
                  </a:lnTo>
                  <a:lnTo>
                    <a:pt x="307365" y="673671"/>
                  </a:lnTo>
                  <a:lnTo>
                    <a:pt x="361429" y="673671"/>
                  </a:lnTo>
                  <a:lnTo>
                    <a:pt x="361429" y="0"/>
                  </a:lnTo>
                  <a:close/>
                </a:path>
                <a:path w="1960244" h="2114550">
                  <a:moveTo>
                    <a:pt x="471347" y="1885061"/>
                  </a:moveTo>
                  <a:lnTo>
                    <a:pt x="380352" y="1885061"/>
                  </a:lnTo>
                  <a:lnTo>
                    <a:pt x="380352" y="2114486"/>
                  </a:lnTo>
                  <a:lnTo>
                    <a:pt x="471347" y="2114486"/>
                  </a:lnTo>
                  <a:lnTo>
                    <a:pt x="471347" y="1885061"/>
                  </a:lnTo>
                  <a:close/>
                </a:path>
                <a:path w="1960244" h="2114550">
                  <a:moveTo>
                    <a:pt x="471347" y="1250454"/>
                  </a:moveTo>
                  <a:lnTo>
                    <a:pt x="380352" y="1250454"/>
                  </a:lnTo>
                  <a:lnTo>
                    <a:pt x="380352" y="1389456"/>
                  </a:lnTo>
                  <a:lnTo>
                    <a:pt x="471347" y="1389456"/>
                  </a:lnTo>
                  <a:lnTo>
                    <a:pt x="471347" y="1250454"/>
                  </a:lnTo>
                  <a:close/>
                </a:path>
                <a:path w="1960244" h="2114550">
                  <a:moveTo>
                    <a:pt x="490575" y="921004"/>
                  </a:moveTo>
                  <a:lnTo>
                    <a:pt x="397738" y="921004"/>
                  </a:lnTo>
                  <a:lnTo>
                    <a:pt x="397738" y="1150366"/>
                  </a:lnTo>
                  <a:lnTo>
                    <a:pt x="490575" y="1150366"/>
                  </a:lnTo>
                  <a:lnTo>
                    <a:pt x="490575" y="921004"/>
                  </a:lnTo>
                  <a:close/>
                </a:path>
                <a:path w="1960244" h="2114550">
                  <a:moveTo>
                    <a:pt x="535152" y="0"/>
                  </a:moveTo>
                  <a:lnTo>
                    <a:pt x="481088" y="0"/>
                  </a:lnTo>
                  <a:lnTo>
                    <a:pt x="481088" y="673671"/>
                  </a:lnTo>
                  <a:lnTo>
                    <a:pt x="535152" y="673671"/>
                  </a:lnTo>
                  <a:lnTo>
                    <a:pt x="535152" y="0"/>
                  </a:lnTo>
                  <a:close/>
                </a:path>
                <a:path w="1960244" h="2114550">
                  <a:moveTo>
                    <a:pt x="657453" y="1250454"/>
                  </a:moveTo>
                  <a:lnTo>
                    <a:pt x="566407" y="1250454"/>
                  </a:lnTo>
                  <a:lnTo>
                    <a:pt x="566407" y="1389456"/>
                  </a:lnTo>
                  <a:lnTo>
                    <a:pt x="657453" y="1389456"/>
                  </a:lnTo>
                  <a:lnTo>
                    <a:pt x="657453" y="1250454"/>
                  </a:lnTo>
                  <a:close/>
                </a:path>
                <a:path w="1960244" h="2114550">
                  <a:moveTo>
                    <a:pt x="708926" y="0"/>
                  </a:moveTo>
                  <a:lnTo>
                    <a:pt x="654862" y="0"/>
                  </a:lnTo>
                  <a:lnTo>
                    <a:pt x="654862" y="673671"/>
                  </a:lnTo>
                  <a:lnTo>
                    <a:pt x="708926" y="673671"/>
                  </a:lnTo>
                  <a:lnTo>
                    <a:pt x="708926" y="0"/>
                  </a:lnTo>
                  <a:close/>
                </a:path>
                <a:path w="1960244" h="2114550">
                  <a:moveTo>
                    <a:pt x="843508" y="1885061"/>
                  </a:moveTo>
                  <a:lnTo>
                    <a:pt x="752513" y="1885061"/>
                  </a:lnTo>
                  <a:lnTo>
                    <a:pt x="752513" y="2114486"/>
                  </a:lnTo>
                  <a:lnTo>
                    <a:pt x="843508" y="2114486"/>
                  </a:lnTo>
                  <a:lnTo>
                    <a:pt x="843508" y="1885061"/>
                  </a:lnTo>
                  <a:close/>
                </a:path>
                <a:path w="1960244" h="2114550">
                  <a:moveTo>
                    <a:pt x="843508" y="1567764"/>
                  </a:moveTo>
                  <a:lnTo>
                    <a:pt x="752513" y="1567764"/>
                  </a:lnTo>
                  <a:lnTo>
                    <a:pt x="752513" y="1797177"/>
                  </a:lnTo>
                  <a:lnTo>
                    <a:pt x="843508" y="1797177"/>
                  </a:lnTo>
                  <a:lnTo>
                    <a:pt x="843508" y="1567764"/>
                  </a:lnTo>
                  <a:close/>
                </a:path>
                <a:path w="1960244" h="2114550">
                  <a:moveTo>
                    <a:pt x="843508" y="1250454"/>
                  </a:moveTo>
                  <a:lnTo>
                    <a:pt x="752513" y="1250454"/>
                  </a:lnTo>
                  <a:lnTo>
                    <a:pt x="752513" y="1479931"/>
                  </a:lnTo>
                  <a:lnTo>
                    <a:pt x="843508" y="1479931"/>
                  </a:lnTo>
                  <a:lnTo>
                    <a:pt x="843508" y="1250454"/>
                  </a:lnTo>
                  <a:close/>
                </a:path>
                <a:path w="1960244" h="2114550">
                  <a:moveTo>
                    <a:pt x="882713" y="0"/>
                  </a:moveTo>
                  <a:lnTo>
                    <a:pt x="828649" y="0"/>
                  </a:lnTo>
                  <a:lnTo>
                    <a:pt x="828649" y="673671"/>
                  </a:lnTo>
                  <a:lnTo>
                    <a:pt x="882713" y="673671"/>
                  </a:lnTo>
                  <a:lnTo>
                    <a:pt x="882713" y="0"/>
                  </a:lnTo>
                  <a:close/>
                </a:path>
                <a:path w="1960244" h="2114550">
                  <a:moveTo>
                    <a:pt x="888263" y="921004"/>
                  </a:moveTo>
                  <a:lnTo>
                    <a:pt x="795413" y="921004"/>
                  </a:lnTo>
                  <a:lnTo>
                    <a:pt x="795413" y="1150366"/>
                  </a:lnTo>
                  <a:lnTo>
                    <a:pt x="888263" y="1150366"/>
                  </a:lnTo>
                  <a:lnTo>
                    <a:pt x="888263" y="921004"/>
                  </a:lnTo>
                  <a:close/>
                </a:path>
                <a:path w="1960244" h="2114550">
                  <a:moveTo>
                    <a:pt x="1029614" y="1885061"/>
                  </a:moveTo>
                  <a:lnTo>
                    <a:pt x="938618" y="1885061"/>
                  </a:lnTo>
                  <a:lnTo>
                    <a:pt x="938618" y="2114486"/>
                  </a:lnTo>
                  <a:lnTo>
                    <a:pt x="1029614" y="2114486"/>
                  </a:lnTo>
                  <a:lnTo>
                    <a:pt x="1029614" y="1885061"/>
                  </a:lnTo>
                  <a:close/>
                </a:path>
                <a:path w="1960244" h="2114550">
                  <a:moveTo>
                    <a:pt x="1029614" y="1567764"/>
                  </a:moveTo>
                  <a:lnTo>
                    <a:pt x="938618" y="1567764"/>
                  </a:lnTo>
                  <a:lnTo>
                    <a:pt x="938618" y="1797177"/>
                  </a:lnTo>
                  <a:lnTo>
                    <a:pt x="1029614" y="1797177"/>
                  </a:lnTo>
                  <a:lnTo>
                    <a:pt x="1029614" y="1567764"/>
                  </a:lnTo>
                  <a:close/>
                </a:path>
                <a:path w="1960244" h="2114550">
                  <a:moveTo>
                    <a:pt x="1029614" y="1250454"/>
                  </a:moveTo>
                  <a:lnTo>
                    <a:pt x="938618" y="1250454"/>
                  </a:lnTo>
                  <a:lnTo>
                    <a:pt x="938618" y="1479931"/>
                  </a:lnTo>
                  <a:lnTo>
                    <a:pt x="1029614" y="1479931"/>
                  </a:lnTo>
                  <a:lnTo>
                    <a:pt x="1029614" y="1250454"/>
                  </a:lnTo>
                  <a:close/>
                </a:path>
                <a:path w="1960244" h="2114550">
                  <a:moveTo>
                    <a:pt x="1087132" y="921004"/>
                  </a:moveTo>
                  <a:lnTo>
                    <a:pt x="994295" y="921004"/>
                  </a:lnTo>
                  <a:lnTo>
                    <a:pt x="994295" y="1150366"/>
                  </a:lnTo>
                  <a:lnTo>
                    <a:pt x="1087132" y="1150366"/>
                  </a:lnTo>
                  <a:lnTo>
                    <a:pt x="1087132" y="921004"/>
                  </a:lnTo>
                  <a:close/>
                </a:path>
                <a:path w="1960244" h="2114550">
                  <a:moveTo>
                    <a:pt x="1215656" y="1885061"/>
                  </a:moveTo>
                  <a:lnTo>
                    <a:pt x="1124673" y="1885061"/>
                  </a:lnTo>
                  <a:lnTo>
                    <a:pt x="1124673" y="2114486"/>
                  </a:lnTo>
                  <a:lnTo>
                    <a:pt x="1215656" y="2114486"/>
                  </a:lnTo>
                  <a:lnTo>
                    <a:pt x="1215656" y="1885061"/>
                  </a:lnTo>
                  <a:close/>
                </a:path>
                <a:path w="1960244" h="2114550">
                  <a:moveTo>
                    <a:pt x="1401775" y="1885061"/>
                  </a:moveTo>
                  <a:lnTo>
                    <a:pt x="1310779" y="1885061"/>
                  </a:lnTo>
                  <a:lnTo>
                    <a:pt x="1310779" y="2114486"/>
                  </a:lnTo>
                  <a:lnTo>
                    <a:pt x="1401775" y="2114486"/>
                  </a:lnTo>
                  <a:lnTo>
                    <a:pt x="1401775" y="1885061"/>
                  </a:lnTo>
                  <a:close/>
                </a:path>
                <a:path w="1960244" h="2114550">
                  <a:moveTo>
                    <a:pt x="1587881" y="1885061"/>
                  </a:moveTo>
                  <a:lnTo>
                    <a:pt x="1496898" y="1885061"/>
                  </a:lnTo>
                  <a:lnTo>
                    <a:pt x="1496898" y="2114486"/>
                  </a:lnTo>
                  <a:lnTo>
                    <a:pt x="1587881" y="2114486"/>
                  </a:lnTo>
                  <a:lnTo>
                    <a:pt x="1587881" y="1885061"/>
                  </a:lnTo>
                  <a:close/>
                </a:path>
                <a:path w="1960244" h="2114550">
                  <a:moveTo>
                    <a:pt x="1773986" y="1885061"/>
                  </a:moveTo>
                  <a:lnTo>
                    <a:pt x="1682940" y="1885061"/>
                  </a:lnTo>
                  <a:lnTo>
                    <a:pt x="1682940" y="2114486"/>
                  </a:lnTo>
                  <a:lnTo>
                    <a:pt x="1773986" y="2114486"/>
                  </a:lnTo>
                  <a:lnTo>
                    <a:pt x="1773986" y="1885061"/>
                  </a:lnTo>
                  <a:close/>
                </a:path>
                <a:path w="1960244" h="2114550">
                  <a:moveTo>
                    <a:pt x="1960041" y="1885061"/>
                  </a:moveTo>
                  <a:lnTo>
                    <a:pt x="1869046" y="1885061"/>
                  </a:lnTo>
                  <a:lnTo>
                    <a:pt x="1869046" y="2114486"/>
                  </a:lnTo>
                  <a:lnTo>
                    <a:pt x="1960041" y="2114486"/>
                  </a:lnTo>
                  <a:lnTo>
                    <a:pt x="1960041" y="1885061"/>
                  </a:lnTo>
                  <a:close/>
                </a:path>
              </a:pathLst>
            </a:custGeom>
            <a:solidFill>
              <a:srgbClr val="1C69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07" name="object 88">
            <a:extLst>
              <a:ext uri="{FF2B5EF4-FFF2-40B4-BE49-F238E27FC236}">
                <a16:creationId xmlns:a16="http://schemas.microsoft.com/office/drawing/2014/main" id="{FCF8DA2F-67D5-4725-AB57-98A5F631E6C7}"/>
              </a:ext>
            </a:extLst>
          </p:cNvPr>
          <p:cNvGrpSpPr/>
          <p:nvPr userDrawn="1"/>
        </p:nvGrpSpPr>
        <p:grpSpPr>
          <a:xfrm>
            <a:off x="7855822" y="4706139"/>
            <a:ext cx="1687830" cy="2710180"/>
            <a:chOff x="7855822" y="4706139"/>
            <a:chExt cx="1687830" cy="2710180"/>
          </a:xfrm>
        </p:grpSpPr>
        <p:sp>
          <p:nvSpPr>
            <p:cNvPr id="608" name="object 89">
              <a:extLst>
                <a:ext uri="{FF2B5EF4-FFF2-40B4-BE49-F238E27FC236}">
                  <a16:creationId xmlns:a16="http://schemas.microsoft.com/office/drawing/2014/main" id="{26832CD2-7073-44B8-9DD7-ADB4627E7FD2}"/>
                </a:ext>
              </a:extLst>
            </p:cNvPr>
            <p:cNvSpPr/>
            <p:nvPr/>
          </p:nvSpPr>
          <p:spPr>
            <a:xfrm>
              <a:off x="8088229" y="4956252"/>
              <a:ext cx="1223010" cy="679450"/>
            </a:xfrm>
            <a:custGeom>
              <a:avLst/>
              <a:gdLst/>
              <a:ahLst/>
              <a:cxnLst/>
              <a:rect l="l" t="t" r="r" b="b"/>
              <a:pathLst>
                <a:path w="1223009" h="679450">
                  <a:moveTo>
                    <a:pt x="1222384" y="0"/>
                  </a:moveTo>
                  <a:lnTo>
                    <a:pt x="0" y="110984"/>
                  </a:lnTo>
                  <a:lnTo>
                    <a:pt x="0" y="500351"/>
                  </a:lnTo>
                  <a:lnTo>
                    <a:pt x="1222384" y="679083"/>
                  </a:lnTo>
                  <a:lnTo>
                    <a:pt x="1222384" y="0"/>
                  </a:lnTo>
                  <a:close/>
                </a:path>
              </a:pathLst>
            </a:custGeom>
            <a:solidFill>
              <a:srgbClr val="F6F7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9" name="object 90">
              <a:extLst>
                <a:ext uri="{FF2B5EF4-FFF2-40B4-BE49-F238E27FC236}">
                  <a16:creationId xmlns:a16="http://schemas.microsoft.com/office/drawing/2014/main" id="{11BE6004-3CDA-4FC3-AB46-01C61062C53A}"/>
                </a:ext>
              </a:extLst>
            </p:cNvPr>
            <p:cNvSpPr/>
            <p:nvPr/>
          </p:nvSpPr>
          <p:spPr>
            <a:xfrm>
              <a:off x="8185125" y="5126005"/>
              <a:ext cx="1028700" cy="264160"/>
            </a:xfrm>
            <a:custGeom>
              <a:avLst/>
              <a:gdLst/>
              <a:ahLst/>
              <a:cxnLst/>
              <a:rect l="l" t="t" r="r" b="b"/>
              <a:pathLst>
                <a:path w="1028700" h="264160">
                  <a:moveTo>
                    <a:pt x="89458" y="174294"/>
                  </a:moveTo>
                  <a:lnTo>
                    <a:pt x="0" y="174294"/>
                  </a:lnTo>
                  <a:lnTo>
                    <a:pt x="0" y="263652"/>
                  </a:lnTo>
                  <a:lnTo>
                    <a:pt x="89458" y="263652"/>
                  </a:lnTo>
                  <a:lnTo>
                    <a:pt x="89458" y="174294"/>
                  </a:lnTo>
                  <a:close/>
                </a:path>
                <a:path w="1028700" h="264160">
                  <a:moveTo>
                    <a:pt x="89458" y="0"/>
                  </a:moveTo>
                  <a:lnTo>
                    <a:pt x="0" y="0"/>
                  </a:lnTo>
                  <a:lnTo>
                    <a:pt x="0" y="89357"/>
                  </a:lnTo>
                  <a:lnTo>
                    <a:pt x="89458" y="89357"/>
                  </a:lnTo>
                  <a:lnTo>
                    <a:pt x="89458" y="0"/>
                  </a:lnTo>
                  <a:close/>
                </a:path>
                <a:path w="1028700" h="264160">
                  <a:moveTo>
                    <a:pt x="277228" y="174294"/>
                  </a:moveTo>
                  <a:lnTo>
                    <a:pt x="187845" y="174294"/>
                  </a:lnTo>
                  <a:lnTo>
                    <a:pt x="187845" y="263652"/>
                  </a:lnTo>
                  <a:lnTo>
                    <a:pt x="277228" y="263652"/>
                  </a:lnTo>
                  <a:lnTo>
                    <a:pt x="277228" y="174294"/>
                  </a:lnTo>
                  <a:close/>
                </a:path>
                <a:path w="1028700" h="264160">
                  <a:moveTo>
                    <a:pt x="277228" y="0"/>
                  </a:moveTo>
                  <a:lnTo>
                    <a:pt x="187845" y="0"/>
                  </a:lnTo>
                  <a:lnTo>
                    <a:pt x="187845" y="89357"/>
                  </a:lnTo>
                  <a:lnTo>
                    <a:pt x="277228" y="89357"/>
                  </a:lnTo>
                  <a:lnTo>
                    <a:pt x="277228" y="0"/>
                  </a:lnTo>
                  <a:close/>
                </a:path>
                <a:path w="1028700" h="264160">
                  <a:moveTo>
                    <a:pt x="465124" y="174294"/>
                  </a:moveTo>
                  <a:lnTo>
                    <a:pt x="375678" y="174294"/>
                  </a:lnTo>
                  <a:lnTo>
                    <a:pt x="375678" y="263652"/>
                  </a:lnTo>
                  <a:lnTo>
                    <a:pt x="465124" y="263652"/>
                  </a:lnTo>
                  <a:lnTo>
                    <a:pt x="465124" y="174294"/>
                  </a:lnTo>
                  <a:close/>
                </a:path>
                <a:path w="1028700" h="264160">
                  <a:moveTo>
                    <a:pt x="465124" y="0"/>
                  </a:moveTo>
                  <a:lnTo>
                    <a:pt x="375678" y="0"/>
                  </a:lnTo>
                  <a:lnTo>
                    <a:pt x="375678" y="89357"/>
                  </a:lnTo>
                  <a:lnTo>
                    <a:pt x="465124" y="89357"/>
                  </a:lnTo>
                  <a:lnTo>
                    <a:pt x="465124" y="0"/>
                  </a:lnTo>
                  <a:close/>
                </a:path>
                <a:path w="1028700" h="264160">
                  <a:moveTo>
                    <a:pt x="652970" y="174294"/>
                  </a:moveTo>
                  <a:lnTo>
                    <a:pt x="563511" y="174294"/>
                  </a:lnTo>
                  <a:lnTo>
                    <a:pt x="563511" y="263652"/>
                  </a:lnTo>
                  <a:lnTo>
                    <a:pt x="652970" y="263652"/>
                  </a:lnTo>
                  <a:lnTo>
                    <a:pt x="652970" y="174294"/>
                  </a:lnTo>
                  <a:close/>
                </a:path>
                <a:path w="1028700" h="264160">
                  <a:moveTo>
                    <a:pt x="652970" y="0"/>
                  </a:moveTo>
                  <a:lnTo>
                    <a:pt x="563511" y="0"/>
                  </a:lnTo>
                  <a:lnTo>
                    <a:pt x="563511" y="89357"/>
                  </a:lnTo>
                  <a:lnTo>
                    <a:pt x="652970" y="89357"/>
                  </a:lnTo>
                  <a:lnTo>
                    <a:pt x="652970" y="0"/>
                  </a:lnTo>
                  <a:close/>
                </a:path>
                <a:path w="1028700" h="264160">
                  <a:moveTo>
                    <a:pt x="840740" y="174294"/>
                  </a:moveTo>
                  <a:lnTo>
                    <a:pt x="751293" y="174294"/>
                  </a:lnTo>
                  <a:lnTo>
                    <a:pt x="751293" y="263652"/>
                  </a:lnTo>
                  <a:lnTo>
                    <a:pt x="840740" y="263652"/>
                  </a:lnTo>
                  <a:lnTo>
                    <a:pt x="840740" y="174294"/>
                  </a:lnTo>
                  <a:close/>
                </a:path>
                <a:path w="1028700" h="264160">
                  <a:moveTo>
                    <a:pt x="840740" y="0"/>
                  </a:moveTo>
                  <a:lnTo>
                    <a:pt x="751293" y="0"/>
                  </a:lnTo>
                  <a:lnTo>
                    <a:pt x="751293" y="89357"/>
                  </a:lnTo>
                  <a:lnTo>
                    <a:pt x="840740" y="89357"/>
                  </a:lnTo>
                  <a:lnTo>
                    <a:pt x="840740" y="0"/>
                  </a:lnTo>
                  <a:close/>
                </a:path>
                <a:path w="1028700" h="264160">
                  <a:moveTo>
                    <a:pt x="1028573" y="174294"/>
                  </a:moveTo>
                  <a:lnTo>
                    <a:pt x="939126" y="174294"/>
                  </a:lnTo>
                  <a:lnTo>
                    <a:pt x="939126" y="263652"/>
                  </a:lnTo>
                  <a:lnTo>
                    <a:pt x="1028573" y="263652"/>
                  </a:lnTo>
                  <a:lnTo>
                    <a:pt x="1028573" y="174294"/>
                  </a:lnTo>
                  <a:close/>
                </a:path>
                <a:path w="1028700" h="264160">
                  <a:moveTo>
                    <a:pt x="1028573" y="0"/>
                  </a:moveTo>
                  <a:lnTo>
                    <a:pt x="939126" y="0"/>
                  </a:lnTo>
                  <a:lnTo>
                    <a:pt x="939126" y="89357"/>
                  </a:lnTo>
                  <a:lnTo>
                    <a:pt x="1028573" y="89357"/>
                  </a:lnTo>
                  <a:lnTo>
                    <a:pt x="1028573" y="0"/>
                  </a:lnTo>
                  <a:close/>
                </a:path>
              </a:pathLst>
            </a:custGeom>
            <a:solidFill>
              <a:srgbClr val="1C69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0" name="object 91">
              <a:extLst>
                <a:ext uri="{FF2B5EF4-FFF2-40B4-BE49-F238E27FC236}">
                  <a16:creationId xmlns:a16="http://schemas.microsoft.com/office/drawing/2014/main" id="{C0F7B1C5-C84D-4073-BD07-38FBDCB9D697}"/>
                </a:ext>
              </a:extLst>
            </p:cNvPr>
            <p:cNvSpPr/>
            <p:nvPr/>
          </p:nvSpPr>
          <p:spPr>
            <a:xfrm>
              <a:off x="7855814" y="4706143"/>
              <a:ext cx="1687830" cy="2710180"/>
            </a:xfrm>
            <a:custGeom>
              <a:avLst/>
              <a:gdLst/>
              <a:ahLst/>
              <a:cxnLst/>
              <a:rect l="l" t="t" r="r" b="b"/>
              <a:pathLst>
                <a:path w="1687829" h="2710179">
                  <a:moveTo>
                    <a:pt x="1320584" y="0"/>
                  </a:moveTo>
                  <a:lnTo>
                    <a:pt x="366483" y="111048"/>
                  </a:lnTo>
                  <a:lnTo>
                    <a:pt x="366483" y="364058"/>
                  </a:lnTo>
                  <a:lnTo>
                    <a:pt x="1320584" y="290398"/>
                  </a:lnTo>
                  <a:lnTo>
                    <a:pt x="1320584" y="0"/>
                  </a:lnTo>
                  <a:close/>
                </a:path>
                <a:path w="1687829" h="2710179">
                  <a:moveTo>
                    <a:pt x="1687385" y="870381"/>
                  </a:moveTo>
                  <a:lnTo>
                    <a:pt x="0" y="602653"/>
                  </a:lnTo>
                  <a:lnTo>
                    <a:pt x="0" y="2710116"/>
                  </a:lnTo>
                  <a:lnTo>
                    <a:pt x="1687385" y="2710116"/>
                  </a:lnTo>
                  <a:lnTo>
                    <a:pt x="1687385" y="870381"/>
                  </a:lnTo>
                  <a:close/>
                </a:path>
              </a:pathLst>
            </a:custGeom>
            <a:solidFill>
              <a:srgbClr val="F6F7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1" name="object 92">
              <a:extLst>
                <a:ext uri="{FF2B5EF4-FFF2-40B4-BE49-F238E27FC236}">
                  <a16:creationId xmlns:a16="http://schemas.microsoft.com/office/drawing/2014/main" id="{519A7487-499E-4062-BE2C-553EA32FCB45}"/>
                </a:ext>
              </a:extLst>
            </p:cNvPr>
            <p:cNvSpPr/>
            <p:nvPr/>
          </p:nvSpPr>
          <p:spPr>
            <a:xfrm>
              <a:off x="7855814" y="5478163"/>
              <a:ext cx="1687830" cy="1609725"/>
            </a:xfrm>
            <a:custGeom>
              <a:avLst/>
              <a:gdLst/>
              <a:ahLst/>
              <a:cxnLst/>
              <a:rect l="l" t="t" r="r" b="b"/>
              <a:pathLst>
                <a:path w="1687829" h="1609725">
                  <a:moveTo>
                    <a:pt x="1687385" y="1555318"/>
                  </a:moveTo>
                  <a:lnTo>
                    <a:pt x="0" y="1525574"/>
                  </a:lnTo>
                  <a:lnTo>
                    <a:pt x="0" y="1579156"/>
                  </a:lnTo>
                  <a:lnTo>
                    <a:pt x="1687385" y="1609204"/>
                  </a:lnTo>
                  <a:lnTo>
                    <a:pt x="1687385" y="1555318"/>
                  </a:lnTo>
                  <a:close/>
                </a:path>
                <a:path w="1687829" h="1609725">
                  <a:moveTo>
                    <a:pt x="1687385" y="1367967"/>
                  </a:moveTo>
                  <a:lnTo>
                    <a:pt x="0" y="1307909"/>
                  </a:lnTo>
                  <a:lnTo>
                    <a:pt x="0" y="1361440"/>
                  </a:lnTo>
                  <a:lnTo>
                    <a:pt x="1687385" y="1421599"/>
                  </a:lnTo>
                  <a:lnTo>
                    <a:pt x="1687385" y="1367967"/>
                  </a:lnTo>
                  <a:close/>
                </a:path>
                <a:path w="1687829" h="1609725">
                  <a:moveTo>
                    <a:pt x="1687385" y="1180795"/>
                  </a:moveTo>
                  <a:lnTo>
                    <a:pt x="0" y="1090256"/>
                  </a:lnTo>
                  <a:lnTo>
                    <a:pt x="0" y="1143838"/>
                  </a:lnTo>
                  <a:lnTo>
                    <a:pt x="1687385" y="1234440"/>
                  </a:lnTo>
                  <a:lnTo>
                    <a:pt x="1687385" y="1180795"/>
                  </a:lnTo>
                  <a:close/>
                </a:path>
                <a:path w="1687829" h="1609725">
                  <a:moveTo>
                    <a:pt x="1687385" y="993990"/>
                  </a:moveTo>
                  <a:lnTo>
                    <a:pt x="0" y="872236"/>
                  </a:lnTo>
                  <a:lnTo>
                    <a:pt x="0" y="925880"/>
                  </a:lnTo>
                  <a:lnTo>
                    <a:pt x="1687385" y="1047877"/>
                  </a:lnTo>
                  <a:lnTo>
                    <a:pt x="1687385" y="993990"/>
                  </a:lnTo>
                  <a:close/>
                </a:path>
                <a:path w="1687829" h="1609725">
                  <a:moveTo>
                    <a:pt x="1687385" y="807440"/>
                  </a:moveTo>
                  <a:lnTo>
                    <a:pt x="0" y="654392"/>
                  </a:lnTo>
                  <a:lnTo>
                    <a:pt x="0" y="708279"/>
                  </a:lnTo>
                  <a:lnTo>
                    <a:pt x="1687385" y="861580"/>
                  </a:lnTo>
                  <a:lnTo>
                    <a:pt x="1687385" y="807440"/>
                  </a:lnTo>
                  <a:close/>
                </a:path>
                <a:path w="1687829" h="1609725">
                  <a:moveTo>
                    <a:pt x="1687385" y="621372"/>
                  </a:moveTo>
                  <a:lnTo>
                    <a:pt x="0" y="436181"/>
                  </a:lnTo>
                  <a:lnTo>
                    <a:pt x="0" y="490308"/>
                  </a:lnTo>
                  <a:lnTo>
                    <a:pt x="1687385" y="675513"/>
                  </a:lnTo>
                  <a:lnTo>
                    <a:pt x="1687385" y="621372"/>
                  </a:lnTo>
                  <a:close/>
                </a:path>
                <a:path w="1687829" h="1609725">
                  <a:moveTo>
                    <a:pt x="1687385" y="435622"/>
                  </a:moveTo>
                  <a:lnTo>
                    <a:pt x="0" y="218465"/>
                  </a:lnTo>
                  <a:lnTo>
                    <a:pt x="0" y="272351"/>
                  </a:lnTo>
                  <a:lnTo>
                    <a:pt x="1687385" y="489508"/>
                  </a:lnTo>
                  <a:lnTo>
                    <a:pt x="1687385" y="435622"/>
                  </a:lnTo>
                  <a:close/>
                </a:path>
                <a:path w="1687829" h="1609725">
                  <a:moveTo>
                    <a:pt x="1687385" y="250113"/>
                  </a:moveTo>
                  <a:lnTo>
                    <a:pt x="0" y="0"/>
                  </a:lnTo>
                  <a:lnTo>
                    <a:pt x="0" y="54381"/>
                  </a:lnTo>
                  <a:lnTo>
                    <a:pt x="1687385" y="304253"/>
                  </a:lnTo>
                  <a:lnTo>
                    <a:pt x="1687385" y="250113"/>
                  </a:lnTo>
                  <a:close/>
                </a:path>
              </a:pathLst>
            </a:custGeom>
            <a:solidFill>
              <a:srgbClr val="1C69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12" name="object 93">
              <a:extLst>
                <a:ext uri="{FF2B5EF4-FFF2-40B4-BE49-F238E27FC236}">
                  <a16:creationId xmlns:a16="http://schemas.microsoft.com/office/drawing/2014/main" id="{9BC44F1B-54C1-4402-AF24-E62129ECA52E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855822" y="7221383"/>
              <a:ext cx="1687383" cy="53644"/>
            </a:xfrm>
            <a:prstGeom prst="rect">
              <a:avLst/>
            </a:prstGeom>
          </p:spPr>
        </p:pic>
        <p:sp>
          <p:nvSpPr>
            <p:cNvPr id="613" name="object 94">
              <a:extLst>
                <a:ext uri="{FF2B5EF4-FFF2-40B4-BE49-F238E27FC236}">
                  <a16:creationId xmlns:a16="http://schemas.microsoft.com/office/drawing/2014/main" id="{3278B7B5-97F5-4CCE-853C-492FB9D831D0}"/>
                </a:ext>
              </a:extLst>
            </p:cNvPr>
            <p:cNvSpPr/>
            <p:nvPr/>
          </p:nvSpPr>
          <p:spPr>
            <a:xfrm>
              <a:off x="8222248" y="4801602"/>
              <a:ext cx="954405" cy="149860"/>
            </a:xfrm>
            <a:custGeom>
              <a:avLst/>
              <a:gdLst/>
              <a:ahLst/>
              <a:cxnLst/>
              <a:rect l="l" t="t" r="r" b="b"/>
              <a:pathLst>
                <a:path w="954404" h="149860">
                  <a:moveTo>
                    <a:pt x="954100" y="61"/>
                  </a:moveTo>
                  <a:lnTo>
                    <a:pt x="526705" y="59310"/>
                  </a:lnTo>
                  <a:lnTo>
                    <a:pt x="258498" y="94851"/>
                  </a:lnTo>
                  <a:lnTo>
                    <a:pt x="163271" y="107026"/>
                  </a:lnTo>
                  <a:lnTo>
                    <a:pt x="0" y="127120"/>
                  </a:lnTo>
                  <a:lnTo>
                    <a:pt x="0" y="149600"/>
                  </a:lnTo>
                  <a:lnTo>
                    <a:pt x="212440" y="126136"/>
                  </a:lnTo>
                  <a:lnTo>
                    <a:pt x="530774" y="93554"/>
                  </a:lnTo>
                  <a:lnTo>
                    <a:pt x="949353" y="53582"/>
                  </a:lnTo>
                  <a:lnTo>
                    <a:pt x="954161" y="53397"/>
                  </a:lnTo>
                  <a:lnTo>
                    <a:pt x="954161" y="0"/>
                  </a:lnTo>
                  <a:close/>
                </a:path>
              </a:pathLst>
            </a:custGeom>
            <a:solidFill>
              <a:srgbClr val="1C69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14" name="object 95">
            <a:extLst>
              <a:ext uri="{FF2B5EF4-FFF2-40B4-BE49-F238E27FC236}">
                <a16:creationId xmlns:a16="http://schemas.microsoft.com/office/drawing/2014/main" id="{9BC9F5BB-0880-4E52-919A-4A9CE027DCDF}"/>
              </a:ext>
            </a:extLst>
          </p:cNvPr>
          <p:cNvGrpSpPr/>
          <p:nvPr userDrawn="1"/>
        </p:nvGrpSpPr>
        <p:grpSpPr>
          <a:xfrm>
            <a:off x="25815" y="6347308"/>
            <a:ext cx="17610455" cy="1537335"/>
            <a:chOff x="25815" y="6347308"/>
            <a:chExt cx="17610455" cy="1537335"/>
          </a:xfrm>
        </p:grpSpPr>
        <p:sp>
          <p:nvSpPr>
            <p:cNvPr id="615" name="object 96">
              <a:extLst>
                <a:ext uri="{FF2B5EF4-FFF2-40B4-BE49-F238E27FC236}">
                  <a16:creationId xmlns:a16="http://schemas.microsoft.com/office/drawing/2014/main" id="{EA70CB24-0243-4FA6-BB4B-78C97C0D0901}"/>
                </a:ext>
              </a:extLst>
            </p:cNvPr>
            <p:cNvSpPr/>
            <p:nvPr/>
          </p:nvSpPr>
          <p:spPr>
            <a:xfrm>
              <a:off x="14069094" y="6347308"/>
              <a:ext cx="784860" cy="1100455"/>
            </a:xfrm>
            <a:custGeom>
              <a:avLst/>
              <a:gdLst/>
              <a:ahLst/>
              <a:cxnLst/>
              <a:rect l="l" t="t" r="r" b="b"/>
              <a:pathLst>
                <a:path w="784859" h="1100454">
                  <a:moveTo>
                    <a:pt x="237523" y="0"/>
                  </a:moveTo>
                  <a:lnTo>
                    <a:pt x="0" y="176576"/>
                  </a:lnTo>
                  <a:lnTo>
                    <a:pt x="0" y="1100169"/>
                  </a:lnTo>
                  <a:lnTo>
                    <a:pt x="784818" y="1100169"/>
                  </a:lnTo>
                  <a:lnTo>
                    <a:pt x="784818" y="508788"/>
                  </a:lnTo>
                  <a:lnTo>
                    <a:pt x="559625" y="406673"/>
                  </a:lnTo>
                  <a:lnTo>
                    <a:pt x="502170" y="435682"/>
                  </a:lnTo>
                  <a:lnTo>
                    <a:pt x="502170" y="176576"/>
                  </a:lnTo>
                  <a:lnTo>
                    <a:pt x="237523" y="0"/>
                  </a:lnTo>
                  <a:close/>
                </a:path>
              </a:pathLst>
            </a:custGeom>
            <a:solidFill>
              <a:srgbClr val="F6F7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6" name="object 97">
              <a:extLst>
                <a:ext uri="{FF2B5EF4-FFF2-40B4-BE49-F238E27FC236}">
                  <a16:creationId xmlns:a16="http://schemas.microsoft.com/office/drawing/2014/main" id="{660F9FB6-FEE9-4ADB-89DE-A3F77D68AD26}"/>
                </a:ext>
              </a:extLst>
            </p:cNvPr>
            <p:cNvSpPr/>
            <p:nvPr/>
          </p:nvSpPr>
          <p:spPr>
            <a:xfrm>
              <a:off x="14121676" y="6582403"/>
              <a:ext cx="393065" cy="516255"/>
            </a:xfrm>
            <a:custGeom>
              <a:avLst/>
              <a:gdLst/>
              <a:ahLst/>
              <a:cxnLst/>
              <a:rect l="l" t="t" r="r" b="b"/>
              <a:pathLst>
                <a:path w="393065" h="516254">
                  <a:moveTo>
                    <a:pt x="392811" y="428167"/>
                  </a:moveTo>
                  <a:lnTo>
                    <a:pt x="0" y="428167"/>
                  </a:lnTo>
                  <a:lnTo>
                    <a:pt x="0" y="516051"/>
                  </a:lnTo>
                  <a:lnTo>
                    <a:pt x="392811" y="516051"/>
                  </a:lnTo>
                  <a:lnTo>
                    <a:pt x="392811" y="428167"/>
                  </a:lnTo>
                  <a:close/>
                </a:path>
                <a:path w="393065" h="516254">
                  <a:moveTo>
                    <a:pt x="392811" y="285457"/>
                  </a:moveTo>
                  <a:lnTo>
                    <a:pt x="0" y="285457"/>
                  </a:lnTo>
                  <a:lnTo>
                    <a:pt x="0" y="373354"/>
                  </a:lnTo>
                  <a:lnTo>
                    <a:pt x="392811" y="373354"/>
                  </a:lnTo>
                  <a:lnTo>
                    <a:pt x="392811" y="285457"/>
                  </a:lnTo>
                  <a:close/>
                </a:path>
                <a:path w="393065" h="516254">
                  <a:moveTo>
                    <a:pt x="392811" y="142697"/>
                  </a:moveTo>
                  <a:lnTo>
                    <a:pt x="0" y="142697"/>
                  </a:lnTo>
                  <a:lnTo>
                    <a:pt x="0" y="230530"/>
                  </a:lnTo>
                  <a:lnTo>
                    <a:pt x="392811" y="230530"/>
                  </a:lnTo>
                  <a:lnTo>
                    <a:pt x="392811" y="142697"/>
                  </a:lnTo>
                  <a:close/>
                </a:path>
                <a:path w="393065" h="516254">
                  <a:moveTo>
                    <a:pt x="392811" y="0"/>
                  </a:moveTo>
                  <a:lnTo>
                    <a:pt x="0" y="0"/>
                  </a:lnTo>
                  <a:lnTo>
                    <a:pt x="0" y="87820"/>
                  </a:lnTo>
                  <a:lnTo>
                    <a:pt x="392811" y="87820"/>
                  </a:lnTo>
                  <a:lnTo>
                    <a:pt x="392811" y="0"/>
                  </a:lnTo>
                  <a:close/>
                </a:path>
              </a:pathLst>
            </a:custGeom>
            <a:solidFill>
              <a:srgbClr val="1C69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17" name="object 98">
              <a:extLst>
                <a:ext uri="{FF2B5EF4-FFF2-40B4-BE49-F238E27FC236}">
                  <a16:creationId xmlns:a16="http://schemas.microsoft.com/office/drawing/2014/main" id="{6FB75AF1-FD17-4B21-8305-892F67E08E2B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121679" y="7153327"/>
              <a:ext cx="392810" cy="87826"/>
            </a:xfrm>
            <a:prstGeom prst="rect">
              <a:avLst/>
            </a:prstGeom>
          </p:spPr>
        </p:pic>
        <p:pic>
          <p:nvPicPr>
            <p:cNvPr id="618" name="object 99">
              <a:extLst>
                <a:ext uri="{FF2B5EF4-FFF2-40B4-BE49-F238E27FC236}">
                  <a16:creationId xmlns:a16="http://schemas.microsoft.com/office/drawing/2014/main" id="{CFC95B22-DDFE-4A86-8D25-2275FFDA219E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121679" y="7296029"/>
              <a:ext cx="392810" cy="87826"/>
            </a:xfrm>
            <a:prstGeom prst="rect">
              <a:avLst/>
            </a:prstGeom>
          </p:spPr>
        </p:pic>
        <p:sp>
          <p:nvSpPr>
            <p:cNvPr id="619" name="object 100">
              <a:extLst>
                <a:ext uri="{FF2B5EF4-FFF2-40B4-BE49-F238E27FC236}">
                  <a16:creationId xmlns:a16="http://schemas.microsoft.com/office/drawing/2014/main" id="{0924EA7B-B086-4E62-96C8-F55CED088D1D}"/>
                </a:ext>
              </a:extLst>
            </p:cNvPr>
            <p:cNvSpPr/>
            <p:nvPr/>
          </p:nvSpPr>
          <p:spPr>
            <a:xfrm>
              <a:off x="14586306" y="6887635"/>
              <a:ext cx="216535" cy="164465"/>
            </a:xfrm>
            <a:custGeom>
              <a:avLst/>
              <a:gdLst/>
              <a:ahLst/>
              <a:cxnLst/>
              <a:rect l="l" t="t" r="r" b="b"/>
              <a:pathLst>
                <a:path w="216534" h="164465">
                  <a:moveTo>
                    <a:pt x="77177" y="101752"/>
                  </a:moveTo>
                  <a:lnTo>
                    <a:pt x="0" y="101752"/>
                  </a:lnTo>
                  <a:lnTo>
                    <a:pt x="0" y="164020"/>
                  </a:lnTo>
                  <a:lnTo>
                    <a:pt x="77177" y="164020"/>
                  </a:lnTo>
                  <a:lnTo>
                    <a:pt x="77177" y="101752"/>
                  </a:lnTo>
                  <a:close/>
                </a:path>
                <a:path w="216534" h="164465">
                  <a:moveTo>
                    <a:pt x="77177" y="0"/>
                  </a:moveTo>
                  <a:lnTo>
                    <a:pt x="0" y="0"/>
                  </a:lnTo>
                  <a:lnTo>
                    <a:pt x="0" y="62331"/>
                  </a:lnTo>
                  <a:lnTo>
                    <a:pt x="77177" y="62331"/>
                  </a:lnTo>
                  <a:lnTo>
                    <a:pt x="77177" y="0"/>
                  </a:lnTo>
                  <a:close/>
                </a:path>
                <a:path w="216534" h="164465">
                  <a:moveTo>
                    <a:pt x="216128" y="101752"/>
                  </a:moveTo>
                  <a:lnTo>
                    <a:pt x="138950" y="101752"/>
                  </a:lnTo>
                  <a:lnTo>
                    <a:pt x="138950" y="164020"/>
                  </a:lnTo>
                  <a:lnTo>
                    <a:pt x="216128" y="164020"/>
                  </a:lnTo>
                  <a:lnTo>
                    <a:pt x="216128" y="101752"/>
                  </a:lnTo>
                  <a:close/>
                </a:path>
                <a:path w="216534" h="164465">
                  <a:moveTo>
                    <a:pt x="216128" y="0"/>
                  </a:moveTo>
                  <a:lnTo>
                    <a:pt x="138950" y="0"/>
                  </a:lnTo>
                  <a:lnTo>
                    <a:pt x="138950" y="62331"/>
                  </a:lnTo>
                  <a:lnTo>
                    <a:pt x="216128" y="62331"/>
                  </a:lnTo>
                  <a:lnTo>
                    <a:pt x="216128" y="0"/>
                  </a:lnTo>
                  <a:close/>
                </a:path>
              </a:pathLst>
            </a:custGeom>
            <a:solidFill>
              <a:srgbClr val="1C69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20" name="object 101">
              <a:extLst>
                <a:ext uri="{FF2B5EF4-FFF2-40B4-BE49-F238E27FC236}">
                  <a16:creationId xmlns:a16="http://schemas.microsoft.com/office/drawing/2014/main" id="{00CD9B8B-CA9E-4D98-9E83-0340F0141F8E}"/>
                </a:ext>
              </a:extLst>
            </p:cNvPr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586306" y="7091060"/>
              <a:ext cx="77181" cy="62328"/>
            </a:xfrm>
            <a:prstGeom prst="rect">
              <a:avLst/>
            </a:prstGeom>
          </p:spPr>
        </p:pic>
        <p:pic>
          <p:nvPicPr>
            <p:cNvPr id="621" name="object 102">
              <a:extLst>
                <a:ext uri="{FF2B5EF4-FFF2-40B4-BE49-F238E27FC236}">
                  <a16:creationId xmlns:a16="http://schemas.microsoft.com/office/drawing/2014/main" id="{D5EF7ADE-27D8-413A-A010-8D77C82C23A2}"/>
                </a:ext>
              </a:extLst>
            </p:cNvPr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725257" y="7091060"/>
              <a:ext cx="77181" cy="62328"/>
            </a:xfrm>
            <a:prstGeom prst="rect">
              <a:avLst/>
            </a:prstGeom>
          </p:spPr>
        </p:pic>
        <p:pic>
          <p:nvPicPr>
            <p:cNvPr id="622" name="object 103">
              <a:extLst>
                <a:ext uri="{FF2B5EF4-FFF2-40B4-BE49-F238E27FC236}">
                  <a16:creationId xmlns:a16="http://schemas.microsoft.com/office/drawing/2014/main" id="{F4A1C6E3-0993-4572-915A-360FF934716F}"/>
                </a:ext>
              </a:extLst>
            </p:cNvPr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586306" y="7192867"/>
              <a:ext cx="77181" cy="62328"/>
            </a:xfrm>
            <a:prstGeom prst="rect">
              <a:avLst/>
            </a:prstGeom>
          </p:spPr>
        </p:pic>
        <p:pic>
          <p:nvPicPr>
            <p:cNvPr id="623" name="object 104">
              <a:extLst>
                <a:ext uri="{FF2B5EF4-FFF2-40B4-BE49-F238E27FC236}">
                  <a16:creationId xmlns:a16="http://schemas.microsoft.com/office/drawing/2014/main" id="{E734AB08-E22A-4BAC-96F1-29818CD6FF2E}"/>
                </a:ext>
              </a:extLst>
            </p:cNvPr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725257" y="7192867"/>
              <a:ext cx="77181" cy="62328"/>
            </a:xfrm>
            <a:prstGeom prst="rect">
              <a:avLst/>
            </a:prstGeom>
          </p:spPr>
        </p:pic>
        <p:pic>
          <p:nvPicPr>
            <p:cNvPr id="624" name="object 105">
              <a:extLst>
                <a:ext uri="{FF2B5EF4-FFF2-40B4-BE49-F238E27FC236}">
                  <a16:creationId xmlns:a16="http://schemas.microsoft.com/office/drawing/2014/main" id="{C4413034-7807-4B81-BCF8-A106D2405710}"/>
                </a:ext>
              </a:extLst>
            </p:cNvPr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586306" y="7294613"/>
              <a:ext cx="77181" cy="62328"/>
            </a:xfrm>
            <a:prstGeom prst="rect">
              <a:avLst/>
            </a:prstGeom>
          </p:spPr>
        </p:pic>
        <p:pic>
          <p:nvPicPr>
            <p:cNvPr id="625" name="object 106">
              <a:extLst>
                <a:ext uri="{FF2B5EF4-FFF2-40B4-BE49-F238E27FC236}">
                  <a16:creationId xmlns:a16="http://schemas.microsoft.com/office/drawing/2014/main" id="{60C2EA38-BBB0-480E-8E14-9C8E41CF09EA}"/>
                </a:ext>
              </a:extLst>
            </p:cNvPr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725257" y="7294613"/>
              <a:ext cx="77181" cy="62328"/>
            </a:xfrm>
            <a:prstGeom prst="rect">
              <a:avLst/>
            </a:prstGeom>
          </p:spPr>
        </p:pic>
        <p:sp>
          <p:nvSpPr>
            <p:cNvPr id="626" name="object 107">
              <a:extLst>
                <a:ext uri="{FF2B5EF4-FFF2-40B4-BE49-F238E27FC236}">
                  <a16:creationId xmlns:a16="http://schemas.microsoft.com/office/drawing/2014/main" id="{44DFEAA4-2312-478F-A0EC-734599E9A71E}"/>
                </a:ext>
              </a:extLst>
            </p:cNvPr>
            <p:cNvSpPr/>
            <p:nvPr/>
          </p:nvSpPr>
          <p:spPr>
            <a:xfrm>
              <a:off x="25806" y="7244975"/>
              <a:ext cx="17610455" cy="640080"/>
            </a:xfrm>
            <a:custGeom>
              <a:avLst/>
              <a:gdLst/>
              <a:ahLst/>
              <a:cxnLst/>
              <a:rect l="l" t="t" r="r" b="b"/>
              <a:pathLst>
                <a:path w="17610455" h="640079">
                  <a:moveTo>
                    <a:pt x="17610201" y="113703"/>
                  </a:moveTo>
                  <a:lnTo>
                    <a:pt x="10862767" y="113703"/>
                  </a:lnTo>
                  <a:lnTo>
                    <a:pt x="10862767" y="0"/>
                  </a:lnTo>
                  <a:lnTo>
                    <a:pt x="9905708" y="0"/>
                  </a:lnTo>
                  <a:lnTo>
                    <a:pt x="9905708" y="113703"/>
                  </a:lnTo>
                  <a:lnTo>
                    <a:pt x="2679763" y="113703"/>
                  </a:lnTo>
                  <a:lnTo>
                    <a:pt x="2679763" y="0"/>
                  </a:lnTo>
                  <a:lnTo>
                    <a:pt x="1682826" y="0"/>
                  </a:lnTo>
                  <a:lnTo>
                    <a:pt x="1682826" y="113703"/>
                  </a:lnTo>
                  <a:lnTo>
                    <a:pt x="0" y="113703"/>
                  </a:lnTo>
                  <a:lnTo>
                    <a:pt x="0" y="639610"/>
                  </a:lnTo>
                  <a:lnTo>
                    <a:pt x="17610201" y="639610"/>
                  </a:lnTo>
                  <a:lnTo>
                    <a:pt x="17610201" y="113703"/>
                  </a:lnTo>
                  <a:close/>
                </a:path>
              </a:pathLst>
            </a:custGeom>
            <a:solidFill>
              <a:srgbClr val="F6F7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7" name="object 108">
            <a:extLst>
              <a:ext uri="{FF2B5EF4-FFF2-40B4-BE49-F238E27FC236}">
                <a16:creationId xmlns:a16="http://schemas.microsoft.com/office/drawing/2014/main" id="{4159E0E0-12EB-413B-B69A-6A1DEDADFFCB}"/>
              </a:ext>
            </a:extLst>
          </p:cNvPr>
          <p:cNvSpPr/>
          <p:nvPr userDrawn="1"/>
        </p:nvSpPr>
        <p:spPr>
          <a:xfrm>
            <a:off x="10045307" y="5613660"/>
            <a:ext cx="843280" cy="679450"/>
          </a:xfrm>
          <a:custGeom>
            <a:avLst/>
            <a:gdLst/>
            <a:ahLst/>
            <a:cxnLst/>
            <a:rect l="l" t="t" r="r" b="b"/>
            <a:pathLst>
              <a:path w="843279" h="679450">
                <a:moveTo>
                  <a:pt x="843267" y="390423"/>
                </a:moveTo>
                <a:lnTo>
                  <a:pt x="675767" y="390423"/>
                </a:lnTo>
                <a:lnTo>
                  <a:pt x="675767" y="0"/>
                </a:lnTo>
                <a:lnTo>
                  <a:pt x="564134" y="0"/>
                </a:lnTo>
                <a:lnTo>
                  <a:pt x="564134" y="390423"/>
                </a:lnTo>
                <a:lnTo>
                  <a:pt x="0" y="390423"/>
                </a:lnTo>
                <a:lnTo>
                  <a:pt x="0" y="679081"/>
                </a:lnTo>
                <a:lnTo>
                  <a:pt x="843267" y="679081"/>
                </a:lnTo>
                <a:lnTo>
                  <a:pt x="843267" y="390423"/>
                </a:lnTo>
                <a:close/>
              </a:path>
            </a:pathLst>
          </a:custGeom>
          <a:solidFill>
            <a:srgbClr val="F6F7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8" name="object 109">
            <a:extLst>
              <a:ext uri="{FF2B5EF4-FFF2-40B4-BE49-F238E27FC236}">
                <a16:creationId xmlns:a16="http://schemas.microsoft.com/office/drawing/2014/main" id="{41B3C8F0-CCCB-40EE-A201-E212883C1CCA}"/>
              </a:ext>
            </a:extLst>
          </p:cNvPr>
          <p:cNvSpPr/>
          <p:nvPr userDrawn="1"/>
        </p:nvSpPr>
        <p:spPr>
          <a:xfrm>
            <a:off x="11072025" y="7244974"/>
            <a:ext cx="845819" cy="281305"/>
          </a:xfrm>
          <a:custGeom>
            <a:avLst/>
            <a:gdLst/>
            <a:ahLst/>
            <a:cxnLst/>
            <a:rect l="l" t="t" r="r" b="b"/>
            <a:pathLst>
              <a:path w="845820" h="281304">
                <a:moveTo>
                  <a:pt x="845362" y="0"/>
                </a:moveTo>
                <a:lnTo>
                  <a:pt x="510438" y="0"/>
                </a:lnTo>
                <a:lnTo>
                  <a:pt x="390779" y="0"/>
                </a:lnTo>
                <a:lnTo>
                  <a:pt x="0" y="0"/>
                </a:lnTo>
                <a:lnTo>
                  <a:pt x="0" y="225234"/>
                </a:lnTo>
                <a:lnTo>
                  <a:pt x="390779" y="225234"/>
                </a:lnTo>
                <a:lnTo>
                  <a:pt x="390779" y="281038"/>
                </a:lnTo>
                <a:lnTo>
                  <a:pt x="845362" y="281038"/>
                </a:lnTo>
                <a:lnTo>
                  <a:pt x="845362" y="0"/>
                </a:lnTo>
                <a:close/>
              </a:path>
            </a:pathLst>
          </a:custGeom>
          <a:solidFill>
            <a:srgbClr val="F6F7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9" name="object 110">
            <a:extLst>
              <a:ext uri="{FF2B5EF4-FFF2-40B4-BE49-F238E27FC236}">
                <a16:creationId xmlns:a16="http://schemas.microsoft.com/office/drawing/2014/main" id="{D62FA813-0A78-45E0-9EC1-11BB1BE76103}"/>
              </a:ext>
            </a:extLst>
          </p:cNvPr>
          <p:cNvSpPr/>
          <p:nvPr userDrawn="1"/>
        </p:nvSpPr>
        <p:spPr>
          <a:xfrm>
            <a:off x="7233749" y="7244972"/>
            <a:ext cx="478790" cy="227329"/>
          </a:xfrm>
          <a:custGeom>
            <a:avLst/>
            <a:gdLst/>
            <a:ahLst/>
            <a:cxnLst/>
            <a:rect l="l" t="t" r="r" b="b"/>
            <a:pathLst>
              <a:path w="478790" h="227329">
                <a:moveTo>
                  <a:pt x="0" y="227202"/>
                </a:moveTo>
                <a:lnTo>
                  <a:pt x="478560" y="227202"/>
                </a:lnTo>
                <a:lnTo>
                  <a:pt x="478560" y="0"/>
                </a:lnTo>
                <a:lnTo>
                  <a:pt x="0" y="0"/>
                </a:lnTo>
                <a:lnTo>
                  <a:pt x="0" y="227202"/>
                </a:lnTo>
                <a:close/>
              </a:path>
            </a:pathLst>
          </a:custGeom>
          <a:solidFill>
            <a:srgbClr val="F6F7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0" name="object 111">
            <a:extLst>
              <a:ext uri="{FF2B5EF4-FFF2-40B4-BE49-F238E27FC236}">
                <a16:creationId xmlns:a16="http://schemas.microsoft.com/office/drawing/2014/main" id="{0707665B-B775-4D74-B4F5-A31650D92E0B}"/>
              </a:ext>
            </a:extLst>
          </p:cNvPr>
          <p:cNvSpPr/>
          <p:nvPr userDrawn="1"/>
        </p:nvSpPr>
        <p:spPr>
          <a:xfrm>
            <a:off x="5038463" y="7244972"/>
            <a:ext cx="490855" cy="328930"/>
          </a:xfrm>
          <a:custGeom>
            <a:avLst/>
            <a:gdLst/>
            <a:ahLst/>
            <a:cxnLst/>
            <a:rect l="l" t="t" r="r" b="b"/>
            <a:pathLst>
              <a:path w="490854" h="328929">
                <a:moveTo>
                  <a:pt x="0" y="328824"/>
                </a:moveTo>
                <a:lnTo>
                  <a:pt x="490519" y="328824"/>
                </a:lnTo>
                <a:lnTo>
                  <a:pt x="490519" y="0"/>
                </a:lnTo>
                <a:lnTo>
                  <a:pt x="0" y="0"/>
                </a:lnTo>
                <a:lnTo>
                  <a:pt x="0" y="328824"/>
                </a:lnTo>
                <a:close/>
              </a:path>
            </a:pathLst>
          </a:custGeom>
          <a:solidFill>
            <a:srgbClr val="F6F7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1" name="object 112">
            <a:extLst>
              <a:ext uri="{FF2B5EF4-FFF2-40B4-BE49-F238E27FC236}">
                <a16:creationId xmlns:a16="http://schemas.microsoft.com/office/drawing/2014/main" id="{5176CDD5-8B16-47BC-88F8-D6908FE45D2E}"/>
              </a:ext>
            </a:extLst>
          </p:cNvPr>
          <p:cNvSpPr/>
          <p:nvPr userDrawn="1"/>
        </p:nvSpPr>
        <p:spPr>
          <a:xfrm>
            <a:off x="9488896" y="7244972"/>
            <a:ext cx="510540" cy="201930"/>
          </a:xfrm>
          <a:custGeom>
            <a:avLst/>
            <a:gdLst/>
            <a:ahLst/>
            <a:cxnLst/>
            <a:rect l="l" t="t" r="r" b="b"/>
            <a:pathLst>
              <a:path w="510540" h="201929">
                <a:moveTo>
                  <a:pt x="0" y="201335"/>
                </a:moveTo>
                <a:lnTo>
                  <a:pt x="510431" y="201335"/>
                </a:lnTo>
                <a:lnTo>
                  <a:pt x="510431" y="0"/>
                </a:lnTo>
                <a:lnTo>
                  <a:pt x="0" y="0"/>
                </a:lnTo>
                <a:lnTo>
                  <a:pt x="0" y="201335"/>
                </a:lnTo>
                <a:close/>
              </a:path>
            </a:pathLst>
          </a:custGeom>
          <a:solidFill>
            <a:srgbClr val="F6F7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2" name="object 113">
            <a:extLst>
              <a:ext uri="{FF2B5EF4-FFF2-40B4-BE49-F238E27FC236}">
                <a16:creationId xmlns:a16="http://schemas.microsoft.com/office/drawing/2014/main" id="{9242A3AA-FEFF-423A-A0BB-A0E19F3BD32F}"/>
              </a:ext>
            </a:extLst>
          </p:cNvPr>
          <p:cNvSpPr/>
          <p:nvPr userDrawn="1"/>
        </p:nvSpPr>
        <p:spPr>
          <a:xfrm>
            <a:off x="368630" y="2305944"/>
            <a:ext cx="1416050" cy="4553585"/>
          </a:xfrm>
          <a:custGeom>
            <a:avLst/>
            <a:gdLst/>
            <a:ahLst/>
            <a:cxnLst/>
            <a:rect l="l" t="t" r="r" b="b"/>
            <a:pathLst>
              <a:path w="1416050" h="4553584">
                <a:moveTo>
                  <a:pt x="1415516" y="253936"/>
                </a:moveTo>
                <a:lnTo>
                  <a:pt x="1312938" y="253936"/>
                </a:lnTo>
                <a:lnTo>
                  <a:pt x="1312938" y="0"/>
                </a:lnTo>
                <a:lnTo>
                  <a:pt x="1104455" y="0"/>
                </a:lnTo>
                <a:lnTo>
                  <a:pt x="1104455" y="253936"/>
                </a:lnTo>
                <a:lnTo>
                  <a:pt x="714222" y="253936"/>
                </a:lnTo>
                <a:lnTo>
                  <a:pt x="714222" y="0"/>
                </a:lnTo>
                <a:lnTo>
                  <a:pt x="109905" y="0"/>
                </a:lnTo>
                <a:lnTo>
                  <a:pt x="109905" y="253936"/>
                </a:lnTo>
                <a:lnTo>
                  <a:pt x="0" y="253936"/>
                </a:lnTo>
                <a:lnTo>
                  <a:pt x="0" y="2487714"/>
                </a:lnTo>
                <a:lnTo>
                  <a:pt x="0" y="2719171"/>
                </a:lnTo>
                <a:lnTo>
                  <a:pt x="0" y="2764688"/>
                </a:lnTo>
                <a:lnTo>
                  <a:pt x="0" y="4553305"/>
                </a:lnTo>
                <a:lnTo>
                  <a:pt x="1415516" y="4553305"/>
                </a:lnTo>
                <a:lnTo>
                  <a:pt x="1415516" y="2764688"/>
                </a:lnTo>
                <a:lnTo>
                  <a:pt x="1415516" y="2719171"/>
                </a:lnTo>
                <a:lnTo>
                  <a:pt x="1415516" y="2487714"/>
                </a:lnTo>
                <a:lnTo>
                  <a:pt x="1415516" y="253936"/>
                </a:lnTo>
                <a:close/>
              </a:path>
            </a:pathLst>
          </a:custGeom>
          <a:solidFill>
            <a:srgbClr val="BED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3" name="object 114">
            <a:extLst>
              <a:ext uri="{FF2B5EF4-FFF2-40B4-BE49-F238E27FC236}">
                <a16:creationId xmlns:a16="http://schemas.microsoft.com/office/drawing/2014/main" id="{E2EC6E66-096A-45CD-9EC1-46B34F6CFE1B}"/>
              </a:ext>
            </a:extLst>
          </p:cNvPr>
          <p:cNvSpPr/>
          <p:nvPr userDrawn="1"/>
        </p:nvSpPr>
        <p:spPr>
          <a:xfrm>
            <a:off x="5925430" y="3595314"/>
            <a:ext cx="1162685" cy="3263900"/>
          </a:xfrm>
          <a:custGeom>
            <a:avLst/>
            <a:gdLst/>
            <a:ahLst/>
            <a:cxnLst/>
            <a:rect l="l" t="t" r="r" b="b"/>
            <a:pathLst>
              <a:path w="1162684" h="3263900">
                <a:moveTo>
                  <a:pt x="701658" y="0"/>
                </a:moveTo>
                <a:lnTo>
                  <a:pt x="0" y="267543"/>
                </a:lnTo>
                <a:lnTo>
                  <a:pt x="0" y="3263862"/>
                </a:lnTo>
                <a:lnTo>
                  <a:pt x="1162526" y="3263862"/>
                </a:lnTo>
                <a:lnTo>
                  <a:pt x="1162526" y="252392"/>
                </a:lnTo>
                <a:lnTo>
                  <a:pt x="701658" y="0"/>
                </a:lnTo>
                <a:close/>
              </a:path>
            </a:pathLst>
          </a:custGeom>
          <a:solidFill>
            <a:srgbClr val="BED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4" name="object 115">
            <a:extLst>
              <a:ext uri="{FF2B5EF4-FFF2-40B4-BE49-F238E27FC236}">
                <a16:creationId xmlns:a16="http://schemas.microsoft.com/office/drawing/2014/main" id="{A10DBE6B-F7CC-4A07-BB75-30A36B9EED8D}"/>
              </a:ext>
            </a:extLst>
          </p:cNvPr>
          <p:cNvSpPr/>
          <p:nvPr userDrawn="1"/>
        </p:nvSpPr>
        <p:spPr>
          <a:xfrm>
            <a:off x="3173527" y="2504268"/>
            <a:ext cx="996315" cy="4305935"/>
          </a:xfrm>
          <a:custGeom>
            <a:avLst/>
            <a:gdLst/>
            <a:ahLst/>
            <a:cxnLst/>
            <a:rect l="l" t="t" r="r" b="b"/>
            <a:pathLst>
              <a:path w="996314" h="4305934">
                <a:moveTo>
                  <a:pt x="996086" y="247523"/>
                </a:moveTo>
                <a:lnTo>
                  <a:pt x="874953" y="247523"/>
                </a:lnTo>
                <a:lnTo>
                  <a:pt x="874953" y="0"/>
                </a:lnTo>
                <a:lnTo>
                  <a:pt x="272478" y="0"/>
                </a:lnTo>
                <a:lnTo>
                  <a:pt x="252196" y="247523"/>
                </a:lnTo>
                <a:lnTo>
                  <a:pt x="90868" y="247523"/>
                </a:lnTo>
                <a:lnTo>
                  <a:pt x="84582" y="525170"/>
                </a:lnTo>
                <a:lnTo>
                  <a:pt x="64490" y="1430528"/>
                </a:lnTo>
                <a:lnTo>
                  <a:pt x="63373" y="1473581"/>
                </a:lnTo>
                <a:lnTo>
                  <a:pt x="44272" y="2336076"/>
                </a:lnTo>
                <a:lnTo>
                  <a:pt x="43091" y="2379065"/>
                </a:lnTo>
                <a:lnTo>
                  <a:pt x="23990" y="3241497"/>
                </a:lnTo>
                <a:lnTo>
                  <a:pt x="19735" y="3422446"/>
                </a:lnTo>
                <a:lnTo>
                  <a:pt x="0" y="4305579"/>
                </a:lnTo>
                <a:lnTo>
                  <a:pt x="996086" y="4305579"/>
                </a:lnTo>
                <a:lnTo>
                  <a:pt x="996086" y="247523"/>
                </a:lnTo>
                <a:close/>
              </a:path>
            </a:pathLst>
          </a:custGeom>
          <a:solidFill>
            <a:srgbClr val="BED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5" name="object 116">
            <a:extLst>
              <a:ext uri="{FF2B5EF4-FFF2-40B4-BE49-F238E27FC236}">
                <a16:creationId xmlns:a16="http://schemas.microsoft.com/office/drawing/2014/main" id="{89947C9D-E497-4E25-8FA9-1E65423E8B1B}"/>
              </a:ext>
            </a:extLst>
          </p:cNvPr>
          <p:cNvSpPr/>
          <p:nvPr userDrawn="1"/>
        </p:nvSpPr>
        <p:spPr>
          <a:xfrm>
            <a:off x="19263041" y="2717113"/>
            <a:ext cx="518159" cy="641985"/>
          </a:xfrm>
          <a:custGeom>
            <a:avLst/>
            <a:gdLst/>
            <a:ahLst/>
            <a:cxnLst/>
            <a:rect l="l" t="t" r="r" b="b"/>
            <a:pathLst>
              <a:path w="518159" h="641985">
                <a:moveTo>
                  <a:pt x="0" y="0"/>
                </a:moveTo>
                <a:lnTo>
                  <a:pt x="0" y="641452"/>
                </a:lnTo>
                <a:lnTo>
                  <a:pt x="517583" y="510082"/>
                </a:lnTo>
                <a:lnTo>
                  <a:pt x="517583" y="204168"/>
                </a:lnTo>
                <a:lnTo>
                  <a:pt x="0" y="0"/>
                </a:lnTo>
                <a:close/>
              </a:path>
            </a:pathLst>
          </a:custGeom>
          <a:solidFill>
            <a:srgbClr val="BED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6" name="object 117">
            <a:extLst>
              <a:ext uri="{FF2B5EF4-FFF2-40B4-BE49-F238E27FC236}">
                <a16:creationId xmlns:a16="http://schemas.microsoft.com/office/drawing/2014/main" id="{B6FB29DB-5146-4ADB-A9FE-6EA64EDAEF01}"/>
              </a:ext>
            </a:extLst>
          </p:cNvPr>
          <p:cNvSpPr/>
          <p:nvPr userDrawn="1"/>
        </p:nvSpPr>
        <p:spPr>
          <a:xfrm>
            <a:off x="19076492" y="3162661"/>
            <a:ext cx="890905" cy="3696970"/>
          </a:xfrm>
          <a:custGeom>
            <a:avLst/>
            <a:gdLst/>
            <a:ahLst/>
            <a:cxnLst/>
            <a:rect l="l" t="t" r="r" b="b"/>
            <a:pathLst>
              <a:path w="890905" h="3696970">
                <a:moveTo>
                  <a:pt x="890612" y="491845"/>
                </a:moveTo>
                <a:lnTo>
                  <a:pt x="793394" y="509612"/>
                </a:lnTo>
                <a:lnTo>
                  <a:pt x="793394" y="0"/>
                </a:lnTo>
                <a:lnTo>
                  <a:pt x="97282" y="190182"/>
                </a:lnTo>
                <a:lnTo>
                  <a:pt x="97282" y="636739"/>
                </a:lnTo>
                <a:lnTo>
                  <a:pt x="0" y="654507"/>
                </a:lnTo>
                <a:lnTo>
                  <a:pt x="0" y="3696525"/>
                </a:lnTo>
                <a:lnTo>
                  <a:pt x="890612" y="3696525"/>
                </a:lnTo>
                <a:lnTo>
                  <a:pt x="890612" y="491845"/>
                </a:lnTo>
                <a:close/>
              </a:path>
            </a:pathLst>
          </a:custGeom>
          <a:solidFill>
            <a:srgbClr val="BED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7" name="object 118">
            <a:extLst>
              <a:ext uri="{FF2B5EF4-FFF2-40B4-BE49-F238E27FC236}">
                <a16:creationId xmlns:a16="http://schemas.microsoft.com/office/drawing/2014/main" id="{50E0B6ED-8B4F-49CD-BB05-12FBFA932FBA}"/>
              </a:ext>
            </a:extLst>
          </p:cNvPr>
          <p:cNvSpPr/>
          <p:nvPr userDrawn="1"/>
        </p:nvSpPr>
        <p:spPr>
          <a:xfrm>
            <a:off x="2061057" y="4626323"/>
            <a:ext cx="1393190" cy="2011680"/>
          </a:xfrm>
          <a:custGeom>
            <a:avLst/>
            <a:gdLst/>
            <a:ahLst/>
            <a:cxnLst/>
            <a:rect l="l" t="t" r="r" b="b"/>
            <a:pathLst>
              <a:path w="1393189" h="2011679">
                <a:moveTo>
                  <a:pt x="1392656" y="933386"/>
                </a:moveTo>
                <a:lnTo>
                  <a:pt x="1303388" y="387705"/>
                </a:lnTo>
                <a:lnTo>
                  <a:pt x="1210119" y="387705"/>
                </a:lnTo>
                <a:lnTo>
                  <a:pt x="1210119" y="368554"/>
                </a:lnTo>
                <a:lnTo>
                  <a:pt x="1210119" y="310908"/>
                </a:lnTo>
                <a:lnTo>
                  <a:pt x="753503" y="310908"/>
                </a:lnTo>
                <a:lnTo>
                  <a:pt x="753503" y="267360"/>
                </a:lnTo>
                <a:lnTo>
                  <a:pt x="753503" y="0"/>
                </a:lnTo>
                <a:lnTo>
                  <a:pt x="182410" y="0"/>
                </a:lnTo>
                <a:lnTo>
                  <a:pt x="182410" y="267360"/>
                </a:lnTo>
                <a:lnTo>
                  <a:pt x="182410" y="310908"/>
                </a:lnTo>
                <a:lnTo>
                  <a:pt x="182410" y="368554"/>
                </a:lnTo>
                <a:lnTo>
                  <a:pt x="182410" y="387705"/>
                </a:lnTo>
                <a:lnTo>
                  <a:pt x="89141" y="387705"/>
                </a:lnTo>
                <a:lnTo>
                  <a:pt x="69291" y="508482"/>
                </a:lnTo>
                <a:lnTo>
                  <a:pt x="0" y="933386"/>
                </a:lnTo>
                <a:lnTo>
                  <a:pt x="0" y="2011197"/>
                </a:lnTo>
                <a:lnTo>
                  <a:pt x="1392656" y="2011197"/>
                </a:lnTo>
                <a:lnTo>
                  <a:pt x="1392656" y="933386"/>
                </a:lnTo>
                <a:close/>
              </a:path>
            </a:pathLst>
          </a:custGeom>
          <a:solidFill>
            <a:srgbClr val="BED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8" name="object 119">
            <a:extLst>
              <a:ext uri="{FF2B5EF4-FFF2-40B4-BE49-F238E27FC236}">
                <a16:creationId xmlns:a16="http://schemas.microsoft.com/office/drawing/2014/main" id="{0DC47470-9C22-44FE-BC22-3990AB762332}"/>
              </a:ext>
            </a:extLst>
          </p:cNvPr>
          <p:cNvSpPr/>
          <p:nvPr userDrawn="1"/>
        </p:nvSpPr>
        <p:spPr>
          <a:xfrm>
            <a:off x="8233892" y="2433935"/>
            <a:ext cx="1017269" cy="4099560"/>
          </a:xfrm>
          <a:custGeom>
            <a:avLst/>
            <a:gdLst/>
            <a:ahLst/>
            <a:cxnLst/>
            <a:rect l="l" t="t" r="r" b="b"/>
            <a:pathLst>
              <a:path w="1017270" h="4099559">
                <a:moveTo>
                  <a:pt x="1017104" y="959192"/>
                </a:moveTo>
                <a:lnTo>
                  <a:pt x="893013" y="923480"/>
                </a:lnTo>
                <a:lnTo>
                  <a:pt x="893013" y="678154"/>
                </a:lnTo>
                <a:lnTo>
                  <a:pt x="816749" y="649147"/>
                </a:lnTo>
                <a:lnTo>
                  <a:pt x="816749" y="0"/>
                </a:lnTo>
                <a:lnTo>
                  <a:pt x="486943" y="292735"/>
                </a:lnTo>
                <a:lnTo>
                  <a:pt x="486943" y="523659"/>
                </a:lnTo>
                <a:lnTo>
                  <a:pt x="123977" y="385546"/>
                </a:lnTo>
                <a:lnTo>
                  <a:pt x="123977" y="702094"/>
                </a:lnTo>
                <a:lnTo>
                  <a:pt x="0" y="666394"/>
                </a:lnTo>
                <a:lnTo>
                  <a:pt x="0" y="4099064"/>
                </a:lnTo>
                <a:lnTo>
                  <a:pt x="1017104" y="4099064"/>
                </a:lnTo>
                <a:lnTo>
                  <a:pt x="1017104" y="959192"/>
                </a:lnTo>
                <a:close/>
              </a:path>
            </a:pathLst>
          </a:custGeom>
          <a:solidFill>
            <a:srgbClr val="BED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9" name="object 120">
            <a:extLst>
              <a:ext uri="{FF2B5EF4-FFF2-40B4-BE49-F238E27FC236}">
                <a16:creationId xmlns:a16="http://schemas.microsoft.com/office/drawing/2014/main" id="{0D5DE20C-1ED3-49A5-B32F-EC3DB9C623F5}"/>
              </a:ext>
            </a:extLst>
          </p:cNvPr>
          <p:cNvSpPr/>
          <p:nvPr userDrawn="1"/>
        </p:nvSpPr>
        <p:spPr>
          <a:xfrm>
            <a:off x="13729608" y="1539772"/>
            <a:ext cx="1033780" cy="4862195"/>
          </a:xfrm>
          <a:custGeom>
            <a:avLst/>
            <a:gdLst/>
            <a:ahLst/>
            <a:cxnLst/>
            <a:rect l="l" t="t" r="r" b="b"/>
            <a:pathLst>
              <a:path w="1033780" h="4862195">
                <a:moveTo>
                  <a:pt x="516843" y="0"/>
                </a:moveTo>
                <a:lnTo>
                  <a:pt x="499584" y="71047"/>
                </a:lnTo>
                <a:lnTo>
                  <a:pt x="481475" y="139197"/>
                </a:lnTo>
                <a:lnTo>
                  <a:pt x="462669" y="204421"/>
                </a:lnTo>
                <a:lnTo>
                  <a:pt x="443320" y="266693"/>
                </a:lnTo>
                <a:lnTo>
                  <a:pt x="423579" y="325983"/>
                </a:lnTo>
                <a:lnTo>
                  <a:pt x="403601" y="382265"/>
                </a:lnTo>
                <a:lnTo>
                  <a:pt x="383538" y="435511"/>
                </a:lnTo>
                <a:lnTo>
                  <a:pt x="363543" y="485693"/>
                </a:lnTo>
                <a:lnTo>
                  <a:pt x="343769" y="532782"/>
                </a:lnTo>
                <a:lnTo>
                  <a:pt x="324369" y="576752"/>
                </a:lnTo>
                <a:lnTo>
                  <a:pt x="305497" y="617574"/>
                </a:lnTo>
                <a:lnTo>
                  <a:pt x="287304" y="655221"/>
                </a:lnTo>
                <a:lnTo>
                  <a:pt x="269944" y="689665"/>
                </a:lnTo>
                <a:lnTo>
                  <a:pt x="238335" y="748831"/>
                </a:lnTo>
                <a:lnTo>
                  <a:pt x="104737" y="941700"/>
                </a:lnTo>
                <a:lnTo>
                  <a:pt x="104737" y="1259377"/>
                </a:lnTo>
                <a:lnTo>
                  <a:pt x="0" y="1259377"/>
                </a:lnTo>
                <a:lnTo>
                  <a:pt x="0" y="4861919"/>
                </a:lnTo>
                <a:lnTo>
                  <a:pt x="1033623" y="4861919"/>
                </a:lnTo>
                <a:lnTo>
                  <a:pt x="1033623" y="1259377"/>
                </a:lnTo>
                <a:lnTo>
                  <a:pt x="928886" y="1259377"/>
                </a:lnTo>
                <a:lnTo>
                  <a:pt x="928886" y="941700"/>
                </a:lnTo>
                <a:lnTo>
                  <a:pt x="811388" y="773499"/>
                </a:lnTo>
                <a:lnTo>
                  <a:pt x="778858" y="714244"/>
                </a:lnTo>
                <a:lnTo>
                  <a:pt x="760518" y="679295"/>
                </a:lnTo>
                <a:lnTo>
                  <a:pt x="741126" y="641069"/>
                </a:lnTo>
                <a:lnTo>
                  <a:pt x="720932" y="599765"/>
                </a:lnTo>
                <a:lnTo>
                  <a:pt x="700182" y="555586"/>
                </a:lnTo>
                <a:lnTo>
                  <a:pt x="679126" y="508734"/>
                </a:lnTo>
                <a:lnTo>
                  <a:pt x="658012" y="459409"/>
                </a:lnTo>
                <a:lnTo>
                  <a:pt x="637089" y="407814"/>
                </a:lnTo>
                <a:lnTo>
                  <a:pt x="616605" y="354150"/>
                </a:lnTo>
                <a:lnTo>
                  <a:pt x="596809" y="298618"/>
                </a:lnTo>
                <a:lnTo>
                  <a:pt x="577950" y="241420"/>
                </a:lnTo>
                <a:lnTo>
                  <a:pt x="560274" y="182758"/>
                </a:lnTo>
                <a:lnTo>
                  <a:pt x="544033" y="122832"/>
                </a:lnTo>
                <a:lnTo>
                  <a:pt x="529473" y="61846"/>
                </a:lnTo>
                <a:lnTo>
                  <a:pt x="516843" y="0"/>
                </a:lnTo>
                <a:close/>
              </a:path>
            </a:pathLst>
          </a:custGeom>
          <a:solidFill>
            <a:srgbClr val="BED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0" name="object 121">
            <a:extLst>
              <a:ext uri="{FF2B5EF4-FFF2-40B4-BE49-F238E27FC236}">
                <a16:creationId xmlns:a16="http://schemas.microsoft.com/office/drawing/2014/main" id="{4C5176DD-11F9-4133-9E1D-84CD8272B9F8}"/>
              </a:ext>
            </a:extLst>
          </p:cNvPr>
          <p:cNvSpPr/>
          <p:nvPr userDrawn="1"/>
        </p:nvSpPr>
        <p:spPr>
          <a:xfrm>
            <a:off x="12254164" y="3640274"/>
            <a:ext cx="832485" cy="3219450"/>
          </a:xfrm>
          <a:custGeom>
            <a:avLst/>
            <a:gdLst/>
            <a:ahLst/>
            <a:cxnLst/>
            <a:rect l="l" t="t" r="r" b="b"/>
            <a:pathLst>
              <a:path w="832484" h="3219450">
                <a:moveTo>
                  <a:pt x="753687" y="0"/>
                </a:moveTo>
                <a:lnTo>
                  <a:pt x="78537" y="0"/>
                </a:lnTo>
                <a:lnTo>
                  <a:pt x="61215" y="708276"/>
                </a:lnTo>
                <a:lnTo>
                  <a:pt x="59981" y="765000"/>
                </a:lnTo>
                <a:lnTo>
                  <a:pt x="0" y="3218902"/>
                </a:lnTo>
                <a:lnTo>
                  <a:pt x="832225" y="3218902"/>
                </a:lnTo>
                <a:lnTo>
                  <a:pt x="753687" y="0"/>
                </a:lnTo>
                <a:close/>
              </a:path>
            </a:pathLst>
          </a:custGeom>
          <a:solidFill>
            <a:srgbClr val="BED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1" name="object 122">
            <a:extLst>
              <a:ext uri="{FF2B5EF4-FFF2-40B4-BE49-F238E27FC236}">
                <a16:creationId xmlns:a16="http://schemas.microsoft.com/office/drawing/2014/main" id="{31038331-3294-4961-8BA7-F0B398697643}"/>
              </a:ext>
            </a:extLst>
          </p:cNvPr>
          <p:cNvSpPr/>
          <p:nvPr userDrawn="1"/>
        </p:nvSpPr>
        <p:spPr>
          <a:xfrm>
            <a:off x="5141165" y="6290030"/>
            <a:ext cx="167640" cy="405765"/>
          </a:xfrm>
          <a:custGeom>
            <a:avLst/>
            <a:gdLst/>
            <a:ahLst/>
            <a:cxnLst/>
            <a:rect l="l" t="t" r="r" b="b"/>
            <a:pathLst>
              <a:path w="167639" h="405765">
                <a:moveTo>
                  <a:pt x="0" y="405442"/>
                </a:moveTo>
                <a:lnTo>
                  <a:pt x="167555" y="405442"/>
                </a:lnTo>
                <a:lnTo>
                  <a:pt x="167555" y="0"/>
                </a:lnTo>
                <a:lnTo>
                  <a:pt x="0" y="0"/>
                </a:lnTo>
                <a:lnTo>
                  <a:pt x="0" y="405442"/>
                </a:lnTo>
                <a:close/>
              </a:path>
            </a:pathLst>
          </a:custGeom>
          <a:solidFill>
            <a:srgbClr val="BED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2" name="object 123">
            <a:extLst>
              <a:ext uri="{FF2B5EF4-FFF2-40B4-BE49-F238E27FC236}">
                <a16:creationId xmlns:a16="http://schemas.microsoft.com/office/drawing/2014/main" id="{5F7F24D3-371E-4C6E-9AAA-2A6857723F94}"/>
              </a:ext>
            </a:extLst>
          </p:cNvPr>
          <p:cNvSpPr/>
          <p:nvPr userDrawn="1"/>
        </p:nvSpPr>
        <p:spPr>
          <a:xfrm>
            <a:off x="3892575" y="3449351"/>
            <a:ext cx="1416685" cy="2840990"/>
          </a:xfrm>
          <a:custGeom>
            <a:avLst/>
            <a:gdLst/>
            <a:ahLst/>
            <a:cxnLst/>
            <a:rect l="l" t="t" r="r" b="b"/>
            <a:pathLst>
              <a:path w="1416685" h="2840990">
                <a:moveTo>
                  <a:pt x="1416138" y="785444"/>
                </a:moveTo>
                <a:lnTo>
                  <a:pt x="1182751" y="785444"/>
                </a:lnTo>
                <a:lnTo>
                  <a:pt x="1182751" y="233235"/>
                </a:lnTo>
                <a:lnTo>
                  <a:pt x="961555" y="233235"/>
                </a:lnTo>
                <a:lnTo>
                  <a:pt x="961555" y="0"/>
                </a:lnTo>
                <a:lnTo>
                  <a:pt x="0" y="0"/>
                </a:lnTo>
                <a:lnTo>
                  <a:pt x="0" y="233235"/>
                </a:lnTo>
                <a:lnTo>
                  <a:pt x="0" y="263601"/>
                </a:lnTo>
                <a:lnTo>
                  <a:pt x="0" y="785444"/>
                </a:lnTo>
                <a:lnTo>
                  <a:pt x="0" y="815936"/>
                </a:lnTo>
                <a:lnTo>
                  <a:pt x="0" y="1112494"/>
                </a:lnTo>
                <a:lnTo>
                  <a:pt x="17818" y="1112494"/>
                </a:lnTo>
                <a:lnTo>
                  <a:pt x="17818" y="1487881"/>
                </a:lnTo>
                <a:lnTo>
                  <a:pt x="17818" y="1545526"/>
                </a:lnTo>
                <a:lnTo>
                  <a:pt x="0" y="1545526"/>
                </a:lnTo>
                <a:lnTo>
                  <a:pt x="0" y="2840685"/>
                </a:lnTo>
                <a:lnTo>
                  <a:pt x="1416138" y="2840685"/>
                </a:lnTo>
                <a:lnTo>
                  <a:pt x="1416138" y="1545526"/>
                </a:lnTo>
                <a:lnTo>
                  <a:pt x="1416138" y="1487881"/>
                </a:lnTo>
                <a:lnTo>
                  <a:pt x="1416138" y="1112494"/>
                </a:lnTo>
                <a:lnTo>
                  <a:pt x="1416138" y="785444"/>
                </a:lnTo>
                <a:close/>
              </a:path>
            </a:pathLst>
          </a:custGeom>
          <a:solidFill>
            <a:srgbClr val="BED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3" name="object 124">
            <a:extLst>
              <a:ext uri="{FF2B5EF4-FFF2-40B4-BE49-F238E27FC236}">
                <a16:creationId xmlns:a16="http://schemas.microsoft.com/office/drawing/2014/main" id="{CBF1C6CF-AADD-4BD0-BAF5-DDAC25099937}"/>
              </a:ext>
            </a:extLst>
          </p:cNvPr>
          <p:cNvSpPr/>
          <p:nvPr userDrawn="1"/>
        </p:nvSpPr>
        <p:spPr>
          <a:xfrm>
            <a:off x="15395908" y="4790331"/>
            <a:ext cx="1036955" cy="19050"/>
          </a:xfrm>
          <a:custGeom>
            <a:avLst/>
            <a:gdLst/>
            <a:ahLst/>
            <a:cxnLst/>
            <a:rect l="l" t="t" r="r" b="b"/>
            <a:pathLst>
              <a:path w="1036955" h="19050">
                <a:moveTo>
                  <a:pt x="0" y="18846"/>
                </a:moveTo>
                <a:lnTo>
                  <a:pt x="1036458" y="18846"/>
                </a:lnTo>
                <a:lnTo>
                  <a:pt x="1036458" y="0"/>
                </a:lnTo>
                <a:lnTo>
                  <a:pt x="0" y="0"/>
                </a:lnTo>
                <a:lnTo>
                  <a:pt x="0" y="18846"/>
                </a:lnTo>
                <a:close/>
              </a:path>
            </a:pathLst>
          </a:custGeom>
          <a:solidFill>
            <a:srgbClr val="BED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4" name="object 125">
            <a:extLst>
              <a:ext uri="{FF2B5EF4-FFF2-40B4-BE49-F238E27FC236}">
                <a16:creationId xmlns:a16="http://schemas.microsoft.com/office/drawing/2014/main" id="{B07D5EDA-B5E9-43E3-AC51-BDEDAB7B70C5}"/>
              </a:ext>
            </a:extLst>
          </p:cNvPr>
          <p:cNvSpPr/>
          <p:nvPr userDrawn="1"/>
        </p:nvSpPr>
        <p:spPr>
          <a:xfrm>
            <a:off x="15395905" y="4188300"/>
            <a:ext cx="1036955" cy="2376170"/>
          </a:xfrm>
          <a:custGeom>
            <a:avLst/>
            <a:gdLst/>
            <a:ahLst/>
            <a:cxnLst/>
            <a:rect l="l" t="t" r="r" b="b"/>
            <a:pathLst>
              <a:path w="1036955" h="2376170">
                <a:moveTo>
                  <a:pt x="1036459" y="620877"/>
                </a:moveTo>
                <a:lnTo>
                  <a:pt x="0" y="620877"/>
                </a:lnTo>
                <a:lnTo>
                  <a:pt x="0" y="1706206"/>
                </a:lnTo>
                <a:lnTo>
                  <a:pt x="0" y="2158403"/>
                </a:lnTo>
                <a:lnTo>
                  <a:pt x="0" y="2265007"/>
                </a:lnTo>
                <a:lnTo>
                  <a:pt x="0" y="2375801"/>
                </a:lnTo>
                <a:lnTo>
                  <a:pt x="1036459" y="2375801"/>
                </a:lnTo>
                <a:lnTo>
                  <a:pt x="1036459" y="2265007"/>
                </a:lnTo>
                <a:lnTo>
                  <a:pt x="1036459" y="2158403"/>
                </a:lnTo>
                <a:lnTo>
                  <a:pt x="1036459" y="1706206"/>
                </a:lnTo>
                <a:lnTo>
                  <a:pt x="1036459" y="620877"/>
                </a:lnTo>
                <a:close/>
              </a:path>
              <a:path w="1036955" h="2376170">
                <a:moveTo>
                  <a:pt x="1036459" y="574878"/>
                </a:moveTo>
                <a:lnTo>
                  <a:pt x="865632" y="574878"/>
                </a:lnTo>
                <a:lnTo>
                  <a:pt x="865632" y="502754"/>
                </a:lnTo>
                <a:lnTo>
                  <a:pt x="865632" y="170662"/>
                </a:lnTo>
                <a:lnTo>
                  <a:pt x="703745" y="170662"/>
                </a:lnTo>
                <a:lnTo>
                  <a:pt x="703745" y="0"/>
                </a:lnTo>
                <a:lnTo>
                  <a:pt x="0" y="0"/>
                </a:lnTo>
                <a:lnTo>
                  <a:pt x="0" y="170662"/>
                </a:lnTo>
                <a:lnTo>
                  <a:pt x="0" y="192900"/>
                </a:lnTo>
                <a:lnTo>
                  <a:pt x="0" y="502754"/>
                </a:lnTo>
                <a:lnTo>
                  <a:pt x="0" y="597103"/>
                </a:lnTo>
                <a:lnTo>
                  <a:pt x="14300" y="597103"/>
                </a:lnTo>
                <a:lnTo>
                  <a:pt x="14300" y="602030"/>
                </a:lnTo>
                <a:lnTo>
                  <a:pt x="1036459" y="602030"/>
                </a:lnTo>
                <a:lnTo>
                  <a:pt x="1036459" y="574878"/>
                </a:lnTo>
                <a:close/>
              </a:path>
            </a:pathLst>
          </a:custGeom>
          <a:solidFill>
            <a:srgbClr val="BED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5" name="object 126">
            <a:extLst>
              <a:ext uri="{FF2B5EF4-FFF2-40B4-BE49-F238E27FC236}">
                <a16:creationId xmlns:a16="http://schemas.microsoft.com/office/drawing/2014/main" id="{C28E3EC8-8F48-464E-BE8C-B296A057F958}"/>
              </a:ext>
            </a:extLst>
          </p:cNvPr>
          <p:cNvSpPr/>
          <p:nvPr userDrawn="1"/>
        </p:nvSpPr>
        <p:spPr>
          <a:xfrm>
            <a:off x="9944030" y="4207265"/>
            <a:ext cx="1584960" cy="2291715"/>
          </a:xfrm>
          <a:custGeom>
            <a:avLst/>
            <a:gdLst/>
            <a:ahLst/>
            <a:cxnLst/>
            <a:rect l="l" t="t" r="r" b="b"/>
            <a:pathLst>
              <a:path w="1584959" h="2291715">
                <a:moveTo>
                  <a:pt x="0" y="0"/>
                </a:moveTo>
                <a:lnTo>
                  <a:pt x="0" y="2291182"/>
                </a:lnTo>
                <a:lnTo>
                  <a:pt x="1490670" y="2291182"/>
                </a:lnTo>
                <a:lnTo>
                  <a:pt x="1490670" y="1650346"/>
                </a:lnTo>
                <a:lnTo>
                  <a:pt x="1584804" y="1650346"/>
                </a:lnTo>
                <a:lnTo>
                  <a:pt x="1584804" y="521168"/>
                </a:lnTo>
                <a:lnTo>
                  <a:pt x="912859" y="521168"/>
                </a:lnTo>
                <a:lnTo>
                  <a:pt x="0" y="0"/>
                </a:lnTo>
                <a:close/>
              </a:path>
            </a:pathLst>
          </a:custGeom>
          <a:solidFill>
            <a:srgbClr val="BED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6" name="object 127">
            <a:extLst>
              <a:ext uri="{FF2B5EF4-FFF2-40B4-BE49-F238E27FC236}">
                <a16:creationId xmlns:a16="http://schemas.microsoft.com/office/drawing/2014/main" id="{847738FC-8C48-4F88-89CC-62E668EAC2C9}"/>
              </a:ext>
            </a:extLst>
          </p:cNvPr>
          <p:cNvSpPr/>
          <p:nvPr userDrawn="1"/>
        </p:nvSpPr>
        <p:spPr>
          <a:xfrm>
            <a:off x="16960736" y="4231912"/>
            <a:ext cx="1725295" cy="2266950"/>
          </a:xfrm>
          <a:custGeom>
            <a:avLst/>
            <a:gdLst/>
            <a:ahLst/>
            <a:cxnLst/>
            <a:rect l="l" t="t" r="r" b="b"/>
            <a:pathLst>
              <a:path w="1725294" h="2266950">
                <a:moveTo>
                  <a:pt x="1725295" y="122809"/>
                </a:moveTo>
                <a:lnTo>
                  <a:pt x="1585722" y="163055"/>
                </a:lnTo>
                <a:lnTo>
                  <a:pt x="1585722" y="0"/>
                </a:lnTo>
                <a:lnTo>
                  <a:pt x="139496" y="447497"/>
                </a:lnTo>
                <a:lnTo>
                  <a:pt x="139496" y="579958"/>
                </a:lnTo>
                <a:lnTo>
                  <a:pt x="0" y="620141"/>
                </a:lnTo>
                <a:lnTo>
                  <a:pt x="0" y="2266543"/>
                </a:lnTo>
                <a:lnTo>
                  <a:pt x="1725295" y="2266543"/>
                </a:lnTo>
                <a:lnTo>
                  <a:pt x="1725295" y="122809"/>
                </a:lnTo>
                <a:close/>
              </a:path>
            </a:pathLst>
          </a:custGeom>
          <a:solidFill>
            <a:srgbClr val="BED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7" name="object 128">
            <a:extLst>
              <a:ext uri="{FF2B5EF4-FFF2-40B4-BE49-F238E27FC236}">
                <a16:creationId xmlns:a16="http://schemas.microsoft.com/office/drawing/2014/main" id="{80451E70-BF6A-4B4E-A1FE-34C7F0F47FCA}"/>
              </a:ext>
            </a:extLst>
          </p:cNvPr>
          <p:cNvSpPr/>
          <p:nvPr userDrawn="1"/>
        </p:nvSpPr>
        <p:spPr>
          <a:xfrm>
            <a:off x="7002329" y="4695853"/>
            <a:ext cx="1511935" cy="1868805"/>
          </a:xfrm>
          <a:custGeom>
            <a:avLst/>
            <a:gdLst/>
            <a:ahLst/>
            <a:cxnLst/>
            <a:rect l="l" t="t" r="r" b="b"/>
            <a:pathLst>
              <a:path w="1511934" h="1868804">
                <a:moveTo>
                  <a:pt x="678725" y="0"/>
                </a:moveTo>
                <a:lnTo>
                  <a:pt x="308724" y="84377"/>
                </a:lnTo>
                <a:lnTo>
                  <a:pt x="308724" y="492036"/>
                </a:lnTo>
                <a:lnTo>
                  <a:pt x="0" y="590579"/>
                </a:lnTo>
                <a:lnTo>
                  <a:pt x="0" y="1868249"/>
                </a:lnTo>
                <a:lnTo>
                  <a:pt x="1511690" y="1868249"/>
                </a:lnTo>
                <a:lnTo>
                  <a:pt x="1511690" y="759272"/>
                </a:lnTo>
                <a:lnTo>
                  <a:pt x="1041946" y="664363"/>
                </a:lnTo>
                <a:lnTo>
                  <a:pt x="1041946" y="200411"/>
                </a:lnTo>
                <a:lnTo>
                  <a:pt x="678725" y="0"/>
                </a:lnTo>
                <a:close/>
              </a:path>
            </a:pathLst>
          </a:custGeom>
          <a:solidFill>
            <a:srgbClr val="BED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8" name="object 129">
            <a:extLst>
              <a:ext uri="{FF2B5EF4-FFF2-40B4-BE49-F238E27FC236}">
                <a16:creationId xmlns:a16="http://schemas.microsoft.com/office/drawing/2014/main" id="{CB80CB0A-E429-4356-B8CE-697812F20A41}"/>
              </a:ext>
            </a:extLst>
          </p:cNvPr>
          <p:cNvSpPr/>
          <p:nvPr userDrawn="1"/>
        </p:nvSpPr>
        <p:spPr>
          <a:xfrm>
            <a:off x="804583" y="6292741"/>
            <a:ext cx="1398270" cy="222250"/>
          </a:xfrm>
          <a:custGeom>
            <a:avLst/>
            <a:gdLst/>
            <a:ahLst/>
            <a:cxnLst/>
            <a:rect l="l" t="t" r="r" b="b"/>
            <a:pathLst>
              <a:path w="1398270" h="222250">
                <a:moveTo>
                  <a:pt x="1397647" y="0"/>
                </a:moveTo>
                <a:lnTo>
                  <a:pt x="0" y="0"/>
                </a:lnTo>
                <a:lnTo>
                  <a:pt x="0" y="69913"/>
                </a:lnTo>
                <a:lnTo>
                  <a:pt x="0" y="222034"/>
                </a:lnTo>
                <a:lnTo>
                  <a:pt x="1397647" y="222034"/>
                </a:lnTo>
                <a:lnTo>
                  <a:pt x="1397647" y="69913"/>
                </a:lnTo>
                <a:lnTo>
                  <a:pt x="1397647" y="0"/>
                </a:lnTo>
                <a:close/>
              </a:path>
            </a:pathLst>
          </a:custGeom>
          <a:solidFill>
            <a:srgbClr val="BED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9" name="object 130">
            <a:extLst>
              <a:ext uri="{FF2B5EF4-FFF2-40B4-BE49-F238E27FC236}">
                <a16:creationId xmlns:a16="http://schemas.microsoft.com/office/drawing/2014/main" id="{02F5620F-A424-4C34-A01B-AB02C49ADDB8}"/>
              </a:ext>
            </a:extLst>
          </p:cNvPr>
          <p:cNvSpPr/>
          <p:nvPr userDrawn="1"/>
        </p:nvSpPr>
        <p:spPr>
          <a:xfrm>
            <a:off x="5432679" y="6292741"/>
            <a:ext cx="3138805" cy="222250"/>
          </a:xfrm>
          <a:custGeom>
            <a:avLst/>
            <a:gdLst/>
            <a:ahLst/>
            <a:cxnLst/>
            <a:rect l="l" t="t" r="r" b="b"/>
            <a:pathLst>
              <a:path w="3138804" h="222250">
                <a:moveTo>
                  <a:pt x="3138233" y="0"/>
                </a:moveTo>
                <a:lnTo>
                  <a:pt x="0" y="0"/>
                </a:lnTo>
                <a:lnTo>
                  <a:pt x="0" y="8140"/>
                </a:lnTo>
                <a:lnTo>
                  <a:pt x="0" y="222034"/>
                </a:lnTo>
                <a:lnTo>
                  <a:pt x="3138233" y="222034"/>
                </a:lnTo>
                <a:lnTo>
                  <a:pt x="3138233" y="8140"/>
                </a:lnTo>
                <a:lnTo>
                  <a:pt x="3138233" y="0"/>
                </a:lnTo>
                <a:close/>
              </a:path>
            </a:pathLst>
          </a:custGeom>
          <a:solidFill>
            <a:srgbClr val="BED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0" name="object 131">
            <a:extLst>
              <a:ext uri="{FF2B5EF4-FFF2-40B4-BE49-F238E27FC236}">
                <a16:creationId xmlns:a16="http://schemas.microsoft.com/office/drawing/2014/main" id="{AA58F5DD-A0E2-4A78-AC9D-346EF8E3894F}"/>
              </a:ext>
            </a:extLst>
          </p:cNvPr>
          <p:cNvSpPr/>
          <p:nvPr userDrawn="1"/>
        </p:nvSpPr>
        <p:spPr>
          <a:xfrm>
            <a:off x="9146203" y="6292739"/>
            <a:ext cx="3275329" cy="222250"/>
          </a:xfrm>
          <a:custGeom>
            <a:avLst/>
            <a:gdLst/>
            <a:ahLst/>
            <a:cxnLst/>
            <a:rect l="l" t="t" r="r" b="b"/>
            <a:pathLst>
              <a:path w="3275329" h="222250">
                <a:moveTo>
                  <a:pt x="0" y="222029"/>
                </a:moveTo>
                <a:lnTo>
                  <a:pt x="3274713" y="222029"/>
                </a:lnTo>
                <a:lnTo>
                  <a:pt x="3274713" y="0"/>
                </a:lnTo>
                <a:lnTo>
                  <a:pt x="0" y="0"/>
                </a:lnTo>
                <a:lnTo>
                  <a:pt x="0" y="222029"/>
                </a:lnTo>
                <a:close/>
              </a:path>
            </a:pathLst>
          </a:custGeom>
          <a:solidFill>
            <a:srgbClr val="BED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1" name="object 132">
            <a:extLst>
              <a:ext uri="{FF2B5EF4-FFF2-40B4-BE49-F238E27FC236}">
                <a16:creationId xmlns:a16="http://schemas.microsoft.com/office/drawing/2014/main" id="{3EC744A0-54F7-4A76-8EDE-255E4458DEF2}"/>
              </a:ext>
            </a:extLst>
          </p:cNvPr>
          <p:cNvSpPr/>
          <p:nvPr userDrawn="1"/>
        </p:nvSpPr>
        <p:spPr>
          <a:xfrm>
            <a:off x="12940905" y="6292739"/>
            <a:ext cx="597535" cy="222250"/>
          </a:xfrm>
          <a:custGeom>
            <a:avLst/>
            <a:gdLst/>
            <a:ahLst/>
            <a:cxnLst/>
            <a:rect l="l" t="t" r="r" b="b"/>
            <a:pathLst>
              <a:path w="597534" h="222250">
                <a:moveTo>
                  <a:pt x="0" y="222029"/>
                </a:moveTo>
                <a:lnTo>
                  <a:pt x="597414" y="222029"/>
                </a:lnTo>
                <a:lnTo>
                  <a:pt x="597414" y="0"/>
                </a:lnTo>
                <a:lnTo>
                  <a:pt x="0" y="0"/>
                </a:lnTo>
                <a:lnTo>
                  <a:pt x="0" y="222029"/>
                </a:lnTo>
                <a:close/>
              </a:path>
            </a:pathLst>
          </a:custGeom>
          <a:solidFill>
            <a:srgbClr val="BED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2" name="object 133">
            <a:extLst>
              <a:ext uri="{FF2B5EF4-FFF2-40B4-BE49-F238E27FC236}">
                <a16:creationId xmlns:a16="http://schemas.microsoft.com/office/drawing/2014/main" id="{D64E102B-D0AB-4D27-8A6D-EA2163EF4311}"/>
              </a:ext>
            </a:extLst>
          </p:cNvPr>
          <p:cNvSpPr/>
          <p:nvPr userDrawn="1"/>
        </p:nvSpPr>
        <p:spPr>
          <a:xfrm>
            <a:off x="14910130" y="6292741"/>
            <a:ext cx="2555875" cy="222250"/>
          </a:xfrm>
          <a:custGeom>
            <a:avLst/>
            <a:gdLst/>
            <a:ahLst/>
            <a:cxnLst/>
            <a:rect l="l" t="t" r="r" b="b"/>
            <a:pathLst>
              <a:path w="2555875" h="222250">
                <a:moveTo>
                  <a:pt x="2555608" y="0"/>
                </a:moveTo>
                <a:lnTo>
                  <a:pt x="554507" y="0"/>
                </a:lnTo>
                <a:lnTo>
                  <a:pt x="554507" y="53962"/>
                </a:lnTo>
                <a:lnTo>
                  <a:pt x="318211" y="53962"/>
                </a:lnTo>
                <a:lnTo>
                  <a:pt x="318211" y="0"/>
                </a:lnTo>
                <a:lnTo>
                  <a:pt x="0" y="0"/>
                </a:lnTo>
                <a:lnTo>
                  <a:pt x="0" y="53962"/>
                </a:lnTo>
                <a:lnTo>
                  <a:pt x="0" y="160566"/>
                </a:lnTo>
                <a:lnTo>
                  <a:pt x="0" y="222034"/>
                </a:lnTo>
                <a:lnTo>
                  <a:pt x="2555608" y="222034"/>
                </a:lnTo>
                <a:lnTo>
                  <a:pt x="2555608" y="160566"/>
                </a:lnTo>
                <a:lnTo>
                  <a:pt x="2555608" y="53962"/>
                </a:lnTo>
                <a:lnTo>
                  <a:pt x="2555608" y="0"/>
                </a:lnTo>
                <a:close/>
              </a:path>
            </a:pathLst>
          </a:custGeom>
          <a:solidFill>
            <a:srgbClr val="BED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3" name="object 134">
            <a:extLst>
              <a:ext uri="{FF2B5EF4-FFF2-40B4-BE49-F238E27FC236}">
                <a16:creationId xmlns:a16="http://schemas.microsoft.com/office/drawing/2014/main" id="{55740E4A-DD8A-41B0-BBE7-47A6342C18AA}"/>
              </a:ext>
            </a:extLst>
          </p:cNvPr>
          <p:cNvSpPr/>
          <p:nvPr userDrawn="1"/>
        </p:nvSpPr>
        <p:spPr>
          <a:xfrm>
            <a:off x="18018897" y="6292739"/>
            <a:ext cx="2085339" cy="222250"/>
          </a:xfrm>
          <a:custGeom>
            <a:avLst/>
            <a:gdLst/>
            <a:ahLst/>
            <a:cxnLst/>
            <a:rect l="l" t="t" r="r" b="b"/>
            <a:pathLst>
              <a:path w="2085340" h="222250">
                <a:moveTo>
                  <a:pt x="0" y="222029"/>
                </a:moveTo>
                <a:lnTo>
                  <a:pt x="2085202" y="222029"/>
                </a:lnTo>
                <a:lnTo>
                  <a:pt x="2085202" y="0"/>
                </a:lnTo>
                <a:lnTo>
                  <a:pt x="0" y="0"/>
                </a:lnTo>
                <a:lnTo>
                  <a:pt x="0" y="222029"/>
                </a:lnTo>
                <a:close/>
              </a:path>
            </a:pathLst>
          </a:custGeom>
          <a:solidFill>
            <a:srgbClr val="BED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4" name="object 135">
            <a:extLst>
              <a:ext uri="{FF2B5EF4-FFF2-40B4-BE49-F238E27FC236}">
                <a16:creationId xmlns:a16="http://schemas.microsoft.com/office/drawing/2014/main" id="{0DDE83AE-6772-42C1-8B86-7FE8BAF66395}"/>
              </a:ext>
            </a:extLst>
          </p:cNvPr>
          <p:cNvSpPr/>
          <p:nvPr userDrawn="1"/>
        </p:nvSpPr>
        <p:spPr>
          <a:xfrm>
            <a:off x="2011751" y="5830327"/>
            <a:ext cx="190500" cy="532765"/>
          </a:xfrm>
          <a:custGeom>
            <a:avLst/>
            <a:gdLst/>
            <a:ahLst/>
            <a:cxnLst/>
            <a:rect l="l" t="t" r="r" b="b"/>
            <a:pathLst>
              <a:path w="190500" h="532764">
                <a:moveTo>
                  <a:pt x="0" y="532316"/>
                </a:moveTo>
                <a:lnTo>
                  <a:pt x="190487" y="532316"/>
                </a:lnTo>
                <a:lnTo>
                  <a:pt x="190487" y="0"/>
                </a:lnTo>
                <a:lnTo>
                  <a:pt x="0" y="0"/>
                </a:lnTo>
                <a:lnTo>
                  <a:pt x="0" y="532316"/>
                </a:lnTo>
                <a:close/>
              </a:path>
            </a:pathLst>
          </a:custGeom>
          <a:solidFill>
            <a:srgbClr val="BED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5" name="object 136">
            <a:extLst>
              <a:ext uri="{FF2B5EF4-FFF2-40B4-BE49-F238E27FC236}">
                <a16:creationId xmlns:a16="http://schemas.microsoft.com/office/drawing/2014/main" id="{C2A22EAF-E532-4B7E-9BA3-751B0C30A4F6}"/>
              </a:ext>
            </a:extLst>
          </p:cNvPr>
          <p:cNvSpPr/>
          <p:nvPr userDrawn="1"/>
        </p:nvSpPr>
        <p:spPr>
          <a:xfrm>
            <a:off x="9125052" y="5283053"/>
            <a:ext cx="920750" cy="1231900"/>
          </a:xfrm>
          <a:custGeom>
            <a:avLst/>
            <a:gdLst/>
            <a:ahLst/>
            <a:cxnLst/>
            <a:rect l="l" t="t" r="r" b="b"/>
            <a:pathLst>
              <a:path w="920750" h="1231900">
                <a:moveTo>
                  <a:pt x="920254" y="0"/>
                </a:moveTo>
                <a:lnTo>
                  <a:pt x="0" y="0"/>
                </a:lnTo>
                <a:lnTo>
                  <a:pt x="0" y="988568"/>
                </a:lnTo>
                <a:lnTo>
                  <a:pt x="0" y="1231722"/>
                </a:lnTo>
                <a:lnTo>
                  <a:pt x="920254" y="1231722"/>
                </a:lnTo>
                <a:lnTo>
                  <a:pt x="920254" y="988568"/>
                </a:lnTo>
                <a:lnTo>
                  <a:pt x="920254" y="0"/>
                </a:lnTo>
                <a:close/>
              </a:path>
            </a:pathLst>
          </a:custGeom>
          <a:solidFill>
            <a:srgbClr val="BED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6" name="object 137">
            <a:extLst>
              <a:ext uri="{FF2B5EF4-FFF2-40B4-BE49-F238E27FC236}">
                <a16:creationId xmlns:a16="http://schemas.microsoft.com/office/drawing/2014/main" id="{F10C62CF-3449-4ECC-A53D-BAABDA47E1FD}"/>
              </a:ext>
            </a:extLst>
          </p:cNvPr>
          <p:cNvSpPr/>
          <p:nvPr userDrawn="1"/>
        </p:nvSpPr>
        <p:spPr>
          <a:xfrm>
            <a:off x="11206608" y="6049278"/>
            <a:ext cx="1214755" cy="459740"/>
          </a:xfrm>
          <a:custGeom>
            <a:avLst/>
            <a:gdLst/>
            <a:ahLst/>
            <a:cxnLst/>
            <a:rect l="l" t="t" r="r" b="b"/>
            <a:pathLst>
              <a:path w="1214754" h="459740">
                <a:moveTo>
                  <a:pt x="0" y="459702"/>
                </a:moveTo>
                <a:lnTo>
                  <a:pt x="1214309" y="459702"/>
                </a:lnTo>
                <a:lnTo>
                  <a:pt x="1214309" y="0"/>
                </a:lnTo>
                <a:lnTo>
                  <a:pt x="0" y="0"/>
                </a:lnTo>
                <a:lnTo>
                  <a:pt x="0" y="459702"/>
                </a:lnTo>
                <a:close/>
              </a:path>
            </a:pathLst>
          </a:custGeom>
          <a:solidFill>
            <a:srgbClr val="BED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7" name="object 138">
            <a:extLst>
              <a:ext uri="{FF2B5EF4-FFF2-40B4-BE49-F238E27FC236}">
                <a16:creationId xmlns:a16="http://schemas.microsoft.com/office/drawing/2014/main" id="{D9BBF598-24AB-495E-9BF2-9428D959255C}"/>
              </a:ext>
            </a:extLst>
          </p:cNvPr>
          <p:cNvSpPr/>
          <p:nvPr userDrawn="1"/>
        </p:nvSpPr>
        <p:spPr>
          <a:xfrm>
            <a:off x="13769492" y="5272144"/>
            <a:ext cx="99695" cy="590550"/>
          </a:xfrm>
          <a:custGeom>
            <a:avLst/>
            <a:gdLst/>
            <a:ahLst/>
            <a:cxnLst/>
            <a:rect l="l" t="t" r="r" b="b"/>
            <a:pathLst>
              <a:path w="99694" h="590550">
                <a:moveTo>
                  <a:pt x="0" y="590517"/>
                </a:moveTo>
                <a:lnTo>
                  <a:pt x="99250" y="590517"/>
                </a:lnTo>
                <a:lnTo>
                  <a:pt x="99250" y="0"/>
                </a:lnTo>
                <a:lnTo>
                  <a:pt x="0" y="0"/>
                </a:lnTo>
                <a:lnTo>
                  <a:pt x="0" y="590517"/>
                </a:lnTo>
                <a:close/>
              </a:path>
            </a:pathLst>
          </a:custGeom>
          <a:solidFill>
            <a:srgbClr val="BED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8" name="object 139">
            <a:extLst>
              <a:ext uri="{FF2B5EF4-FFF2-40B4-BE49-F238E27FC236}">
                <a16:creationId xmlns:a16="http://schemas.microsoft.com/office/drawing/2014/main" id="{11153621-58D7-4239-BF6B-1CD471C029A9}"/>
              </a:ext>
            </a:extLst>
          </p:cNvPr>
          <p:cNvSpPr/>
          <p:nvPr userDrawn="1"/>
        </p:nvSpPr>
        <p:spPr>
          <a:xfrm>
            <a:off x="18437228" y="5568326"/>
            <a:ext cx="909319" cy="26670"/>
          </a:xfrm>
          <a:custGeom>
            <a:avLst/>
            <a:gdLst/>
            <a:ahLst/>
            <a:cxnLst/>
            <a:rect l="l" t="t" r="r" b="b"/>
            <a:pathLst>
              <a:path w="909319" h="26670">
                <a:moveTo>
                  <a:pt x="0" y="26545"/>
                </a:moveTo>
                <a:lnTo>
                  <a:pt x="909283" y="26545"/>
                </a:lnTo>
                <a:lnTo>
                  <a:pt x="909283" y="0"/>
                </a:lnTo>
                <a:lnTo>
                  <a:pt x="0" y="0"/>
                </a:lnTo>
                <a:lnTo>
                  <a:pt x="0" y="26545"/>
                </a:lnTo>
                <a:close/>
              </a:path>
            </a:pathLst>
          </a:custGeom>
          <a:solidFill>
            <a:srgbClr val="BED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9" name="object 140">
            <a:extLst>
              <a:ext uri="{FF2B5EF4-FFF2-40B4-BE49-F238E27FC236}">
                <a16:creationId xmlns:a16="http://schemas.microsoft.com/office/drawing/2014/main" id="{00715AA3-9283-415A-842B-4ACDBD68DE63}"/>
              </a:ext>
            </a:extLst>
          </p:cNvPr>
          <p:cNvSpPr/>
          <p:nvPr userDrawn="1"/>
        </p:nvSpPr>
        <p:spPr>
          <a:xfrm>
            <a:off x="18437226" y="5502001"/>
            <a:ext cx="909319" cy="1012825"/>
          </a:xfrm>
          <a:custGeom>
            <a:avLst/>
            <a:gdLst/>
            <a:ahLst/>
            <a:cxnLst/>
            <a:rect l="l" t="t" r="r" b="b"/>
            <a:pathLst>
              <a:path w="909319" h="1012825">
                <a:moveTo>
                  <a:pt x="909281" y="92875"/>
                </a:moveTo>
                <a:lnTo>
                  <a:pt x="0" y="92875"/>
                </a:lnTo>
                <a:lnTo>
                  <a:pt x="0" y="832256"/>
                </a:lnTo>
                <a:lnTo>
                  <a:pt x="0" y="1012774"/>
                </a:lnTo>
                <a:lnTo>
                  <a:pt x="909281" y="1012774"/>
                </a:lnTo>
                <a:lnTo>
                  <a:pt x="909281" y="832256"/>
                </a:lnTo>
                <a:lnTo>
                  <a:pt x="909281" y="92875"/>
                </a:lnTo>
                <a:close/>
              </a:path>
              <a:path w="909319" h="1012825">
                <a:moveTo>
                  <a:pt x="909281" y="0"/>
                </a:moveTo>
                <a:lnTo>
                  <a:pt x="167792" y="0"/>
                </a:lnTo>
                <a:lnTo>
                  <a:pt x="167792" y="66332"/>
                </a:lnTo>
                <a:lnTo>
                  <a:pt x="909281" y="66332"/>
                </a:lnTo>
                <a:lnTo>
                  <a:pt x="909281" y="0"/>
                </a:lnTo>
                <a:close/>
              </a:path>
            </a:pathLst>
          </a:custGeom>
          <a:solidFill>
            <a:srgbClr val="BED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0" name="object 141">
            <a:extLst>
              <a:ext uri="{FF2B5EF4-FFF2-40B4-BE49-F238E27FC236}">
                <a16:creationId xmlns:a16="http://schemas.microsoft.com/office/drawing/2014/main" id="{A1F6AD2E-3455-4BAB-A0BA-D1C5F2FE26F8}"/>
              </a:ext>
            </a:extLst>
          </p:cNvPr>
          <p:cNvSpPr/>
          <p:nvPr userDrawn="1"/>
        </p:nvSpPr>
        <p:spPr>
          <a:xfrm>
            <a:off x="5141163" y="5910586"/>
            <a:ext cx="1212215" cy="604520"/>
          </a:xfrm>
          <a:custGeom>
            <a:avLst/>
            <a:gdLst/>
            <a:ahLst/>
            <a:cxnLst/>
            <a:rect l="l" t="t" r="r" b="b"/>
            <a:pathLst>
              <a:path w="1212214" h="604520">
                <a:moveTo>
                  <a:pt x="1212151" y="0"/>
                </a:moveTo>
                <a:lnTo>
                  <a:pt x="0" y="0"/>
                </a:lnTo>
                <a:lnTo>
                  <a:pt x="0" y="379450"/>
                </a:lnTo>
                <a:lnTo>
                  <a:pt x="0" y="604189"/>
                </a:lnTo>
                <a:lnTo>
                  <a:pt x="1212151" y="604189"/>
                </a:lnTo>
                <a:lnTo>
                  <a:pt x="1212151" y="379450"/>
                </a:lnTo>
                <a:lnTo>
                  <a:pt x="1212151" y="0"/>
                </a:lnTo>
                <a:close/>
              </a:path>
            </a:pathLst>
          </a:custGeom>
          <a:solidFill>
            <a:srgbClr val="BED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1" name="object 142">
            <a:extLst>
              <a:ext uri="{FF2B5EF4-FFF2-40B4-BE49-F238E27FC236}">
                <a16:creationId xmlns:a16="http://schemas.microsoft.com/office/drawing/2014/main" id="{F6714C9E-86E1-4F22-9A69-C0FDB0745299}"/>
              </a:ext>
            </a:extLst>
          </p:cNvPr>
          <p:cNvSpPr/>
          <p:nvPr userDrawn="1"/>
        </p:nvSpPr>
        <p:spPr>
          <a:xfrm>
            <a:off x="14815877" y="6346692"/>
            <a:ext cx="628015" cy="106680"/>
          </a:xfrm>
          <a:custGeom>
            <a:avLst/>
            <a:gdLst/>
            <a:ahLst/>
            <a:cxnLst/>
            <a:rect l="l" t="t" r="r" b="b"/>
            <a:pathLst>
              <a:path w="628015" h="106679">
                <a:moveTo>
                  <a:pt x="0" y="106610"/>
                </a:moveTo>
                <a:lnTo>
                  <a:pt x="627559" y="106610"/>
                </a:lnTo>
                <a:lnTo>
                  <a:pt x="627559" y="0"/>
                </a:lnTo>
                <a:lnTo>
                  <a:pt x="0" y="0"/>
                </a:lnTo>
                <a:lnTo>
                  <a:pt x="0" y="106610"/>
                </a:lnTo>
                <a:close/>
              </a:path>
            </a:pathLst>
          </a:custGeom>
          <a:solidFill>
            <a:srgbClr val="95B1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2" name="object 143">
            <a:extLst>
              <a:ext uri="{FF2B5EF4-FFF2-40B4-BE49-F238E27FC236}">
                <a16:creationId xmlns:a16="http://schemas.microsoft.com/office/drawing/2014/main" id="{DE35B984-53AB-4CE3-B3D0-70FFD1BEDE52}"/>
              </a:ext>
            </a:extLst>
          </p:cNvPr>
          <p:cNvSpPr/>
          <p:nvPr userDrawn="1"/>
        </p:nvSpPr>
        <p:spPr>
          <a:xfrm>
            <a:off x="14815870" y="6453308"/>
            <a:ext cx="628015" cy="666750"/>
          </a:xfrm>
          <a:custGeom>
            <a:avLst/>
            <a:gdLst/>
            <a:ahLst/>
            <a:cxnLst/>
            <a:rect l="l" t="t" r="r" b="b"/>
            <a:pathLst>
              <a:path w="628015" h="666750">
                <a:moveTo>
                  <a:pt x="627557" y="0"/>
                </a:moveTo>
                <a:lnTo>
                  <a:pt x="0" y="0"/>
                </a:lnTo>
                <a:lnTo>
                  <a:pt x="0" y="578700"/>
                </a:lnTo>
                <a:lnTo>
                  <a:pt x="0" y="666584"/>
                </a:lnTo>
                <a:lnTo>
                  <a:pt x="627557" y="666584"/>
                </a:lnTo>
                <a:lnTo>
                  <a:pt x="627557" y="578700"/>
                </a:lnTo>
                <a:lnTo>
                  <a:pt x="627557" y="0"/>
                </a:lnTo>
                <a:close/>
              </a:path>
            </a:pathLst>
          </a:custGeom>
          <a:solidFill>
            <a:srgbClr val="95B1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3" name="object 144">
            <a:extLst>
              <a:ext uri="{FF2B5EF4-FFF2-40B4-BE49-F238E27FC236}">
                <a16:creationId xmlns:a16="http://schemas.microsoft.com/office/drawing/2014/main" id="{663505F6-41A0-4AA5-B222-48D5E7038B54}"/>
              </a:ext>
            </a:extLst>
          </p:cNvPr>
          <p:cNvSpPr/>
          <p:nvPr userDrawn="1"/>
        </p:nvSpPr>
        <p:spPr>
          <a:xfrm>
            <a:off x="14815870" y="4691055"/>
            <a:ext cx="628015" cy="1656080"/>
          </a:xfrm>
          <a:custGeom>
            <a:avLst/>
            <a:gdLst/>
            <a:ahLst/>
            <a:cxnLst/>
            <a:rect l="l" t="t" r="r" b="b"/>
            <a:pathLst>
              <a:path w="628015" h="1656079">
                <a:moveTo>
                  <a:pt x="627557" y="99275"/>
                </a:moveTo>
                <a:lnTo>
                  <a:pt x="594334" y="99275"/>
                </a:lnTo>
                <a:lnTo>
                  <a:pt x="594334" y="0"/>
                </a:lnTo>
                <a:lnTo>
                  <a:pt x="432574" y="0"/>
                </a:lnTo>
                <a:lnTo>
                  <a:pt x="432574" y="99275"/>
                </a:lnTo>
                <a:lnTo>
                  <a:pt x="357860" y="99275"/>
                </a:lnTo>
                <a:lnTo>
                  <a:pt x="357860" y="0"/>
                </a:lnTo>
                <a:lnTo>
                  <a:pt x="33223" y="0"/>
                </a:lnTo>
                <a:lnTo>
                  <a:pt x="33223" y="99275"/>
                </a:lnTo>
                <a:lnTo>
                  <a:pt x="0" y="99275"/>
                </a:lnTo>
                <a:lnTo>
                  <a:pt x="0" y="1203452"/>
                </a:lnTo>
                <a:lnTo>
                  <a:pt x="0" y="1655648"/>
                </a:lnTo>
                <a:lnTo>
                  <a:pt x="627557" y="1655648"/>
                </a:lnTo>
                <a:lnTo>
                  <a:pt x="627557" y="1203452"/>
                </a:lnTo>
                <a:lnTo>
                  <a:pt x="627557" y="99275"/>
                </a:lnTo>
                <a:close/>
              </a:path>
            </a:pathLst>
          </a:custGeom>
          <a:solidFill>
            <a:srgbClr val="95B1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4" name="object 145">
            <a:extLst>
              <a:ext uri="{FF2B5EF4-FFF2-40B4-BE49-F238E27FC236}">
                <a16:creationId xmlns:a16="http://schemas.microsoft.com/office/drawing/2014/main" id="{B8414D98-C522-492A-9D63-1180623A10A7}"/>
              </a:ext>
            </a:extLst>
          </p:cNvPr>
          <p:cNvSpPr/>
          <p:nvPr userDrawn="1"/>
        </p:nvSpPr>
        <p:spPr>
          <a:xfrm>
            <a:off x="5219077" y="1507813"/>
            <a:ext cx="1486535" cy="5612130"/>
          </a:xfrm>
          <a:custGeom>
            <a:avLst/>
            <a:gdLst/>
            <a:ahLst/>
            <a:cxnLst/>
            <a:rect l="l" t="t" r="r" b="b"/>
            <a:pathLst>
              <a:path w="1486534" h="5612130">
                <a:moveTo>
                  <a:pt x="1486166" y="1122959"/>
                </a:moveTo>
                <a:lnTo>
                  <a:pt x="1122273" y="1053668"/>
                </a:lnTo>
                <a:lnTo>
                  <a:pt x="1122273" y="640461"/>
                </a:lnTo>
                <a:lnTo>
                  <a:pt x="608939" y="608774"/>
                </a:lnTo>
                <a:lnTo>
                  <a:pt x="608939" y="424040"/>
                </a:lnTo>
                <a:lnTo>
                  <a:pt x="410933" y="370763"/>
                </a:lnTo>
                <a:lnTo>
                  <a:pt x="410933" y="53340"/>
                </a:lnTo>
                <a:lnTo>
                  <a:pt x="0" y="0"/>
                </a:lnTo>
                <a:lnTo>
                  <a:pt x="0" y="868413"/>
                </a:lnTo>
                <a:lnTo>
                  <a:pt x="63" y="5612079"/>
                </a:lnTo>
                <a:lnTo>
                  <a:pt x="1486166" y="5612079"/>
                </a:lnTo>
                <a:lnTo>
                  <a:pt x="1486166" y="1122959"/>
                </a:lnTo>
                <a:close/>
              </a:path>
            </a:pathLst>
          </a:custGeom>
          <a:solidFill>
            <a:srgbClr val="95B1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5" name="object 146">
            <a:extLst>
              <a:ext uri="{FF2B5EF4-FFF2-40B4-BE49-F238E27FC236}">
                <a16:creationId xmlns:a16="http://schemas.microsoft.com/office/drawing/2014/main" id="{C8D4A150-FD32-4119-8A96-E269E90460E4}"/>
              </a:ext>
            </a:extLst>
          </p:cNvPr>
          <p:cNvSpPr/>
          <p:nvPr userDrawn="1"/>
        </p:nvSpPr>
        <p:spPr>
          <a:xfrm>
            <a:off x="11382604" y="3563295"/>
            <a:ext cx="1184275" cy="3556635"/>
          </a:xfrm>
          <a:custGeom>
            <a:avLst/>
            <a:gdLst/>
            <a:ahLst/>
            <a:cxnLst/>
            <a:rect l="l" t="t" r="r" b="b"/>
            <a:pathLst>
              <a:path w="1184275" h="3556634">
                <a:moveTo>
                  <a:pt x="1183792" y="538962"/>
                </a:moveTo>
                <a:lnTo>
                  <a:pt x="1071232" y="514045"/>
                </a:lnTo>
                <a:lnTo>
                  <a:pt x="1071232" y="212356"/>
                </a:lnTo>
                <a:lnTo>
                  <a:pt x="414451" y="0"/>
                </a:lnTo>
                <a:lnTo>
                  <a:pt x="414451" y="368655"/>
                </a:lnTo>
                <a:lnTo>
                  <a:pt x="202018" y="321614"/>
                </a:lnTo>
                <a:lnTo>
                  <a:pt x="0" y="538962"/>
                </a:lnTo>
                <a:lnTo>
                  <a:pt x="0" y="3556597"/>
                </a:lnTo>
                <a:lnTo>
                  <a:pt x="1183792" y="3556597"/>
                </a:lnTo>
                <a:lnTo>
                  <a:pt x="1183792" y="538962"/>
                </a:lnTo>
                <a:close/>
              </a:path>
            </a:pathLst>
          </a:custGeom>
          <a:solidFill>
            <a:srgbClr val="95B1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6" name="object 147">
            <a:extLst>
              <a:ext uri="{FF2B5EF4-FFF2-40B4-BE49-F238E27FC236}">
                <a16:creationId xmlns:a16="http://schemas.microsoft.com/office/drawing/2014/main" id="{AEB5A23C-9D86-40DE-8012-1A47EBA71104}"/>
              </a:ext>
            </a:extLst>
          </p:cNvPr>
          <p:cNvSpPr/>
          <p:nvPr userDrawn="1"/>
        </p:nvSpPr>
        <p:spPr>
          <a:xfrm>
            <a:off x="9996799" y="2215098"/>
            <a:ext cx="975994" cy="4905375"/>
          </a:xfrm>
          <a:custGeom>
            <a:avLst/>
            <a:gdLst/>
            <a:ahLst/>
            <a:cxnLst/>
            <a:rect l="l" t="t" r="r" b="b"/>
            <a:pathLst>
              <a:path w="975995" h="4905375">
                <a:moveTo>
                  <a:pt x="478067" y="0"/>
                </a:moveTo>
                <a:lnTo>
                  <a:pt x="101469" y="554426"/>
                </a:lnTo>
                <a:lnTo>
                  <a:pt x="101469" y="895631"/>
                </a:lnTo>
                <a:lnTo>
                  <a:pt x="0" y="895631"/>
                </a:lnTo>
                <a:lnTo>
                  <a:pt x="0" y="4904785"/>
                </a:lnTo>
                <a:lnTo>
                  <a:pt x="975491" y="4904785"/>
                </a:lnTo>
                <a:lnTo>
                  <a:pt x="975491" y="895631"/>
                </a:lnTo>
                <a:lnTo>
                  <a:pt x="874083" y="895631"/>
                </a:lnTo>
                <a:lnTo>
                  <a:pt x="874083" y="554426"/>
                </a:lnTo>
                <a:lnTo>
                  <a:pt x="478067" y="0"/>
                </a:lnTo>
                <a:close/>
              </a:path>
            </a:pathLst>
          </a:custGeom>
          <a:solidFill>
            <a:srgbClr val="95B1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7" name="object 148">
            <a:extLst>
              <a:ext uri="{FF2B5EF4-FFF2-40B4-BE49-F238E27FC236}">
                <a16:creationId xmlns:a16="http://schemas.microsoft.com/office/drawing/2014/main" id="{2C982122-9175-41DC-9650-75BC0FA42468}"/>
              </a:ext>
            </a:extLst>
          </p:cNvPr>
          <p:cNvSpPr/>
          <p:nvPr userDrawn="1"/>
        </p:nvSpPr>
        <p:spPr>
          <a:xfrm>
            <a:off x="0" y="4296383"/>
            <a:ext cx="33020" cy="2823845"/>
          </a:xfrm>
          <a:custGeom>
            <a:avLst/>
            <a:gdLst/>
            <a:ahLst/>
            <a:cxnLst/>
            <a:rect l="l" t="t" r="r" b="b"/>
            <a:pathLst>
              <a:path w="33020" h="2823845">
                <a:moveTo>
                  <a:pt x="0" y="0"/>
                </a:moveTo>
                <a:lnTo>
                  <a:pt x="0" y="2823500"/>
                </a:lnTo>
                <a:lnTo>
                  <a:pt x="32843" y="2823500"/>
                </a:lnTo>
                <a:lnTo>
                  <a:pt x="32843" y="72553"/>
                </a:lnTo>
                <a:lnTo>
                  <a:pt x="0" y="0"/>
                </a:lnTo>
                <a:close/>
              </a:path>
            </a:pathLst>
          </a:custGeom>
          <a:solidFill>
            <a:srgbClr val="95B1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8" name="object 149">
            <a:extLst>
              <a:ext uri="{FF2B5EF4-FFF2-40B4-BE49-F238E27FC236}">
                <a16:creationId xmlns:a16="http://schemas.microsoft.com/office/drawing/2014/main" id="{9B936A15-2354-4C2B-9DE5-547220F0A6CD}"/>
              </a:ext>
            </a:extLst>
          </p:cNvPr>
          <p:cNvSpPr/>
          <p:nvPr userDrawn="1"/>
        </p:nvSpPr>
        <p:spPr>
          <a:xfrm>
            <a:off x="18843232" y="2494344"/>
            <a:ext cx="1017269" cy="4625975"/>
          </a:xfrm>
          <a:custGeom>
            <a:avLst/>
            <a:gdLst/>
            <a:ahLst/>
            <a:cxnLst/>
            <a:rect l="l" t="t" r="r" b="b"/>
            <a:pathLst>
              <a:path w="1017269" h="4625975">
                <a:moveTo>
                  <a:pt x="126930" y="0"/>
                </a:moveTo>
                <a:lnTo>
                  <a:pt x="126930" y="754283"/>
                </a:lnTo>
                <a:lnTo>
                  <a:pt x="0" y="754283"/>
                </a:lnTo>
                <a:lnTo>
                  <a:pt x="0" y="4625539"/>
                </a:lnTo>
                <a:lnTo>
                  <a:pt x="1016979" y="4625539"/>
                </a:lnTo>
                <a:lnTo>
                  <a:pt x="1016979" y="754283"/>
                </a:lnTo>
                <a:lnTo>
                  <a:pt x="890048" y="754283"/>
                </a:lnTo>
                <a:lnTo>
                  <a:pt x="890048" y="156744"/>
                </a:lnTo>
                <a:lnTo>
                  <a:pt x="126930" y="0"/>
                </a:lnTo>
                <a:close/>
              </a:path>
            </a:pathLst>
          </a:custGeom>
          <a:solidFill>
            <a:srgbClr val="95B1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9" name="object 150">
            <a:extLst>
              <a:ext uri="{FF2B5EF4-FFF2-40B4-BE49-F238E27FC236}">
                <a16:creationId xmlns:a16="http://schemas.microsoft.com/office/drawing/2014/main" id="{557E0332-723F-4C08-AF55-55E404AD6AB9}"/>
              </a:ext>
            </a:extLst>
          </p:cNvPr>
          <p:cNvSpPr/>
          <p:nvPr userDrawn="1"/>
        </p:nvSpPr>
        <p:spPr>
          <a:xfrm>
            <a:off x="8957750" y="4167725"/>
            <a:ext cx="855344" cy="2686050"/>
          </a:xfrm>
          <a:custGeom>
            <a:avLst/>
            <a:gdLst/>
            <a:ahLst/>
            <a:cxnLst/>
            <a:rect l="l" t="t" r="r" b="b"/>
            <a:pathLst>
              <a:path w="855345" h="2686050">
                <a:moveTo>
                  <a:pt x="610668" y="0"/>
                </a:moveTo>
                <a:lnTo>
                  <a:pt x="117005" y="0"/>
                </a:lnTo>
                <a:lnTo>
                  <a:pt x="117005" y="718192"/>
                </a:lnTo>
                <a:lnTo>
                  <a:pt x="0" y="866930"/>
                </a:lnTo>
                <a:lnTo>
                  <a:pt x="0" y="2686031"/>
                </a:lnTo>
                <a:lnTo>
                  <a:pt x="854849" y="2686031"/>
                </a:lnTo>
                <a:lnTo>
                  <a:pt x="854849" y="1164714"/>
                </a:lnTo>
                <a:lnTo>
                  <a:pt x="610668" y="854058"/>
                </a:lnTo>
                <a:lnTo>
                  <a:pt x="610668" y="0"/>
                </a:lnTo>
                <a:close/>
              </a:path>
            </a:pathLst>
          </a:custGeom>
          <a:solidFill>
            <a:srgbClr val="95B1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0" name="object 151">
            <a:extLst>
              <a:ext uri="{FF2B5EF4-FFF2-40B4-BE49-F238E27FC236}">
                <a16:creationId xmlns:a16="http://schemas.microsoft.com/office/drawing/2014/main" id="{069BD943-A30C-43DA-A8E0-CF37E19C332E}"/>
              </a:ext>
            </a:extLst>
          </p:cNvPr>
          <p:cNvSpPr/>
          <p:nvPr userDrawn="1"/>
        </p:nvSpPr>
        <p:spPr>
          <a:xfrm>
            <a:off x="12811684" y="1950636"/>
            <a:ext cx="958215" cy="3903345"/>
          </a:xfrm>
          <a:custGeom>
            <a:avLst/>
            <a:gdLst/>
            <a:ahLst/>
            <a:cxnLst/>
            <a:rect l="l" t="t" r="r" b="b"/>
            <a:pathLst>
              <a:path w="958215" h="3903345">
                <a:moveTo>
                  <a:pt x="957808" y="2463635"/>
                </a:moveTo>
                <a:lnTo>
                  <a:pt x="860094" y="2463635"/>
                </a:lnTo>
                <a:lnTo>
                  <a:pt x="860094" y="2050681"/>
                </a:lnTo>
                <a:lnTo>
                  <a:pt x="791908" y="2050681"/>
                </a:lnTo>
                <a:lnTo>
                  <a:pt x="791908" y="1110703"/>
                </a:lnTo>
                <a:lnTo>
                  <a:pt x="500634" y="1110703"/>
                </a:lnTo>
                <a:lnTo>
                  <a:pt x="500634" y="0"/>
                </a:lnTo>
                <a:lnTo>
                  <a:pt x="457238" y="0"/>
                </a:lnTo>
                <a:lnTo>
                  <a:pt x="457238" y="1110703"/>
                </a:lnTo>
                <a:lnTo>
                  <a:pt x="165887" y="1110703"/>
                </a:lnTo>
                <a:lnTo>
                  <a:pt x="165887" y="2050681"/>
                </a:lnTo>
                <a:lnTo>
                  <a:pt x="97713" y="2050681"/>
                </a:lnTo>
                <a:lnTo>
                  <a:pt x="97713" y="2463635"/>
                </a:lnTo>
                <a:lnTo>
                  <a:pt x="0" y="2463635"/>
                </a:lnTo>
                <a:lnTo>
                  <a:pt x="0" y="3902811"/>
                </a:lnTo>
                <a:lnTo>
                  <a:pt x="957808" y="3902811"/>
                </a:lnTo>
                <a:lnTo>
                  <a:pt x="957808" y="2463635"/>
                </a:lnTo>
                <a:close/>
              </a:path>
            </a:pathLst>
          </a:custGeom>
          <a:solidFill>
            <a:srgbClr val="95B1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1" name="object 152">
            <a:extLst>
              <a:ext uri="{FF2B5EF4-FFF2-40B4-BE49-F238E27FC236}">
                <a16:creationId xmlns:a16="http://schemas.microsoft.com/office/drawing/2014/main" id="{D8665AA6-B916-4962-9E18-BCF68E63F888}"/>
              </a:ext>
            </a:extLst>
          </p:cNvPr>
          <p:cNvSpPr/>
          <p:nvPr userDrawn="1"/>
        </p:nvSpPr>
        <p:spPr>
          <a:xfrm>
            <a:off x="6982041" y="4472717"/>
            <a:ext cx="1801495" cy="2647315"/>
          </a:xfrm>
          <a:custGeom>
            <a:avLst/>
            <a:gdLst/>
            <a:ahLst/>
            <a:cxnLst/>
            <a:rect l="l" t="t" r="r" b="b"/>
            <a:pathLst>
              <a:path w="1801495" h="2647315">
                <a:moveTo>
                  <a:pt x="1800936" y="1167625"/>
                </a:moveTo>
                <a:lnTo>
                  <a:pt x="1060691" y="1167625"/>
                </a:lnTo>
                <a:lnTo>
                  <a:pt x="1060691" y="847585"/>
                </a:lnTo>
                <a:lnTo>
                  <a:pt x="869213" y="847585"/>
                </a:lnTo>
                <a:lnTo>
                  <a:pt x="869213" y="0"/>
                </a:lnTo>
                <a:lnTo>
                  <a:pt x="110286" y="0"/>
                </a:lnTo>
                <a:lnTo>
                  <a:pt x="110286" y="847585"/>
                </a:lnTo>
                <a:lnTo>
                  <a:pt x="0" y="847585"/>
                </a:lnTo>
                <a:lnTo>
                  <a:pt x="0" y="1167625"/>
                </a:lnTo>
                <a:lnTo>
                  <a:pt x="0" y="1828165"/>
                </a:lnTo>
                <a:lnTo>
                  <a:pt x="0" y="2431796"/>
                </a:lnTo>
                <a:lnTo>
                  <a:pt x="0" y="2647175"/>
                </a:lnTo>
                <a:lnTo>
                  <a:pt x="1800936" y="2647175"/>
                </a:lnTo>
                <a:lnTo>
                  <a:pt x="1800936" y="2431796"/>
                </a:lnTo>
                <a:lnTo>
                  <a:pt x="1800936" y="1828165"/>
                </a:lnTo>
                <a:lnTo>
                  <a:pt x="1800936" y="1167625"/>
                </a:lnTo>
                <a:close/>
              </a:path>
            </a:pathLst>
          </a:custGeom>
          <a:solidFill>
            <a:srgbClr val="95B1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2" name="object 153">
            <a:extLst>
              <a:ext uri="{FF2B5EF4-FFF2-40B4-BE49-F238E27FC236}">
                <a16:creationId xmlns:a16="http://schemas.microsoft.com/office/drawing/2014/main" id="{6E804D7B-6602-4277-AB18-779530200290}"/>
              </a:ext>
            </a:extLst>
          </p:cNvPr>
          <p:cNvSpPr/>
          <p:nvPr userDrawn="1"/>
        </p:nvSpPr>
        <p:spPr>
          <a:xfrm>
            <a:off x="548881" y="4793658"/>
            <a:ext cx="1463040" cy="2326640"/>
          </a:xfrm>
          <a:custGeom>
            <a:avLst/>
            <a:gdLst/>
            <a:ahLst/>
            <a:cxnLst/>
            <a:rect l="l" t="t" r="r" b="b"/>
            <a:pathLst>
              <a:path w="1463039" h="2326640">
                <a:moveTo>
                  <a:pt x="1462862" y="231457"/>
                </a:moveTo>
                <a:lnTo>
                  <a:pt x="1338770" y="231457"/>
                </a:lnTo>
                <a:lnTo>
                  <a:pt x="1338770" y="0"/>
                </a:lnTo>
                <a:lnTo>
                  <a:pt x="124091" y="0"/>
                </a:lnTo>
                <a:lnTo>
                  <a:pt x="124091" y="231457"/>
                </a:lnTo>
                <a:lnTo>
                  <a:pt x="0" y="231457"/>
                </a:lnTo>
                <a:lnTo>
                  <a:pt x="0" y="1568996"/>
                </a:lnTo>
                <a:lnTo>
                  <a:pt x="0" y="2326297"/>
                </a:lnTo>
                <a:lnTo>
                  <a:pt x="1462862" y="2326297"/>
                </a:lnTo>
                <a:lnTo>
                  <a:pt x="1462862" y="1568996"/>
                </a:lnTo>
                <a:lnTo>
                  <a:pt x="1462862" y="231457"/>
                </a:lnTo>
                <a:close/>
              </a:path>
            </a:pathLst>
          </a:custGeom>
          <a:solidFill>
            <a:srgbClr val="95B1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3" name="object 154">
            <a:extLst>
              <a:ext uri="{FF2B5EF4-FFF2-40B4-BE49-F238E27FC236}">
                <a16:creationId xmlns:a16="http://schemas.microsoft.com/office/drawing/2014/main" id="{220802CA-27C4-421D-B93E-1C536550A5DB}"/>
              </a:ext>
            </a:extLst>
          </p:cNvPr>
          <p:cNvSpPr/>
          <p:nvPr userDrawn="1"/>
        </p:nvSpPr>
        <p:spPr>
          <a:xfrm>
            <a:off x="1242035" y="4468281"/>
            <a:ext cx="464184" cy="212090"/>
          </a:xfrm>
          <a:custGeom>
            <a:avLst/>
            <a:gdLst/>
            <a:ahLst/>
            <a:cxnLst/>
            <a:rect l="l" t="t" r="r" b="b"/>
            <a:pathLst>
              <a:path w="464185" h="212089">
                <a:moveTo>
                  <a:pt x="464135" y="0"/>
                </a:moveTo>
                <a:lnTo>
                  <a:pt x="0" y="0"/>
                </a:lnTo>
                <a:lnTo>
                  <a:pt x="0" y="211867"/>
                </a:lnTo>
                <a:lnTo>
                  <a:pt x="464135" y="211867"/>
                </a:lnTo>
                <a:lnTo>
                  <a:pt x="464135" y="0"/>
                </a:lnTo>
                <a:close/>
              </a:path>
            </a:pathLst>
          </a:custGeom>
          <a:solidFill>
            <a:srgbClr val="95B1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4" name="object 155">
            <a:extLst>
              <a:ext uri="{FF2B5EF4-FFF2-40B4-BE49-F238E27FC236}">
                <a16:creationId xmlns:a16="http://schemas.microsoft.com/office/drawing/2014/main" id="{6E499643-77DE-441C-A57E-FD7FAAA383FC}"/>
              </a:ext>
            </a:extLst>
          </p:cNvPr>
          <p:cNvSpPr/>
          <p:nvPr userDrawn="1"/>
        </p:nvSpPr>
        <p:spPr>
          <a:xfrm>
            <a:off x="776351" y="4468285"/>
            <a:ext cx="1008380" cy="347345"/>
          </a:xfrm>
          <a:custGeom>
            <a:avLst/>
            <a:gdLst/>
            <a:ahLst/>
            <a:cxnLst/>
            <a:rect l="l" t="t" r="r" b="b"/>
            <a:pathLst>
              <a:path w="1008380" h="347345">
                <a:moveTo>
                  <a:pt x="1007922" y="347243"/>
                </a:moveTo>
                <a:lnTo>
                  <a:pt x="983386" y="184950"/>
                </a:lnTo>
                <a:lnTo>
                  <a:pt x="272351" y="184950"/>
                </a:lnTo>
                <a:lnTo>
                  <a:pt x="272351" y="0"/>
                </a:lnTo>
                <a:lnTo>
                  <a:pt x="78041" y="0"/>
                </a:lnTo>
                <a:lnTo>
                  <a:pt x="78041" y="184950"/>
                </a:lnTo>
                <a:lnTo>
                  <a:pt x="24536" y="184950"/>
                </a:lnTo>
                <a:lnTo>
                  <a:pt x="0" y="347243"/>
                </a:lnTo>
                <a:lnTo>
                  <a:pt x="1007922" y="347243"/>
                </a:lnTo>
                <a:close/>
              </a:path>
            </a:pathLst>
          </a:custGeom>
          <a:solidFill>
            <a:srgbClr val="95B1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5" name="object 156">
            <a:extLst>
              <a:ext uri="{FF2B5EF4-FFF2-40B4-BE49-F238E27FC236}">
                <a16:creationId xmlns:a16="http://schemas.microsoft.com/office/drawing/2014/main" id="{B7EB4A6C-D5A2-43B6-80CF-EAEC8ACDA6E5}"/>
              </a:ext>
            </a:extLst>
          </p:cNvPr>
          <p:cNvSpPr/>
          <p:nvPr userDrawn="1"/>
        </p:nvSpPr>
        <p:spPr>
          <a:xfrm>
            <a:off x="17825136" y="5433510"/>
            <a:ext cx="852169" cy="1355090"/>
          </a:xfrm>
          <a:custGeom>
            <a:avLst/>
            <a:gdLst/>
            <a:ahLst/>
            <a:cxnLst/>
            <a:rect l="l" t="t" r="r" b="b"/>
            <a:pathLst>
              <a:path w="852169" h="1355090">
                <a:moveTo>
                  <a:pt x="852144" y="134823"/>
                </a:moveTo>
                <a:lnTo>
                  <a:pt x="779881" y="134823"/>
                </a:lnTo>
                <a:lnTo>
                  <a:pt x="779881" y="0"/>
                </a:lnTo>
                <a:lnTo>
                  <a:pt x="72313" y="0"/>
                </a:lnTo>
                <a:lnTo>
                  <a:pt x="72313" y="134823"/>
                </a:lnTo>
                <a:lnTo>
                  <a:pt x="0" y="134823"/>
                </a:lnTo>
                <a:lnTo>
                  <a:pt x="0" y="1355090"/>
                </a:lnTo>
                <a:lnTo>
                  <a:pt x="852144" y="1355090"/>
                </a:lnTo>
                <a:lnTo>
                  <a:pt x="852144" y="134823"/>
                </a:lnTo>
                <a:close/>
              </a:path>
            </a:pathLst>
          </a:custGeom>
          <a:solidFill>
            <a:srgbClr val="95B1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6" name="object 157">
            <a:extLst>
              <a:ext uri="{FF2B5EF4-FFF2-40B4-BE49-F238E27FC236}">
                <a16:creationId xmlns:a16="http://schemas.microsoft.com/office/drawing/2014/main" id="{E24C14B8-D7FE-4819-93F5-6F7D056E3275}"/>
              </a:ext>
            </a:extLst>
          </p:cNvPr>
          <p:cNvSpPr/>
          <p:nvPr userDrawn="1"/>
        </p:nvSpPr>
        <p:spPr>
          <a:xfrm>
            <a:off x="18228986" y="5243936"/>
            <a:ext cx="270510" cy="123825"/>
          </a:xfrm>
          <a:custGeom>
            <a:avLst/>
            <a:gdLst/>
            <a:ahLst/>
            <a:cxnLst/>
            <a:rect l="l" t="t" r="r" b="b"/>
            <a:pathLst>
              <a:path w="270509" h="123825">
                <a:moveTo>
                  <a:pt x="270381" y="0"/>
                </a:moveTo>
                <a:lnTo>
                  <a:pt x="0" y="0"/>
                </a:lnTo>
                <a:lnTo>
                  <a:pt x="0" y="123424"/>
                </a:lnTo>
                <a:lnTo>
                  <a:pt x="270381" y="123424"/>
                </a:lnTo>
                <a:lnTo>
                  <a:pt x="270381" y="0"/>
                </a:lnTo>
                <a:close/>
              </a:path>
            </a:pathLst>
          </a:custGeom>
          <a:solidFill>
            <a:srgbClr val="95B1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7" name="object 158">
            <a:extLst>
              <a:ext uri="{FF2B5EF4-FFF2-40B4-BE49-F238E27FC236}">
                <a16:creationId xmlns:a16="http://schemas.microsoft.com/office/drawing/2014/main" id="{0BDC367A-5C04-4F03-ADE1-49F653A89E69}"/>
              </a:ext>
            </a:extLst>
          </p:cNvPr>
          <p:cNvSpPr/>
          <p:nvPr userDrawn="1"/>
        </p:nvSpPr>
        <p:spPr>
          <a:xfrm>
            <a:off x="17957674" y="5243937"/>
            <a:ext cx="587375" cy="202565"/>
          </a:xfrm>
          <a:custGeom>
            <a:avLst/>
            <a:gdLst/>
            <a:ahLst/>
            <a:cxnLst/>
            <a:rect l="l" t="t" r="r" b="b"/>
            <a:pathLst>
              <a:path w="587375" h="202564">
                <a:moveTo>
                  <a:pt x="587121" y="202323"/>
                </a:moveTo>
                <a:lnTo>
                  <a:pt x="572820" y="107784"/>
                </a:lnTo>
                <a:lnTo>
                  <a:pt x="158623" y="107784"/>
                </a:lnTo>
                <a:lnTo>
                  <a:pt x="158623" y="0"/>
                </a:lnTo>
                <a:lnTo>
                  <a:pt x="45440" y="0"/>
                </a:lnTo>
                <a:lnTo>
                  <a:pt x="45440" y="107784"/>
                </a:lnTo>
                <a:lnTo>
                  <a:pt x="14300" y="107784"/>
                </a:lnTo>
                <a:lnTo>
                  <a:pt x="0" y="202323"/>
                </a:lnTo>
                <a:lnTo>
                  <a:pt x="587121" y="202323"/>
                </a:lnTo>
                <a:close/>
              </a:path>
            </a:pathLst>
          </a:custGeom>
          <a:solidFill>
            <a:srgbClr val="95B1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8" name="object 159">
            <a:extLst>
              <a:ext uri="{FF2B5EF4-FFF2-40B4-BE49-F238E27FC236}">
                <a16:creationId xmlns:a16="http://schemas.microsoft.com/office/drawing/2014/main" id="{8A18D20C-4C12-438C-9874-7E2DB3BD27AE}"/>
              </a:ext>
            </a:extLst>
          </p:cNvPr>
          <p:cNvSpPr/>
          <p:nvPr userDrawn="1"/>
        </p:nvSpPr>
        <p:spPr>
          <a:xfrm>
            <a:off x="15297951" y="5077732"/>
            <a:ext cx="2349500" cy="2042160"/>
          </a:xfrm>
          <a:custGeom>
            <a:avLst/>
            <a:gdLst/>
            <a:ahLst/>
            <a:cxnLst/>
            <a:rect l="l" t="t" r="r" b="b"/>
            <a:pathLst>
              <a:path w="2349500" h="2042159">
                <a:moveTo>
                  <a:pt x="2348903" y="0"/>
                </a:moveTo>
                <a:lnTo>
                  <a:pt x="1751672" y="0"/>
                </a:lnTo>
                <a:lnTo>
                  <a:pt x="1751672" y="304800"/>
                </a:lnTo>
                <a:lnTo>
                  <a:pt x="597166" y="304800"/>
                </a:lnTo>
                <a:lnTo>
                  <a:pt x="597166" y="0"/>
                </a:lnTo>
                <a:lnTo>
                  <a:pt x="0" y="0"/>
                </a:lnTo>
                <a:lnTo>
                  <a:pt x="0" y="304800"/>
                </a:lnTo>
                <a:lnTo>
                  <a:pt x="0" y="816775"/>
                </a:lnTo>
                <a:lnTo>
                  <a:pt x="0" y="1268971"/>
                </a:lnTo>
                <a:lnTo>
                  <a:pt x="0" y="1375575"/>
                </a:lnTo>
                <a:lnTo>
                  <a:pt x="0" y="2042160"/>
                </a:lnTo>
                <a:lnTo>
                  <a:pt x="2348903" y="2042160"/>
                </a:lnTo>
                <a:lnTo>
                  <a:pt x="2348903" y="1375575"/>
                </a:lnTo>
                <a:lnTo>
                  <a:pt x="2348903" y="1268971"/>
                </a:lnTo>
                <a:lnTo>
                  <a:pt x="2348903" y="816775"/>
                </a:lnTo>
                <a:lnTo>
                  <a:pt x="2348903" y="304800"/>
                </a:lnTo>
                <a:lnTo>
                  <a:pt x="2348903" y="0"/>
                </a:lnTo>
                <a:close/>
              </a:path>
            </a:pathLst>
          </a:custGeom>
          <a:solidFill>
            <a:srgbClr val="95B1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9" name="object 160">
            <a:extLst>
              <a:ext uri="{FF2B5EF4-FFF2-40B4-BE49-F238E27FC236}">
                <a16:creationId xmlns:a16="http://schemas.microsoft.com/office/drawing/2014/main" id="{7FFCBF42-CA1C-477C-B6E2-146E148BA4B1}"/>
              </a:ext>
            </a:extLst>
          </p:cNvPr>
          <p:cNvSpPr/>
          <p:nvPr userDrawn="1"/>
        </p:nvSpPr>
        <p:spPr>
          <a:xfrm>
            <a:off x="5528970" y="6689325"/>
            <a:ext cx="1704975" cy="279400"/>
          </a:xfrm>
          <a:custGeom>
            <a:avLst/>
            <a:gdLst/>
            <a:ahLst/>
            <a:cxnLst/>
            <a:rect l="l" t="t" r="r" b="b"/>
            <a:pathLst>
              <a:path w="1704975" h="279400">
                <a:moveTo>
                  <a:pt x="1704771" y="0"/>
                </a:moveTo>
                <a:lnTo>
                  <a:pt x="0" y="0"/>
                </a:lnTo>
                <a:lnTo>
                  <a:pt x="0" y="215188"/>
                </a:lnTo>
                <a:lnTo>
                  <a:pt x="0" y="278930"/>
                </a:lnTo>
                <a:lnTo>
                  <a:pt x="1704771" y="278930"/>
                </a:lnTo>
                <a:lnTo>
                  <a:pt x="1704771" y="215188"/>
                </a:lnTo>
                <a:lnTo>
                  <a:pt x="1704771" y="0"/>
                </a:lnTo>
                <a:close/>
              </a:path>
            </a:pathLst>
          </a:custGeom>
          <a:solidFill>
            <a:srgbClr val="95B1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0" name="object 161">
            <a:extLst>
              <a:ext uri="{FF2B5EF4-FFF2-40B4-BE49-F238E27FC236}">
                <a16:creationId xmlns:a16="http://schemas.microsoft.com/office/drawing/2014/main" id="{A730FB71-7811-4852-9FD2-54ACE93D9D62}"/>
              </a:ext>
            </a:extLst>
          </p:cNvPr>
          <p:cNvSpPr/>
          <p:nvPr userDrawn="1"/>
        </p:nvSpPr>
        <p:spPr>
          <a:xfrm>
            <a:off x="5141163" y="6514775"/>
            <a:ext cx="2092960" cy="174625"/>
          </a:xfrm>
          <a:custGeom>
            <a:avLst/>
            <a:gdLst/>
            <a:ahLst/>
            <a:cxnLst/>
            <a:rect l="l" t="t" r="r" b="b"/>
            <a:pathLst>
              <a:path w="2092959" h="174625">
                <a:moveTo>
                  <a:pt x="2092579" y="0"/>
                </a:moveTo>
                <a:lnTo>
                  <a:pt x="0" y="0"/>
                </a:lnTo>
                <a:lnTo>
                  <a:pt x="0" y="144678"/>
                </a:lnTo>
                <a:lnTo>
                  <a:pt x="0" y="174548"/>
                </a:lnTo>
                <a:lnTo>
                  <a:pt x="2092579" y="174548"/>
                </a:lnTo>
                <a:lnTo>
                  <a:pt x="2092579" y="144678"/>
                </a:lnTo>
                <a:lnTo>
                  <a:pt x="2092579" y="0"/>
                </a:lnTo>
                <a:close/>
              </a:path>
            </a:pathLst>
          </a:custGeom>
          <a:solidFill>
            <a:srgbClr val="95B1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1" name="object 162">
            <a:extLst>
              <a:ext uri="{FF2B5EF4-FFF2-40B4-BE49-F238E27FC236}">
                <a16:creationId xmlns:a16="http://schemas.microsoft.com/office/drawing/2014/main" id="{A5154926-1051-4AEC-82FE-76755D4FA1BE}"/>
              </a:ext>
            </a:extLst>
          </p:cNvPr>
          <p:cNvSpPr/>
          <p:nvPr userDrawn="1"/>
        </p:nvSpPr>
        <p:spPr>
          <a:xfrm>
            <a:off x="16080736" y="6514769"/>
            <a:ext cx="4023360" cy="962025"/>
          </a:xfrm>
          <a:custGeom>
            <a:avLst/>
            <a:gdLst/>
            <a:ahLst/>
            <a:cxnLst/>
            <a:rect l="l" t="t" r="r" b="b"/>
            <a:pathLst>
              <a:path w="4023359" h="962025">
                <a:moveTo>
                  <a:pt x="0" y="961593"/>
                </a:moveTo>
                <a:lnTo>
                  <a:pt x="4023363" y="961593"/>
                </a:lnTo>
                <a:lnTo>
                  <a:pt x="4023363" y="0"/>
                </a:lnTo>
                <a:lnTo>
                  <a:pt x="0" y="0"/>
                </a:lnTo>
                <a:lnTo>
                  <a:pt x="0" y="961593"/>
                </a:lnTo>
                <a:close/>
              </a:path>
            </a:pathLst>
          </a:custGeom>
          <a:solidFill>
            <a:srgbClr val="95B1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2" name="object 163">
            <a:extLst>
              <a:ext uri="{FF2B5EF4-FFF2-40B4-BE49-F238E27FC236}">
                <a16:creationId xmlns:a16="http://schemas.microsoft.com/office/drawing/2014/main" id="{B525BCCF-BA8F-4B10-919B-202F02560B44}"/>
              </a:ext>
            </a:extLst>
          </p:cNvPr>
          <p:cNvSpPr/>
          <p:nvPr userDrawn="1"/>
        </p:nvSpPr>
        <p:spPr>
          <a:xfrm>
            <a:off x="7712309" y="6514769"/>
            <a:ext cx="4109720" cy="174625"/>
          </a:xfrm>
          <a:custGeom>
            <a:avLst/>
            <a:gdLst/>
            <a:ahLst/>
            <a:cxnLst/>
            <a:rect l="l" t="t" r="r" b="b"/>
            <a:pathLst>
              <a:path w="4109720" h="174625">
                <a:moveTo>
                  <a:pt x="0" y="174543"/>
                </a:moveTo>
                <a:lnTo>
                  <a:pt x="4109406" y="174543"/>
                </a:lnTo>
                <a:lnTo>
                  <a:pt x="4109406" y="0"/>
                </a:lnTo>
                <a:lnTo>
                  <a:pt x="0" y="0"/>
                </a:lnTo>
                <a:lnTo>
                  <a:pt x="0" y="174543"/>
                </a:lnTo>
                <a:close/>
              </a:path>
            </a:pathLst>
          </a:custGeom>
          <a:solidFill>
            <a:srgbClr val="95B1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3" name="object 164">
            <a:extLst>
              <a:ext uri="{FF2B5EF4-FFF2-40B4-BE49-F238E27FC236}">
                <a16:creationId xmlns:a16="http://schemas.microsoft.com/office/drawing/2014/main" id="{FF486014-406F-4BA5-A557-A06F556F4F40}"/>
              </a:ext>
            </a:extLst>
          </p:cNvPr>
          <p:cNvSpPr/>
          <p:nvPr userDrawn="1"/>
        </p:nvSpPr>
        <p:spPr>
          <a:xfrm>
            <a:off x="5528982" y="6968251"/>
            <a:ext cx="1381760" cy="454659"/>
          </a:xfrm>
          <a:custGeom>
            <a:avLst/>
            <a:gdLst/>
            <a:ahLst/>
            <a:cxnLst/>
            <a:rect l="l" t="t" r="r" b="b"/>
            <a:pathLst>
              <a:path w="1381759" h="454659">
                <a:moveTo>
                  <a:pt x="0" y="454159"/>
                </a:moveTo>
                <a:lnTo>
                  <a:pt x="1381740" y="454159"/>
                </a:lnTo>
                <a:lnTo>
                  <a:pt x="1381740" y="0"/>
                </a:lnTo>
                <a:lnTo>
                  <a:pt x="0" y="0"/>
                </a:lnTo>
                <a:lnTo>
                  <a:pt x="0" y="454159"/>
                </a:lnTo>
                <a:close/>
              </a:path>
            </a:pathLst>
          </a:custGeom>
          <a:solidFill>
            <a:srgbClr val="95B1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4" name="object 165">
            <a:extLst>
              <a:ext uri="{FF2B5EF4-FFF2-40B4-BE49-F238E27FC236}">
                <a16:creationId xmlns:a16="http://schemas.microsoft.com/office/drawing/2014/main" id="{E7D57B4A-72D0-407A-AAAE-C1516B30EF58}"/>
              </a:ext>
            </a:extLst>
          </p:cNvPr>
          <p:cNvSpPr/>
          <p:nvPr userDrawn="1"/>
        </p:nvSpPr>
        <p:spPr>
          <a:xfrm>
            <a:off x="7712309" y="6968251"/>
            <a:ext cx="4109720" cy="454659"/>
          </a:xfrm>
          <a:custGeom>
            <a:avLst/>
            <a:gdLst/>
            <a:ahLst/>
            <a:cxnLst/>
            <a:rect l="l" t="t" r="r" b="b"/>
            <a:pathLst>
              <a:path w="4109720" h="454659">
                <a:moveTo>
                  <a:pt x="0" y="454159"/>
                </a:moveTo>
                <a:lnTo>
                  <a:pt x="4109406" y="454159"/>
                </a:lnTo>
                <a:lnTo>
                  <a:pt x="4109406" y="0"/>
                </a:lnTo>
                <a:lnTo>
                  <a:pt x="0" y="0"/>
                </a:lnTo>
                <a:lnTo>
                  <a:pt x="0" y="454159"/>
                </a:lnTo>
                <a:close/>
              </a:path>
            </a:pathLst>
          </a:custGeom>
          <a:solidFill>
            <a:srgbClr val="95B1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5" name="object 166">
            <a:extLst>
              <a:ext uri="{FF2B5EF4-FFF2-40B4-BE49-F238E27FC236}">
                <a16:creationId xmlns:a16="http://schemas.microsoft.com/office/drawing/2014/main" id="{EF4DE04C-E1E3-4CD2-B49D-5B099B05A801}"/>
              </a:ext>
            </a:extLst>
          </p:cNvPr>
          <p:cNvSpPr/>
          <p:nvPr userDrawn="1"/>
        </p:nvSpPr>
        <p:spPr>
          <a:xfrm>
            <a:off x="7712309" y="6689313"/>
            <a:ext cx="4109720" cy="279400"/>
          </a:xfrm>
          <a:custGeom>
            <a:avLst/>
            <a:gdLst/>
            <a:ahLst/>
            <a:cxnLst/>
            <a:rect l="l" t="t" r="r" b="b"/>
            <a:pathLst>
              <a:path w="4109720" h="279400">
                <a:moveTo>
                  <a:pt x="0" y="278938"/>
                </a:moveTo>
                <a:lnTo>
                  <a:pt x="4109406" y="278938"/>
                </a:lnTo>
                <a:lnTo>
                  <a:pt x="4109406" y="0"/>
                </a:lnTo>
                <a:lnTo>
                  <a:pt x="0" y="0"/>
                </a:lnTo>
                <a:lnTo>
                  <a:pt x="0" y="278938"/>
                </a:lnTo>
                <a:close/>
              </a:path>
            </a:pathLst>
          </a:custGeom>
          <a:solidFill>
            <a:srgbClr val="95B1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6" name="object 167">
            <a:extLst>
              <a:ext uri="{FF2B5EF4-FFF2-40B4-BE49-F238E27FC236}">
                <a16:creationId xmlns:a16="http://schemas.microsoft.com/office/drawing/2014/main" id="{012B0317-1ACB-430D-9A46-173189C5134A}"/>
              </a:ext>
            </a:extLst>
          </p:cNvPr>
          <p:cNvSpPr/>
          <p:nvPr userDrawn="1"/>
        </p:nvSpPr>
        <p:spPr>
          <a:xfrm>
            <a:off x="0" y="6514769"/>
            <a:ext cx="887730" cy="962025"/>
          </a:xfrm>
          <a:custGeom>
            <a:avLst/>
            <a:gdLst/>
            <a:ahLst/>
            <a:cxnLst/>
            <a:rect l="l" t="t" r="r" b="b"/>
            <a:pathLst>
              <a:path w="887730" h="962025">
                <a:moveTo>
                  <a:pt x="0" y="961593"/>
                </a:moveTo>
                <a:lnTo>
                  <a:pt x="887507" y="961593"/>
                </a:lnTo>
                <a:lnTo>
                  <a:pt x="887507" y="0"/>
                </a:lnTo>
                <a:lnTo>
                  <a:pt x="0" y="0"/>
                </a:lnTo>
                <a:lnTo>
                  <a:pt x="0" y="961593"/>
                </a:lnTo>
                <a:close/>
              </a:path>
            </a:pathLst>
          </a:custGeom>
          <a:solidFill>
            <a:srgbClr val="95B1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7" name="object 168">
            <a:extLst>
              <a:ext uri="{FF2B5EF4-FFF2-40B4-BE49-F238E27FC236}">
                <a16:creationId xmlns:a16="http://schemas.microsoft.com/office/drawing/2014/main" id="{EF360392-AEFF-4D7B-A934-9716F53592F9}"/>
              </a:ext>
            </a:extLst>
          </p:cNvPr>
          <p:cNvSpPr/>
          <p:nvPr userDrawn="1"/>
        </p:nvSpPr>
        <p:spPr>
          <a:xfrm>
            <a:off x="13908692" y="6514769"/>
            <a:ext cx="1175385" cy="962025"/>
          </a:xfrm>
          <a:custGeom>
            <a:avLst/>
            <a:gdLst/>
            <a:ahLst/>
            <a:cxnLst/>
            <a:rect l="l" t="t" r="r" b="b"/>
            <a:pathLst>
              <a:path w="1175384" h="962025">
                <a:moveTo>
                  <a:pt x="0" y="961593"/>
                </a:moveTo>
                <a:lnTo>
                  <a:pt x="1175100" y="961593"/>
                </a:lnTo>
                <a:lnTo>
                  <a:pt x="1175100" y="0"/>
                </a:lnTo>
                <a:lnTo>
                  <a:pt x="0" y="0"/>
                </a:lnTo>
                <a:lnTo>
                  <a:pt x="0" y="961593"/>
                </a:lnTo>
                <a:close/>
              </a:path>
            </a:pathLst>
          </a:custGeom>
          <a:solidFill>
            <a:srgbClr val="95B1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8" name="object 169">
            <a:extLst>
              <a:ext uri="{FF2B5EF4-FFF2-40B4-BE49-F238E27FC236}">
                <a16:creationId xmlns:a16="http://schemas.microsoft.com/office/drawing/2014/main" id="{27E36291-F09D-4A9A-ACE9-8BBFCAAE44D1}"/>
              </a:ext>
            </a:extLst>
          </p:cNvPr>
          <p:cNvSpPr/>
          <p:nvPr userDrawn="1"/>
        </p:nvSpPr>
        <p:spPr>
          <a:xfrm>
            <a:off x="5528970" y="7422419"/>
            <a:ext cx="1704975" cy="48260"/>
          </a:xfrm>
          <a:custGeom>
            <a:avLst/>
            <a:gdLst/>
            <a:ahLst/>
            <a:cxnLst/>
            <a:rect l="l" t="t" r="r" b="b"/>
            <a:pathLst>
              <a:path w="1704975" h="48259">
                <a:moveTo>
                  <a:pt x="1704771" y="0"/>
                </a:moveTo>
                <a:lnTo>
                  <a:pt x="0" y="0"/>
                </a:lnTo>
                <a:lnTo>
                  <a:pt x="0" y="19951"/>
                </a:lnTo>
                <a:lnTo>
                  <a:pt x="0" y="47790"/>
                </a:lnTo>
                <a:lnTo>
                  <a:pt x="1704771" y="47790"/>
                </a:lnTo>
                <a:lnTo>
                  <a:pt x="1704771" y="19951"/>
                </a:lnTo>
                <a:lnTo>
                  <a:pt x="1704771" y="0"/>
                </a:lnTo>
                <a:close/>
              </a:path>
            </a:pathLst>
          </a:custGeom>
          <a:solidFill>
            <a:srgbClr val="95B1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9" name="object 170">
            <a:extLst>
              <a:ext uri="{FF2B5EF4-FFF2-40B4-BE49-F238E27FC236}">
                <a16:creationId xmlns:a16="http://schemas.microsoft.com/office/drawing/2014/main" id="{F5E1EFA8-B7C8-4E8F-B72E-5CEB2DB84453}"/>
              </a:ext>
            </a:extLst>
          </p:cNvPr>
          <p:cNvSpPr/>
          <p:nvPr userDrawn="1"/>
        </p:nvSpPr>
        <p:spPr>
          <a:xfrm>
            <a:off x="5528970" y="7422419"/>
            <a:ext cx="5934075" cy="53975"/>
          </a:xfrm>
          <a:custGeom>
            <a:avLst/>
            <a:gdLst/>
            <a:ahLst/>
            <a:cxnLst/>
            <a:rect l="l" t="t" r="r" b="b"/>
            <a:pathLst>
              <a:path w="5934075" h="53975">
                <a:moveTo>
                  <a:pt x="5933833" y="0"/>
                </a:moveTo>
                <a:lnTo>
                  <a:pt x="2183333" y="0"/>
                </a:lnTo>
                <a:lnTo>
                  <a:pt x="2183333" y="47790"/>
                </a:lnTo>
                <a:lnTo>
                  <a:pt x="0" y="47790"/>
                </a:lnTo>
                <a:lnTo>
                  <a:pt x="0" y="49758"/>
                </a:lnTo>
                <a:lnTo>
                  <a:pt x="0" y="53949"/>
                </a:lnTo>
                <a:lnTo>
                  <a:pt x="5933833" y="53949"/>
                </a:lnTo>
                <a:lnTo>
                  <a:pt x="5933833" y="49758"/>
                </a:lnTo>
                <a:lnTo>
                  <a:pt x="5933833" y="47790"/>
                </a:lnTo>
                <a:lnTo>
                  <a:pt x="5933833" y="0"/>
                </a:lnTo>
                <a:close/>
              </a:path>
            </a:pathLst>
          </a:custGeom>
          <a:solidFill>
            <a:srgbClr val="95B1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0" name="object 171">
            <a:extLst>
              <a:ext uri="{FF2B5EF4-FFF2-40B4-BE49-F238E27FC236}">
                <a16:creationId xmlns:a16="http://schemas.microsoft.com/office/drawing/2014/main" id="{B3B7D6BA-FD54-4FC6-9250-9C59CC7C4622}"/>
              </a:ext>
            </a:extLst>
          </p:cNvPr>
          <p:cNvSpPr/>
          <p:nvPr userDrawn="1"/>
        </p:nvSpPr>
        <p:spPr>
          <a:xfrm>
            <a:off x="2202238" y="5111088"/>
            <a:ext cx="461009" cy="1251585"/>
          </a:xfrm>
          <a:custGeom>
            <a:avLst/>
            <a:gdLst/>
            <a:ahLst/>
            <a:cxnLst/>
            <a:rect l="l" t="t" r="r" b="b"/>
            <a:pathLst>
              <a:path w="461010" h="1251585">
                <a:moveTo>
                  <a:pt x="0" y="1251556"/>
                </a:moveTo>
                <a:lnTo>
                  <a:pt x="460436" y="1251556"/>
                </a:lnTo>
                <a:lnTo>
                  <a:pt x="460436" y="0"/>
                </a:lnTo>
                <a:lnTo>
                  <a:pt x="0" y="0"/>
                </a:lnTo>
                <a:lnTo>
                  <a:pt x="0" y="1251556"/>
                </a:lnTo>
                <a:close/>
              </a:path>
            </a:pathLst>
          </a:custGeom>
          <a:solidFill>
            <a:srgbClr val="95B1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1" name="object 172">
            <a:extLst>
              <a:ext uri="{FF2B5EF4-FFF2-40B4-BE49-F238E27FC236}">
                <a16:creationId xmlns:a16="http://schemas.microsoft.com/office/drawing/2014/main" id="{74785909-067F-4128-B6D9-32E159E25C67}"/>
              </a:ext>
            </a:extLst>
          </p:cNvPr>
          <p:cNvSpPr/>
          <p:nvPr userDrawn="1"/>
        </p:nvSpPr>
        <p:spPr>
          <a:xfrm>
            <a:off x="2395867" y="4893684"/>
            <a:ext cx="627380" cy="751840"/>
          </a:xfrm>
          <a:custGeom>
            <a:avLst/>
            <a:gdLst/>
            <a:ahLst/>
            <a:cxnLst/>
            <a:rect l="l" t="t" r="r" b="b"/>
            <a:pathLst>
              <a:path w="627380" h="751839">
                <a:moveTo>
                  <a:pt x="626935" y="43548"/>
                </a:moveTo>
                <a:lnTo>
                  <a:pt x="418693" y="43548"/>
                </a:lnTo>
                <a:lnTo>
                  <a:pt x="418693" y="0"/>
                </a:lnTo>
                <a:lnTo>
                  <a:pt x="0" y="0"/>
                </a:lnTo>
                <a:lnTo>
                  <a:pt x="0" y="43548"/>
                </a:lnTo>
                <a:lnTo>
                  <a:pt x="0" y="101193"/>
                </a:lnTo>
                <a:lnTo>
                  <a:pt x="0" y="751573"/>
                </a:lnTo>
                <a:lnTo>
                  <a:pt x="626935" y="751573"/>
                </a:lnTo>
                <a:lnTo>
                  <a:pt x="626935" y="101193"/>
                </a:lnTo>
                <a:lnTo>
                  <a:pt x="626935" y="43548"/>
                </a:lnTo>
                <a:close/>
              </a:path>
            </a:pathLst>
          </a:custGeom>
          <a:solidFill>
            <a:srgbClr val="95B1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2" name="object 173">
            <a:extLst>
              <a:ext uri="{FF2B5EF4-FFF2-40B4-BE49-F238E27FC236}">
                <a16:creationId xmlns:a16="http://schemas.microsoft.com/office/drawing/2014/main" id="{8C5C3626-4CFC-47D2-8FC0-DAAD7107174A}"/>
              </a:ext>
            </a:extLst>
          </p:cNvPr>
          <p:cNvSpPr/>
          <p:nvPr userDrawn="1"/>
        </p:nvSpPr>
        <p:spPr>
          <a:xfrm>
            <a:off x="14168899" y="5520041"/>
            <a:ext cx="741680" cy="1127760"/>
          </a:xfrm>
          <a:custGeom>
            <a:avLst/>
            <a:gdLst/>
            <a:ahLst/>
            <a:cxnLst/>
            <a:rect l="l" t="t" r="r" b="b"/>
            <a:pathLst>
              <a:path w="741680" h="1127759">
                <a:moveTo>
                  <a:pt x="741235" y="0"/>
                </a:moveTo>
                <a:lnTo>
                  <a:pt x="0" y="0"/>
                </a:lnTo>
                <a:lnTo>
                  <a:pt x="0" y="1127391"/>
                </a:lnTo>
                <a:lnTo>
                  <a:pt x="741235" y="1127391"/>
                </a:lnTo>
                <a:lnTo>
                  <a:pt x="741235" y="0"/>
                </a:lnTo>
                <a:close/>
              </a:path>
            </a:pathLst>
          </a:custGeom>
          <a:solidFill>
            <a:srgbClr val="95B1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3" name="object 174">
            <a:extLst>
              <a:ext uri="{FF2B5EF4-FFF2-40B4-BE49-F238E27FC236}">
                <a16:creationId xmlns:a16="http://schemas.microsoft.com/office/drawing/2014/main" id="{6DB1BD08-512C-450B-8D0A-CDAA9E72C085}"/>
              </a:ext>
            </a:extLst>
          </p:cNvPr>
          <p:cNvSpPr/>
          <p:nvPr userDrawn="1"/>
        </p:nvSpPr>
        <p:spPr>
          <a:xfrm>
            <a:off x="8570920" y="6271614"/>
            <a:ext cx="575310" cy="365125"/>
          </a:xfrm>
          <a:custGeom>
            <a:avLst/>
            <a:gdLst/>
            <a:ahLst/>
            <a:cxnLst/>
            <a:rect l="l" t="t" r="r" b="b"/>
            <a:pathLst>
              <a:path w="575309" h="365125">
                <a:moveTo>
                  <a:pt x="575283" y="0"/>
                </a:moveTo>
                <a:lnTo>
                  <a:pt x="0" y="0"/>
                </a:lnTo>
                <a:lnTo>
                  <a:pt x="0" y="364731"/>
                </a:lnTo>
                <a:lnTo>
                  <a:pt x="575283" y="364731"/>
                </a:lnTo>
                <a:lnTo>
                  <a:pt x="575283" y="0"/>
                </a:lnTo>
                <a:close/>
              </a:path>
            </a:pathLst>
          </a:custGeom>
          <a:solidFill>
            <a:srgbClr val="95B1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4" name="object 175">
            <a:extLst>
              <a:ext uri="{FF2B5EF4-FFF2-40B4-BE49-F238E27FC236}">
                <a16:creationId xmlns:a16="http://schemas.microsoft.com/office/drawing/2014/main" id="{82269C2E-A68E-4DAE-8B83-C15DB99B4165}"/>
              </a:ext>
            </a:extLst>
          </p:cNvPr>
          <p:cNvSpPr/>
          <p:nvPr userDrawn="1"/>
        </p:nvSpPr>
        <p:spPr>
          <a:xfrm>
            <a:off x="0" y="6083706"/>
            <a:ext cx="805180" cy="563880"/>
          </a:xfrm>
          <a:custGeom>
            <a:avLst/>
            <a:gdLst/>
            <a:ahLst/>
            <a:cxnLst/>
            <a:rect l="l" t="t" r="r" b="b"/>
            <a:pathLst>
              <a:path w="805180" h="563879">
                <a:moveTo>
                  <a:pt x="804593" y="0"/>
                </a:moveTo>
                <a:lnTo>
                  <a:pt x="0" y="0"/>
                </a:lnTo>
                <a:lnTo>
                  <a:pt x="0" y="563726"/>
                </a:lnTo>
                <a:lnTo>
                  <a:pt x="804593" y="563726"/>
                </a:lnTo>
                <a:lnTo>
                  <a:pt x="804593" y="0"/>
                </a:lnTo>
                <a:close/>
              </a:path>
            </a:pathLst>
          </a:custGeom>
          <a:solidFill>
            <a:srgbClr val="95B1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5" name="object 176">
            <a:extLst>
              <a:ext uri="{FF2B5EF4-FFF2-40B4-BE49-F238E27FC236}">
                <a16:creationId xmlns:a16="http://schemas.microsoft.com/office/drawing/2014/main" id="{25305F89-7033-4CB8-9F68-EFF57E31853E}"/>
              </a:ext>
            </a:extLst>
          </p:cNvPr>
          <p:cNvSpPr/>
          <p:nvPr userDrawn="1"/>
        </p:nvSpPr>
        <p:spPr>
          <a:xfrm>
            <a:off x="13908692" y="5862662"/>
            <a:ext cx="404495" cy="895350"/>
          </a:xfrm>
          <a:custGeom>
            <a:avLst/>
            <a:gdLst/>
            <a:ahLst/>
            <a:cxnLst/>
            <a:rect l="l" t="t" r="r" b="b"/>
            <a:pathLst>
              <a:path w="404494" h="895350">
                <a:moveTo>
                  <a:pt x="0" y="895261"/>
                </a:moveTo>
                <a:lnTo>
                  <a:pt x="404029" y="895261"/>
                </a:lnTo>
                <a:lnTo>
                  <a:pt x="404029" y="0"/>
                </a:lnTo>
                <a:lnTo>
                  <a:pt x="0" y="0"/>
                </a:lnTo>
                <a:lnTo>
                  <a:pt x="0" y="895261"/>
                </a:lnTo>
                <a:close/>
              </a:path>
            </a:pathLst>
          </a:custGeom>
          <a:solidFill>
            <a:srgbClr val="95B1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6" name="object 177">
            <a:extLst>
              <a:ext uri="{FF2B5EF4-FFF2-40B4-BE49-F238E27FC236}">
                <a16:creationId xmlns:a16="http://schemas.microsoft.com/office/drawing/2014/main" id="{70B0D8E4-99DD-40EB-9542-B5D455A094C0}"/>
              </a:ext>
            </a:extLst>
          </p:cNvPr>
          <p:cNvSpPr/>
          <p:nvPr userDrawn="1"/>
        </p:nvSpPr>
        <p:spPr>
          <a:xfrm>
            <a:off x="17465744" y="5973215"/>
            <a:ext cx="553720" cy="763270"/>
          </a:xfrm>
          <a:custGeom>
            <a:avLst/>
            <a:gdLst/>
            <a:ahLst/>
            <a:cxnLst/>
            <a:rect l="l" t="t" r="r" b="b"/>
            <a:pathLst>
              <a:path w="553719" h="763270">
                <a:moveTo>
                  <a:pt x="553152" y="0"/>
                </a:moveTo>
                <a:lnTo>
                  <a:pt x="0" y="0"/>
                </a:lnTo>
                <a:lnTo>
                  <a:pt x="0" y="762659"/>
                </a:lnTo>
                <a:lnTo>
                  <a:pt x="553152" y="762659"/>
                </a:lnTo>
                <a:lnTo>
                  <a:pt x="553152" y="0"/>
                </a:lnTo>
                <a:close/>
              </a:path>
            </a:pathLst>
          </a:custGeom>
          <a:solidFill>
            <a:srgbClr val="95B1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7" name="object 178">
            <a:extLst>
              <a:ext uri="{FF2B5EF4-FFF2-40B4-BE49-F238E27FC236}">
                <a16:creationId xmlns:a16="http://schemas.microsoft.com/office/drawing/2014/main" id="{1CACC1E1-454E-46C0-A0FF-1F7E4C866832}"/>
              </a:ext>
            </a:extLst>
          </p:cNvPr>
          <p:cNvSpPr/>
          <p:nvPr userDrawn="1"/>
        </p:nvSpPr>
        <p:spPr>
          <a:xfrm>
            <a:off x="5141165" y="6290030"/>
            <a:ext cx="292100" cy="369570"/>
          </a:xfrm>
          <a:custGeom>
            <a:avLst/>
            <a:gdLst/>
            <a:ahLst/>
            <a:cxnLst/>
            <a:rect l="l" t="t" r="r" b="b"/>
            <a:pathLst>
              <a:path w="292100" h="369570">
                <a:moveTo>
                  <a:pt x="0" y="369412"/>
                </a:moveTo>
                <a:lnTo>
                  <a:pt x="291525" y="369412"/>
                </a:lnTo>
                <a:lnTo>
                  <a:pt x="291525" y="0"/>
                </a:lnTo>
                <a:lnTo>
                  <a:pt x="0" y="0"/>
                </a:lnTo>
                <a:lnTo>
                  <a:pt x="0" y="369412"/>
                </a:lnTo>
                <a:close/>
              </a:path>
            </a:pathLst>
          </a:custGeom>
          <a:solidFill>
            <a:srgbClr val="95B1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8" name="object 179">
            <a:extLst>
              <a:ext uri="{FF2B5EF4-FFF2-40B4-BE49-F238E27FC236}">
                <a16:creationId xmlns:a16="http://schemas.microsoft.com/office/drawing/2014/main" id="{3F769C7D-C779-4AD5-A479-3469E6923494}"/>
              </a:ext>
            </a:extLst>
          </p:cNvPr>
          <p:cNvSpPr/>
          <p:nvPr userDrawn="1"/>
        </p:nvSpPr>
        <p:spPr>
          <a:xfrm>
            <a:off x="18605276" y="6334251"/>
            <a:ext cx="442595" cy="339090"/>
          </a:xfrm>
          <a:custGeom>
            <a:avLst/>
            <a:gdLst/>
            <a:ahLst/>
            <a:cxnLst/>
            <a:rect l="l" t="t" r="r" b="b"/>
            <a:pathLst>
              <a:path w="442594" h="339090">
                <a:moveTo>
                  <a:pt x="442497" y="0"/>
                </a:moveTo>
                <a:lnTo>
                  <a:pt x="0" y="0"/>
                </a:lnTo>
                <a:lnTo>
                  <a:pt x="0" y="338925"/>
                </a:lnTo>
                <a:lnTo>
                  <a:pt x="442497" y="338925"/>
                </a:lnTo>
                <a:lnTo>
                  <a:pt x="442497" y="0"/>
                </a:lnTo>
                <a:close/>
              </a:path>
            </a:pathLst>
          </a:custGeom>
          <a:solidFill>
            <a:srgbClr val="95B1D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99" name="object 180">
            <a:extLst>
              <a:ext uri="{FF2B5EF4-FFF2-40B4-BE49-F238E27FC236}">
                <a16:creationId xmlns:a16="http://schemas.microsoft.com/office/drawing/2014/main" id="{2CF40062-F85F-4602-B93F-C8FD43AA113B}"/>
              </a:ext>
            </a:extLst>
          </p:cNvPr>
          <p:cNvGrpSpPr/>
          <p:nvPr userDrawn="1"/>
        </p:nvGrpSpPr>
        <p:grpSpPr>
          <a:xfrm>
            <a:off x="16072845" y="3120045"/>
            <a:ext cx="919480" cy="4549775"/>
            <a:chOff x="16072845" y="3120045"/>
            <a:chExt cx="919480" cy="4549775"/>
          </a:xfrm>
        </p:grpSpPr>
        <p:sp>
          <p:nvSpPr>
            <p:cNvPr id="700" name="object 181">
              <a:extLst>
                <a:ext uri="{FF2B5EF4-FFF2-40B4-BE49-F238E27FC236}">
                  <a16:creationId xmlns:a16="http://schemas.microsoft.com/office/drawing/2014/main" id="{7032B2CB-5C16-41EF-80FB-176C62644F0F}"/>
                </a:ext>
              </a:extLst>
            </p:cNvPr>
            <p:cNvSpPr/>
            <p:nvPr/>
          </p:nvSpPr>
          <p:spPr>
            <a:xfrm>
              <a:off x="16072845" y="3120045"/>
              <a:ext cx="919480" cy="4549775"/>
            </a:xfrm>
            <a:custGeom>
              <a:avLst/>
              <a:gdLst/>
              <a:ahLst/>
              <a:cxnLst/>
              <a:rect l="l" t="t" r="r" b="b"/>
              <a:pathLst>
                <a:path w="919480" h="4549775">
                  <a:moveTo>
                    <a:pt x="459574" y="0"/>
                  </a:moveTo>
                  <a:lnTo>
                    <a:pt x="412821" y="1741"/>
                  </a:lnTo>
                  <a:lnTo>
                    <a:pt x="367537" y="6966"/>
                  </a:lnTo>
                  <a:lnTo>
                    <a:pt x="325190" y="15674"/>
                  </a:lnTo>
                  <a:lnTo>
                    <a:pt x="287249" y="27865"/>
                  </a:lnTo>
                  <a:lnTo>
                    <a:pt x="230460" y="62696"/>
                  </a:lnTo>
                  <a:lnTo>
                    <a:pt x="208920" y="111461"/>
                  </a:lnTo>
                  <a:lnTo>
                    <a:pt x="208920" y="365270"/>
                  </a:lnTo>
                  <a:lnTo>
                    <a:pt x="168906" y="380690"/>
                  </a:lnTo>
                  <a:lnTo>
                    <a:pt x="138157" y="399159"/>
                  </a:lnTo>
                  <a:lnTo>
                    <a:pt x="118424" y="420700"/>
                  </a:lnTo>
                  <a:lnTo>
                    <a:pt x="111457" y="445336"/>
                  </a:lnTo>
                  <a:lnTo>
                    <a:pt x="111457" y="764122"/>
                  </a:lnTo>
                  <a:lnTo>
                    <a:pt x="65356" y="775368"/>
                  </a:lnTo>
                  <a:lnTo>
                    <a:pt x="30230" y="788589"/>
                  </a:lnTo>
                  <a:lnTo>
                    <a:pt x="7853" y="803772"/>
                  </a:lnTo>
                  <a:lnTo>
                    <a:pt x="0" y="820908"/>
                  </a:lnTo>
                  <a:lnTo>
                    <a:pt x="0" y="4549399"/>
                  </a:lnTo>
                  <a:lnTo>
                    <a:pt x="919085" y="4549399"/>
                  </a:lnTo>
                  <a:lnTo>
                    <a:pt x="919085" y="820908"/>
                  </a:lnTo>
                  <a:lnTo>
                    <a:pt x="911232" y="803772"/>
                  </a:lnTo>
                  <a:lnTo>
                    <a:pt x="888855" y="788589"/>
                  </a:lnTo>
                  <a:lnTo>
                    <a:pt x="853729" y="775368"/>
                  </a:lnTo>
                  <a:lnTo>
                    <a:pt x="807690" y="764122"/>
                  </a:lnTo>
                  <a:lnTo>
                    <a:pt x="807690" y="445336"/>
                  </a:lnTo>
                  <a:lnTo>
                    <a:pt x="800732" y="420700"/>
                  </a:lnTo>
                  <a:lnTo>
                    <a:pt x="781013" y="399159"/>
                  </a:lnTo>
                  <a:lnTo>
                    <a:pt x="750267" y="380690"/>
                  </a:lnTo>
                  <a:lnTo>
                    <a:pt x="710228" y="365270"/>
                  </a:lnTo>
                  <a:lnTo>
                    <a:pt x="710228" y="111461"/>
                  </a:lnTo>
                  <a:lnTo>
                    <a:pt x="688687" y="62696"/>
                  </a:lnTo>
                  <a:lnTo>
                    <a:pt x="631899" y="27865"/>
                  </a:lnTo>
                  <a:lnTo>
                    <a:pt x="593958" y="15674"/>
                  </a:lnTo>
                  <a:lnTo>
                    <a:pt x="551611" y="6966"/>
                  </a:lnTo>
                  <a:lnTo>
                    <a:pt x="506327" y="1741"/>
                  </a:lnTo>
                  <a:lnTo>
                    <a:pt x="459574" y="0"/>
                  </a:lnTo>
                  <a:close/>
                </a:path>
              </a:pathLst>
            </a:custGeom>
            <a:solidFill>
              <a:srgbClr val="F6F7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1" name="object 182">
              <a:extLst>
                <a:ext uri="{FF2B5EF4-FFF2-40B4-BE49-F238E27FC236}">
                  <a16:creationId xmlns:a16="http://schemas.microsoft.com/office/drawing/2014/main" id="{E06DBD97-B5DE-4A0B-82DF-2D5F4447F8FA}"/>
                </a:ext>
              </a:extLst>
            </p:cNvPr>
            <p:cNvSpPr/>
            <p:nvPr/>
          </p:nvSpPr>
          <p:spPr>
            <a:xfrm>
              <a:off x="16116605" y="3188886"/>
              <a:ext cx="823594" cy="3453765"/>
            </a:xfrm>
            <a:custGeom>
              <a:avLst/>
              <a:gdLst/>
              <a:ahLst/>
              <a:cxnLst/>
              <a:rect l="l" t="t" r="r" b="b"/>
              <a:pathLst>
                <a:path w="823594" h="3453765">
                  <a:moveTo>
                    <a:pt x="55727" y="3168523"/>
                  </a:moveTo>
                  <a:lnTo>
                    <a:pt x="0" y="3168523"/>
                  </a:lnTo>
                  <a:lnTo>
                    <a:pt x="0" y="3453688"/>
                  </a:lnTo>
                  <a:lnTo>
                    <a:pt x="55727" y="3453688"/>
                  </a:lnTo>
                  <a:lnTo>
                    <a:pt x="55727" y="3168523"/>
                  </a:lnTo>
                  <a:close/>
                </a:path>
                <a:path w="823594" h="3453765">
                  <a:moveTo>
                    <a:pt x="55727" y="2831147"/>
                  </a:moveTo>
                  <a:lnTo>
                    <a:pt x="0" y="2831147"/>
                  </a:lnTo>
                  <a:lnTo>
                    <a:pt x="0" y="3116300"/>
                  </a:lnTo>
                  <a:lnTo>
                    <a:pt x="55727" y="3116300"/>
                  </a:lnTo>
                  <a:lnTo>
                    <a:pt x="55727" y="2831147"/>
                  </a:lnTo>
                  <a:close/>
                </a:path>
                <a:path w="823594" h="3453765">
                  <a:moveTo>
                    <a:pt x="55727" y="2493695"/>
                  </a:moveTo>
                  <a:lnTo>
                    <a:pt x="0" y="2493695"/>
                  </a:lnTo>
                  <a:lnTo>
                    <a:pt x="0" y="2778912"/>
                  </a:lnTo>
                  <a:lnTo>
                    <a:pt x="55727" y="2778912"/>
                  </a:lnTo>
                  <a:lnTo>
                    <a:pt x="55727" y="2493695"/>
                  </a:lnTo>
                  <a:close/>
                </a:path>
                <a:path w="823594" h="3453765">
                  <a:moveTo>
                    <a:pt x="55727" y="2156371"/>
                  </a:moveTo>
                  <a:lnTo>
                    <a:pt x="0" y="2156371"/>
                  </a:lnTo>
                  <a:lnTo>
                    <a:pt x="0" y="2441587"/>
                  </a:lnTo>
                  <a:lnTo>
                    <a:pt x="55727" y="2441587"/>
                  </a:lnTo>
                  <a:lnTo>
                    <a:pt x="55727" y="2156371"/>
                  </a:lnTo>
                  <a:close/>
                </a:path>
                <a:path w="823594" h="3453765">
                  <a:moveTo>
                    <a:pt x="55727" y="1818982"/>
                  </a:moveTo>
                  <a:lnTo>
                    <a:pt x="0" y="1818982"/>
                  </a:lnTo>
                  <a:lnTo>
                    <a:pt x="0" y="2104136"/>
                  </a:lnTo>
                  <a:lnTo>
                    <a:pt x="55727" y="2104136"/>
                  </a:lnTo>
                  <a:lnTo>
                    <a:pt x="55727" y="1818982"/>
                  </a:lnTo>
                  <a:close/>
                </a:path>
                <a:path w="823594" h="3453765">
                  <a:moveTo>
                    <a:pt x="55727" y="1481658"/>
                  </a:moveTo>
                  <a:lnTo>
                    <a:pt x="0" y="1481658"/>
                  </a:lnTo>
                  <a:lnTo>
                    <a:pt x="0" y="1766811"/>
                  </a:lnTo>
                  <a:lnTo>
                    <a:pt x="55727" y="1766811"/>
                  </a:lnTo>
                  <a:lnTo>
                    <a:pt x="55727" y="1481658"/>
                  </a:lnTo>
                  <a:close/>
                </a:path>
                <a:path w="823594" h="3453765">
                  <a:moveTo>
                    <a:pt x="55727" y="1144270"/>
                  </a:moveTo>
                  <a:lnTo>
                    <a:pt x="0" y="1144270"/>
                  </a:lnTo>
                  <a:lnTo>
                    <a:pt x="0" y="1429486"/>
                  </a:lnTo>
                  <a:lnTo>
                    <a:pt x="55727" y="1429486"/>
                  </a:lnTo>
                  <a:lnTo>
                    <a:pt x="55727" y="1144270"/>
                  </a:lnTo>
                  <a:close/>
                </a:path>
                <a:path w="823594" h="3453765">
                  <a:moveTo>
                    <a:pt x="55727" y="806881"/>
                  </a:moveTo>
                  <a:lnTo>
                    <a:pt x="0" y="806881"/>
                  </a:lnTo>
                  <a:lnTo>
                    <a:pt x="0" y="1092111"/>
                  </a:lnTo>
                  <a:lnTo>
                    <a:pt x="55727" y="1092111"/>
                  </a:lnTo>
                  <a:lnTo>
                    <a:pt x="55727" y="806881"/>
                  </a:lnTo>
                  <a:close/>
                </a:path>
                <a:path w="823594" h="3453765">
                  <a:moveTo>
                    <a:pt x="165341" y="3168523"/>
                  </a:moveTo>
                  <a:lnTo>
                    <a:pt x="109677" y="3168523"/>
                  </a:lnTo>
                  <a:lnTo>
                    <a:pt x="109677" y="3453688"/>
                  </a:lnTo>
                  <a:lnTo>
                    <a:pt x="165341" y="3453688"/>
                  </a:lnTo>
                  <a:lnTo>
                    <a:pt x="165341" y="3168523"/>
                  </a:lnTo>
                  <a:close/>
                </a:path>
                <a:path w="823594" h="3453765">
                  <a:moveTo>
                    <a:pt x="165341" y="2831147"/>
                  </a:moveTo>
                  <a:lnTo>
                    <a:pt x="109677" y="2831147"/>
                  </a:lnTo>
                  <a:lnTo>
                    <a:pt x="109677" y="3116300"/>
                  </a:lnTo>
                  <a:lnTo>
                    <a:pt x="165341" y="3116300"/>
                  </a:lnTo>
                  <a:lnTo>
                    <a:pt x="165341" y="2831147"/>
                  </a:lnTo>
                  <a:close/>
                </a:path>
                <a:path w="823594" h="3453765">
                  <a:moveTo>
                    <a:pt x="165341" y="2493695"/>
                  </a:moveTo>
                  <a:lnTo>
                    <a:pt x="109677" y="2493695"/>
                  </a:lnTo>
                  <a:lnTo>
                    <a:pt x="109677" y="2778912"/>
                  </a:lnTo>
                  <a:lnTo>
                    <a:pt x="165341" y="2778912"/>
                  </a:lnTo>
                  <a:lnTo>
                    <a:pt x="165341" y="2493695"/>
                  </a:lnTo>
                  <a:close/>
                </a:path>
                <a:path w="823594" h="3453765">
                  <a:moveTo>
                    <a:pt x="165341" y="2156371"/>
                  </a:moveTo>
                  <a:lnTo>
                    <a:pt x="109677" y="2156371"/>
                  </a:lnTo>
                  <a:lnTo>
                    <a:pt x="109677" y="2441587"/>
                  </a:lnTo>
                  <a:lnTo>
                    <a:pt x="165341" y="2441587"/>
                  </a:lnTo>
                  <a:lnTo>
                    <a:pt x="165341" y="2156371"/>
                  </a:lnTo>
                  <a:close/>
                </a:path>
                <a:path w="823594" h="3453765">
                  <a:moveTo>
                    <a:pt x="165341" y="1818982"/>
                  </a:moveTo>
                  <a:lnTo>
                    <a:pt x="109677" y="1818982"/>
                  </a:lnTo>
                  <a:lnTo>
                    <a:pt x="109677" y="2104136"/>
                  </a:lnTo>
                  <a:lnTo>
                    <a:pt x="165341" y="2104136"/>
                  </a:lnTo>
                  <a:lnTo>
                    <a:pt x="165341" y="1818982"/>
                  </a:lnTo>
                  <a:close/>
                </a:path>
                <a:path w="823594" h="3453765">
                  <a:moveTo>
                    <a:pt x="165341" y="1481658"/>
                  </a:moveTo>
                  <a:lnTo>
                    <a:pt x="109677" y="1481658"/>
                  </a:lnTo>
                  <a:lnTo>
                    <a:pt x="109677" y="1766811"/>
                  </a:lnTo>
                  <a:lnTo>
                    <a:pt x="165341" y="1766811"/>
                  </a:lnTo>
                  <a:lnTo>
                    <a:pt x="165341" y="1481658"/>
                  </a:lnTo>
                  <a:close/>
                </a:path>
                <a:path w="823594" h="3453765">
                  <a:moveTo>
                    <a:pt x="165341" y="1144270"/>
                  </a:moveTo>
                  <a:lnTo>
                    <a:pt x="109677" y="1144270"/>
                  </a:lnTo>
                  <a:lnTo>
                    <a:pt x="109677" y="1429486"/>
                  </a:lnTo>
                  <a:lnTo>
                    <a:pt x="165341" y="1429486"/>
                  </a:lnTo>
                  <a:lnTo>
                    <a:pt x="165341" y="1144270"/>
                  </a:lnTo>
                  <a:close/>
                </a:path>
                <a:path w="823594" h="3453765">
                  <a:moveTo>
                    <a:pt x="165341" y="806881"/>
                  </a:moveTo>
                  <a:lnTo>
                    <a:pt x="109677" y="806881"/>
                  </a:lnTo>
                  <a:lnTo>
                    <a:pt x="109677" y="1092111"/>
                  </a:lnTo>
                  <a:lnTo>
                    <a:pt x="165341" y="1092111"/>
                  </a:lnTo>
                  <a:lnTo>
                    <a:pt x="165341" y="806881"/>
                  </a:lnTo>
                  <a:close/>
                </a:path>
                <a:path w="823594" h="3453765">
                  <a:moveTo>
                    <a:pt x="165341" y="354761"/>
                  </a:moveTo>
                  <a:lnTo>
                    <a:pt x="109677" y="354761"/>
                  </a:lnTo>
                  <a:lnTo>
                    <a:pt x="109677" y="639914"/>
                  </a:lnTo>
                  <a:lnTo>
                    <a:pt x="165341" y="639914"/>
                  </a:lnTo>
                  <a:lnTo>
                    <a:pt x="165341" y="354761"/>
                  </a:lnTo>
                  <a:close/>
                </a:path>
                <a:path w="823594" h="3453765">
                  <a:moveTo>
                    <a:pt x="275005" y="3168523"/>
                  </a:moveTo>
                  <a:lnTo>
                    <a:pt x="219341" y="3168523"/>
                  </a:lnTo>
                  <a:lnTo>
                    <a:pt x="219341" y="3453688"/>
                  </a:lnTo>
                  <a:lnTo>
                    <a:pt x="275005" y="3453688"/>
                  </a:lnTo>
                  <a:lnTo>
                    <a:pt x="275005" y="3168523"/>
                  </a:lnTo>
                  <a:close/>
                </a:path>
                <a:path w="823594" h="3453765">
                  <a:moveTo>
                    <a:pt x="275005" y="2831147"/>
                  </a:moveTo>
                  <a:lnTo>
                    <a:pt x="219341" y="2831147"/>
                  </a:lnTo>
                  <a:lnTo>
                    <a:pt x="219341" y="3116300"/>
                  </a:lnTo>
                  <a:lnTo>
                    <a:pt x="275005" y="3116300"/>
                  </a:lnTo>
                  <a:lnTo>
                    <a:pt x="275005" y="2831147"/>
                  </a:lnTo>
                  <a:close/>
                </a:path>
                <a:path w="823594" h="3453765">
                  <a:moveTo>
                    <a:pt x="275005" y="2493695"/>
                  </a:moveTo>
                  <a:lnTo>
                    <a:pt x="219341" y="2493695"/>
                  </a:lnTo>
                  <a:lnTo>
                    <a:pt x="219341" y="2778912"/>
                  </a:lnTo>
                  <a:lnTo>
                    <a:pt x="275005" y="2778912"/>
                  </a:lnTo>
                  <a:lnTo>
                    <a:pt x="275005" y="2493695"/>
                  </a:lnTo>
                  <a:close/>
                </a:path>
                <a:path w="823594" h="3453765">
                  <a:moveTo>
                    <a:pt x="275005" y="2156371"/>
                  </a:moveTo>
                  <a:lnTo>
                    <a:pt x="219341" y="2156371"/>
                  </a:lnTo>
                  <a:lnTo>
                    <a:pt x="219341" y="2441587"/>
                  </a:lnTo>
                  <a:lnTo>
                    <a:pt x="275005" y="2441587"/>
                  </a:lnTo>
                  <a:lnTo>
                    <a:pt x="275005" y="2156371"/>
                  </a:lnTo>
                  <a:close/>
                </a:path>
                <a:path w="823594" h="3453765">
                  <a:moveTo>
                    <a:pt x="275005" y="1818982"/>
                  </a:moveTo>
                  <a:lnTo>
                    <a:pt x="219341" y="1818982"/>
                  </a:lnTo>
                  <a:lnTo>
                    <a:pt x="219341" y="2104136"/>
                  </a:lnTo>
                  <a:lnTo>
                    <a:pt x="275005" y="2104136"/>
                  </a:lnTo>
                  <a:lnTo>
                    <a:pt x="275005" y="1818982"/>
                  </a:lnTo>
                  <a:close/>
                </a:path>
                <a:path w="823594" h="3453765">
                  <a:moveTo>
                    <a:pt x="275005" y="1481658"/>
                  </a:moveTo>
                  <a:lnTo>
                    <a:pt x="219341" y="1481658"/>
                  </a:lnTo>
                  <a:lnTo>
                    <a:pt x="219341" y="1766811"/>
                  </a:lnTo>
                  <a:lnTo>
                    <a:pt x="275005" y="1766811"/>
                  </a:lnTo>
                  <a:lnTo>
                    <a:pt x="275005" y="1481658"/>
                  </a:lnTo>
                  <a:close/>
                </a:path>
                <a:path w="823594" h="3453765">
                  <a:moveTo>
                    <a:pt x="275005" y="1144270"/>
                  </a:moveTo>
                  <a:lnTo>
                    <a:pt x="219341" y="1144270"/>
                  </a:lnTo>
                  <a:lnTo>
                    <a:pt x="219341" y="1429486"/>
                  </a:lnTo>
                  <a:lnTo>
                    <a:pt x="275005" y="1429486"/>
                  </a:lnTo>
                  <a:lnTo>
                    <a:pt x="275005" y="1144270"/>
                  </a:lnTo>
                  <a:close/>
                </a:path>
                <a:path w="823594" h="3453765">
                  <a:moveTo>
                    <a:pt x="275005" y="806881"/>
                  </a:moveTo>
                  <a:lnTo>
                    <a:pt x="219341" y="806881"/>
                  </a:lnTo>
                  <a:lnTo>
                    <a:pt x="219341" y="1092111"/>
                  </a:lnTo>
                  <a:lnTo>
                    <a:pt x="275005" y="1092111"/>
                  </a:lnTo>
                  <a:lnTo>
                    <a:pt x="275005" y="806881"/>
                  </a:lnTo>
                  <a:close/>
                </a:path>
                <a:path w="823594" h="3453765">
                  <a:moveTo>
                    <a:pt x="275005" y="354761"/>
                  </a:moveTo>
                  <a:lnTo>
                    <a:pt x="219341" y="354761"/>
                  </a:lnTo>
                  <a:lnTo>
                    <a:pt x="219341" y="639914"/>
                  </a:lnTo>
                  <a:lnTo>
                    <a:pt x="275005" y="639914"/>
                  </a:lnTo>
                  <a:lnTo>
                    <a:pt x="275005" y="354761"/>
                  </a:lnTo>
                  <a:close/>
                </a:path>
                <a:path w="823594" h="3453765">
                  <a:moveTo>
                    <a:pt x="275005" y="0"/>
                  </a:moveTo>
                  <a:lnTo>
                    <a:pt x="219341" y="0"/>
                  </a:lnTo>
                  <a:lnTo>
                    <a:pt x="219341" y="285229"/>
                  </a:lnTo>
                  <a:lnTo>
                    <a:pt x="275005" y="285229"/>
                  </a:lnTo>
                  <a:lnTo>
                    <a:pt x="275005" y="0"/>
                  </a:lnTo>
                  <a:close/>
                </a:path>
                <a:path w="823594" h="3453765">
                  <a:moveTo>
                    <a:pt x="384670" y="3168523"/>
                  </a:moveTo>
                  <a:lnTo>
                    <a:pt x="328942" y="3168523"/>
                  </a:lnTo>
                  <a:lnTo>
                    <a:pt x="328942" y="3453688"/>
                  </a:lnTo>
                  <a:lnTo>
                    <a:pt x="384670" y="3453688"/>
                  </a:lnTo>
                  <a:lnTo>
                    <a:pt x="384670" y="3168523"/>
                  </a:lnTo>
                  <a:close/>
                </a:path>
                <a:path w="823594" h="3453765">
                  <a:moveTo>
                    <a:pt x="384670" y="2831147"/>
                  </a:moveTo>
                  <a:lnTo>
                    <a:pt x="328942" y="2831147"/>
                  </a:lnTo>
                  <a:lnTo>
                    <a:pt x="328942" y="3116300"/>
                  </a:lnTo>
                  <a:lnTo>
                    <a:pt x="384670" y="3116300"/>
                  </a:lnTo>
                  <a:lnTo>
                    <a:pt x="384670" y="2831147"/>
                  </a:lnTo>
                  <a:close/>
                </a:path>
                <a:path w="823594" h="3453765">
                  <a:moveTo>
                    <a:pt x="384670" y="2493695"/>
                  </a:moveTo>
                  <a:lnTo>
                    <a:pt x="328942" y="2493695"/>
                  </a:lnTo>
                  <a:lnTo>
                    <a:pt x="328942" y="2778912"/>
                  </a:lnTo>
                  <a:lnTo>
                    <a:pt x="384670" y="2778912"/>
                  </a:lnTo>
                  <a:lnTo>
                    <a:pt x="384670" y="2493695"/>
                  </a:lnTo>
                  <a:close/>
                </a:path>
                <a:path w="823594" h="3453765">
                  <a:moveTo>
                    <a:pt x="384670" y="2156371"/>
                  </a:moveTo>
                  <a:lnTo>
                    <a:pt x="328942" y="2156371"/>
                  </a:lnTo>
                  <a:lnTo>
                    <a:pt x="328942" y="2441587"/>
                  </a:lnTo>
                  <a:lnTo>
                    <a:pt x="384670" y="2441587"/>
                  </a:lnTo>
                  <a:lnTo>
                    <a:pt x="384670" y="2156371"/>
                  </a:lnTo>
                  <a:close/>
                </a:path>
                <a:path w="823594" h="3453765">
                  <a:moveTo>
                    <a:pt x="384670" y="1818982"/>
                  </a:moveTo>
                  <a:lnTo>
                    <a:pt x="328942" y="1818982"/>
                  </a:lnTo>
                  <a:lnTo>
                    <a:pt x="328942" y="2104136"/>
                  </a:lnTo>
                  <a:lnTo>
                    <a:pt x="384670" y="2104136"/>
                  </a:lnTo>
                  <a:lnTo>
                    <a:pt x="384670" y="1818982"/>
                  </a:lnTo>
                  <a:close/>
                </a:path>
                <a:path w="823594" h="3453765">
                  <a:moveTo>
                    <a:pt x="384670" y="1481658"/>
                  </a:moveTo>
                  <a:lnTo>
                    <a:pt x="328942" y="1481658"/>
                  </a:lnTo>
                  <a:lnTo>
                    <a:pt x="328942" y="1766811"/>
                  </a:lnTo>
                  <a:lnTo>
                    <a:pt x="384670" y="1766811"/>
                  </a:lnTo>
                  <a:lnTo>
                    <a:pt x="384670" y="1481658"/>
                  </a:lnTo>
                  <a:close/>
                </a:path>
                <a:path w="823594" h="3453765">
                  <a:moveTo>
                    <a:pt x="384670" y="1144270"/>
                  </a:moveTo>
                  <a:lnTo>
                    <a:pt x="328942" y="1144270"/>
                  </a:lnTo>
                  <a:lnTo>
                    <a:pt x="328942" y="1429486"/>
                  </a:lnTo>
                  <a:lnTo>
                    <a:pt x="384670" y="1429486"/>
                  </a:lnTo>
                  <a:lnTo>
                    <a:pt x="384670" y="1144270"/>
                  </a:lnTo>
                  <a:close/>
                </a:path>
                <a:path w="823594" h="3453765">
                  <a:moveTo>
                    <a:pt x="384670" y="806881"/>
                  </a:moveTo>
                  <a:lnTo>
                    <a:pt x="328942" y="806881"/>
                  </a:lnTo>
                  <a:lnTo>
                    <a:pt x="328942" y="1092111"/>
                  </a:lnTo>
                  <a:lnTo>
                    <a:pt x="384670" y="1092111"/>
                  </a:lnTo>
                  <a:lnTo>
                    <a:pt x="384670" y="806881"/>
                  </a:lnTo>
                  <a:close/>
                </a:path>
                <a:path w="823594" h="3453765">
                  <a:moveTo>
                    <a:pt x="384670" y="354761"/>
                  </a:moveTo>
                  <a:lnTo>
                    <a:pt x="328942" y="354761"/>
                  </a:lnTo>
                  <a:lnTo>
                    <a:pt x="328942" y="639914"/>
                  </a:lnTo>
                  <a:lnTo>
                    <a:pt x="384670" y="639914"/>
                  </a:lnTo>
                  <a:lnTo>
                    <a:pt x="384670" y="354761"/>
                  </a:lnTo>
                  <a:close/>
                </a:path>
                <a:path w="823594" h="3453765">
                  <a:moveTo>
                    <a:pt x="384683" y="0"/>
                  </a:moveTo>
                  <a:lnTo>
                    <a:pt x="328955" y="0"/>
                  </a:lnTo>
                  <a:lnTo>
                    <a:pt x="328955" y="285229"/>
                  </a:lnTo>
                  <a:lnTo>
                    <a:pt x="384683" y="285229"/>
                  </a:lnTo>
                  <a:lnTo>
                    <a:pt x="384683" y="0"/>
                  </a:lnTo>
                  <a:close/>
                </a:path>
                <a:path w="823594" h="3453765">
                  <a:moveTo>
                    <a:pt x="494411" y="3168523"/>
                  </a:moveTo>
                  <a:lnTo>
                    <a:pt x="438683" y="3168523"/>
                  </a:lnTo>
                  <a:lnTo>
                    <a:pt x="438683" y="3453688"/>
                  </a:lnTo>
                  <a:lnTo>
                    <a:pt x="494411" y="3453688"/>
                  </a:lnTo>
                  <a:lnTo>
                    <a:pt x="494411" y="3168523"/>
                  </a:lnTo>
                  <a:close/>
                </a:path>
                <a:path w="823594" h="3453765">
                  <a:moveTo>
                    <a:pt x="494411" y="2831147"/>
                  </a:moveTo>
                  <a:lnTo>
                    <a:pt x="438683" y="2831147"/>
                  </a:lnTo>
                  <a:lnTo>
                    <a:pt x="438683" y="3116300"/>
                  </a:lnTo>
                  <a:lnTo>
                    <a:pt x="494411" y="3116300"/>
                  </a:lnTo>
                  <a:lnTo>
                    <a:pt x="494411" y="2831147"/>
                  </a:lnTo>
                  <a:close/>
                </a:path>
                <a:path w="823594" h="3453765">
                  <a:moveTo>
                    <a:pt x="494411" y="2493695"/>
                  </a:moveTo>
                  <a:lnTo>
                    <a:pt x="438683" y="2493695"/>
                  </a:lnTo>
                  <a:lnTo>
                    <a:pt x="438683" y="2778912"/>
                  </a:lnTo>
                  <a:lnTo>
                    <a:pt x="494411" y="2778912"/>
                  </a:lnTo>
                  <a:lnTo>
                    <a:pt x="494411" y="2493695"/>
                  </a:lnTo>
                  <a:close/>
                </a:path>
                <a:path w="823594" h="3453765">
                  <a:moveTo>
                    <a:pt x="494411" y="2156371"/>
                  </a:moveTo>
                  <a:lnTo>
                    <a:pt x="438683" y="2156371"/>
                  </a:lnTo>
                  <a:lnTo>
                    <a:pt x="438683" y="2441587"/>
                  </a:lnTo>
                  <a:lnTo>
                    <a:pt x="494411" y="2441587"/>
                  </a:lnTo>
                  <a:lnTo>
                    <a:pt x="494411" y="2156371"/>
                  </a:lnTo>
                  <a:close/>
                </a:path>
                <a:path w="823594" h="3453765">
                  <a:moveTo>
                    <a:pt x="494411" y="1818982"/>
                  </a:moveTo>
                  <a:lnTo>
                    <a:pt x="438683" y="1818982"/>
                  </a:lnTo>
                  <a:lnTo>
                    <a:pt x="438683" y="2104136"/>
                  </a:lnTo>
                  <a:lnTo>
                    <a:pt x="494411" y="2104136"/>
                  </a:lnTo>
                  <a:lnTo>
                    <a:pt x="494411" y="1818982"/>
                  </a:lnTo>
                  <a:close/>
                </a:path>
                <a:path w="823594" h="3453765">
                  <a:moveTo>
                    <a:pt x="494411" y="1481658"/>
                  </a:moveTo>
                  <a:lnTo>
                    <a:pt x="438683" y="1481658"/>
                  </a:lnTo>
                  <a:lnTo>
                    <a:pt x="438683" y="1766811"/>
                  </a:lnTo>
                  <a:lnTo>
                    <a:pt x="494411" y="1766811"/>
                  </a:lnTo>
                  <a:lnTo>
                    <a:pt x="494411" y="1481658"/>
                  </a:lnTo>
                  <a:close/>
                </a:path>
                <a:path w="823594" h="3453765">
                  <a:moveTo>
                    <a:pt x="494411" y="1144270"/>
                  </a:moveTo>
                  <a:lnTo>
                    <a:pt x="438683" y="1144270"/>
                  </a:lnTo>
                  <a:lnTo>
                    <a:pt x="438683" y="1429486"/>
                  </a:lnTo>
                  <a:lnTo>
                    <a:pt x="494411" y="1429486"/>
                  </a:lnTo>
                  <a:lnTo>
                    <a:pt x="494411" y="1144270"/>
                  </a:lnTo>
                  <a:close/>
                </a:path>
                <a:path w="823594" h="3453765">
                  <a:moveTo>
                    <a:pt x="494411" y="806881"/>
                  </a:moveTo>
                  <a:lnTo>
                    <a:pt x="438683" y="806881"/>
                  </a:lnTo>
                  <a:lnTo>
                    <a:pt x="438683" y="1092111"/>
                  </a:lnTo>
                  <a:lnTo>
                    <a:pt x="494411" y="1092111"/>
                  </a:lnTo>
                  <a:lnTo>
                    <a:pt x="494411" y="806881"/>
                  </a:lnTo>
                  <a:close/>
                </a:path>
                <a:path w="823594" h="3453765">
                  <a:moveTo>
                    <a:pt x="494411" y="354761"/>
                  </a:moveTo>
                  <a:lnTo>
                    <a:pt x="438683" y="354761"/>
                  </a:lnTo>
                  <a:lnTo>
                    <a:pt x="438683" y="639914"/>
                  </a:lnTo>
                  <a:lnTo>
                    <a:pt x="494411" y="639914"/>
                  </a:lnTo>
                  <a:lnTo>
                    <a:pt x="494411" y="354761"/>
                  </a:lnTo>
                  <a:close/>
                </a:path>
                <a:path w="823594" h="3453765">
                  <a:moveTo>
                    <a:pt x="494411" y="0"/>
                  </a:moveTo>
                  <a:lnTo>
                    <a:pt x="438683" y="0"/>
                  </a:lnTo>
                  <a:lnTo>
                    <a:pt x="438683" y="285229"/>
                  </a:lnTo>
                  <a:lnTo>
                    <a:pt x="494411" y="285229"/>
                  </a:lnTo>
                  <a:lnTo>
                    <a:pt x="494411" y="0"/>
                  </a:lnTo>
                  <a:close/>
                </a:path>
                <a:path w="823594" h="3453765">
                  <a:moveTo>
                    <a:pt x="604075" y="2831147"/>
                  </a:moveTo>
                  <a:lnTo>
                    <a:pt x="548347" y="2831147"/>
                  </a:lnTo>
                  <a:lnTo>
                    <a:pt x="548347" y="3116300"/>
                  </a:lnTo>
                  <a:lnTo>
                    <a:pt x="604075" y="3116300"/>
                  </a:lnTo>
                  <a:lnTo>
                    <a:pt x="604075" y="2831147"/>
                  </a:lnTo>
                  <a:close/>
                </a:path>
                <a:path w="823594" h="3453765">
                  <a:moveTo>
                    <a:pt x="604075" y="2493695"/>
                  </a:moveTo>
                  <a:lnTo>
                    <a:pt x="548347" y="2493695"/>
                  </a:lnTo>
                  <a:lnTo>
                    <a:pt x="548347" y="2778912"/>
                  </a:lnTo>
                  <a:lnTo>
                    <a:pt x="604075" y="2778912"/>
                  </a:lnTo>
                  <a:lnTo>
                    <a:pt x="604075" y="2493695"/>
                  </a:lnTo>
                  <a:close/>
                </a:path>
                <a:path w="823594" h="3453765">
                  <a:moveTo>
                    <a:pt x="604075" y="2156371"/>
                  </a:moveTo>
                  <a:lnTo>
                    <a:pt x="548347" y="2156371"/>
                  </a:lnTo>
                  <a:lnTo>
                    <a:pt x="548347" y="2441587"/>
                  </a:lnTo>
                  <a:lnTo>
                    <a:pt x="604075" y="2441587"/>
                  </a:lnTo>
                  <a:lnTo>
                    <a:pt x="604075" y="2156371"/>
                  </a:lnTo>
                  <a:close/>
                </a:path>
                <a:path w="823594" h="3453765">
                  <a:moveTo>
                    <a:pt x="604075" y="1818982"/>
                  </a:moveTo>
                  <a:lnTo>
                    <a:pt x="548347" y="1818982"/>
                  </a:lnTo>
                  <a:lnTo>
                    <a:pt x="548347" y="2104136"/>
                  </a:lnTo>
                  <a:lnTo>
                    <a:pt x="604075" y="2104136"/>
                  </a:lnTo>
                  <a:lnTo>
                    <a:pt x="604075" y="1818982"/>
                  </a:lnTo>
                  <a:close/>
                </a:path>
                <a:path w="823594" h="3453765">
                  <a:moveTo>
                    <a:pt x="604075" y="1481658"/>
                  </a:moveTo>
                  <a:lnTo>
                    <a:pt x="548347" y="1481658"/>
                  </a:lnTo>
                  <a:lnTo>
                    <a:pt x="548347" y="1766811"/>
                  </a:lnTo>
                  <a:lnTo>
                    <a:pt x="604075" y="1766811"/>
                  </a:lnTo>
                  <a:lnTo>
                    <a:pt x="604075" y="1481658"/>
                  </a:lnTo>
                  <a:close/>
                </a:path>
                <a:path w="823594" h="3453765">
                  <a:moveTo>
                    <a:pt x="604075" y="1144270"/>
                  </a:moveTo>
                  <a:lnTo>
                    <a:pt x="548347" y="1144270"/>
                  </a:lnTo>
                  <a:lnTo>
                    <a:pt x="548347" y="1429486"/>
                  </a:lnTo>
                  <a:lnTo>
                    <a:pt x="604075" y="1429486"/>
                  </a:lnTo>
                  <a:lnTo>
                    <a:pt x="604075" y="1144270"/>
                  </a:lnTo>
                  <a:close/>
                </a:path>
                <a:path w="823594" h="3453765">
                  <a:moveTo>
                    <a:pt x="604075" y="806881"/>
                  </a:moveTo>
                  <a:lnTo>
                    <a:pt x="548347" y="806881"/>
                  </a:lnTo>
                  <a:lnTo>
                    <a:pt x="548347" y="1092111"/>
                  </a:lnTo>
                  <a:lnTo>
                    <a:pt x="604075" y="1092111"/>
                  </a:lnTo>
                  <a:lnTo>
                    <a:pt x="604075" y="806881"/>
                  </a:lnTo>
                  <a:close/>
                </a:path>
                <a:path w="823594" h="3453765">
                  <a:moveTo>
                    <a:pt x="604075" y="354761"/>
                  </a:moveTo>
                  <a:lnTo>
                    <a:pt x="548347" y="354761"/>
                  </a:lnTo>
                  <a:lnTo>
                    <a:pt x="548347" y="639914"/>
                  </a:lnTo>
                  <a:lnTo>
                    <a:pt x="604075" y="639914"/>
                  </a:lnTo>
                  <a:lnTo>
                    <a:pt x="604075" y="354761"/>
                  </a:lnTo>
                  <a:close/>
                </a:path>
                <a:path w="823594" h="3453765">
                  <a:moveTo>
                    <a:pt x="604075" y="0"/>
                  </a:moveTo>
                  <a:lnTo>
                    <a:pt x="548347" y="0"/>
                  </a:lnTo>
                  <a:lnTo>
                    <a:pt x="548347" y="285229"/>
                  </a:lnTo>
                  <a:lnTo>
                    <a:pt x="604075" y="285229"/>
                  </a:lnTo>
                  <a:lnTo>
                    <a:pt x="604075" y="0"/>
                  </a:lnTo>
                  <a:close/>
                </a:path>
                <a:path w="823594" h="3453765">
                  <a:moveTo>
                    <a:pt x="713740" y="2831147"/>
                  </a:moveTo>
                  <a:lnTo>
                    <a:pt x="658012" y="2831147"/>
                  </a:lnTo>
                  <a:lnTo>
                    <a:pt x="658012" y="3116300"/>
                  </a:lnTo>
                  <a:lnTo>
                    <a:pt x="713740" y="3116300"/>
                  </a:lnTo>
                  <a:lnTo>
                    <a:pt x="713740" y="2831147"/>
                  </a:lnTo>
                  <a:close/>
                </a:path>
                <a:path w="823594" h="3453765">
                  <a:moveTo>
                    <a:pt x="713740" y="2493695"/>
                  </a:moveTo>
                  <a:lnTo>
                    <a:pt x="658012" y="2493695"/>
                  </a:lnTo>
                  <a:lnTo>
                    <a:pt x="658012" y="2778912"/>
                  </a:lnTo>
                  <a:lnTo>
                    <a:pt x="713740" y="2778912"/>
                  </a:lnTo>
                  <a:lnTo>
                    <a:pt x="713740" y="2493695"/>
                  </a:lnTo>
                  <a:close/>
                </a:path>
                <a:path w="823594" h="3453765">
                  <a:moveTo>
                    <a:pt x="713740" y="2156371"/>
                  </a:moveTo>
                  <a:lnTo>
                    <a:pt x="658012" y="2156371"/>
                  </a:lnTo>
                  <a:lnTo>
                    <a:pt x="658012" y="2441587"/>
                  </a:lnTo>
                  <a:lnTo>
                    <a:pt x="713740" y="2441587"/>
                  </a:lnTo>
                  <a:lnTo>
                    <a:pt x="713740" y="2156371"/>
                  </a:lnTo>
                  <a:close/>
                </a:path>
                <a:path w="823594" h="3453765">
                  <a:moveTo>
                    <a:pt x="713740" y="1818982"/>
                  </a:moveTo>
                  <a:lnTo>
                    <a:pt x="658012" y="1818982"/>
                  </a:lnTo>
                  <a:lnTo>
                    <a:pt x="658012" y="2104136"/>
                  </a:lnTo>
                  <a:lnTo>
                    <a:pt x="713740" y="2104136"/>
                  </a:lnTo>
                  <a:lnTo>
                    <a:pt x="713740" y="1818982"/>
                  </a:lnTo>
                  <a:close/>
                </a:path>
                <a:path w="823594" h="3453765">
                  <a:moveTo>
                    <a:pt x="713740" y="1481658"/>
                  </a:moveTo>
                  <a:lnTo>
                    <a:pt x="658012" y="1481658"/>
                  </a:lnTo>
                  <a:lnTo>
                    <a:pt x="658012" y="1766811"/>
                  </a:lnTo>
                  <a:lnTo>
                    <a:pt x="713740" y="1766811"/>
                  </a:lnTo>
                  <a:lnTo>
                    <a:pt x="713740" y="1481658"/>
                  </a:lnTo>
                  <a:close/>
                </a:path>
                <a:path w="823594" h="3453765">
                  <a:moveTo>
                    <a:pt x="713740" y="1144270"/>
                  </a:moveTo>
                  <a:lnTo>
                    <a:pt x="658012" y="1144270"/>
                  </a:lnTo>
                  <a:lnTo>
                    <a:pt x="658012" y="1429486"/>
                  </a:lnTo>
                  <a:lnTo>
                    <a:pt x="713740" y="1429486"/>
                  </a:lnTo>
                  <a:lnTo>
                    <a:pt x="713740" y="1144270"/>
                  </a:lnTo>
                  <a:close/>
                </a:path>
                <a:path w="823594" h="3453765">
                  <a:moveTo>
                    <a:pt x="713740" y="806881"/>
                  </a:moveTo>
                  <a:lnTo>
                    <a:pt x="658012" y="806881"/>
                  </a:lnTo>
                  <a:lnTo>
                    <a:pt x="658012" y="1092111"/>
                  </a:lnTo>
                  <a:lnTo>
                    <a:pt x="713740" y="1092111"/>
                  </a:lnTo>
                  <a:lnTo>
                    <a:pt x="713740" y="806881"/>
                  </a:lnTo>
                  <a:close/>
                </a:path>
                <a:path w="823594" h="3453765">
                  <a:moveTo>
                    <a:pt x="713740" y="354761"/>
                  </a:moveTo>
                  <a:lnTo>
                    <a:pt x="658012" y="354761"/>
                  </a:lnTo>
                  <a:lnTo>
                    <a:pt x="658012" y="639914"/>
                  </a:lnTo>
                  <a:lnTo>
                    <a:pt x="713740" y="639914"/>
                  </a:lnTo>
                  <a:lnTo>
                    <a:pt x="713740" y="354761"/>
                  </a:lnTo>
                  <a:close/>
                </a:path>
                <a:path w="823594" h="3453765">
                  <a:moveTo>
                    <a:pt x="823353" y="2831147"/>
                  </a:moveTo>
                  <a:lnTo>
                    <a:pt x="767626" y="2831147"/>
                  </a:lnTo>
                  <a:lnTo>
                    <a:pt x="767626" y="3116300"/>
                  </a:lnTo>
                  <a:lnTo>
                    <a:pt x="823353" y="3116300"/>
                  </a:lnTo>
                  <a:lnTo>
                    <a:pt x="823353" y="2831147"/>
                  </a:lnTo>
                  <a:close/>
                </a:path>
                <a:path w="823594" h="3453765">
                  <a:moveTo>
                    <a:pt x="823353" y="2493695"/>
                  </a:moveTo>
                  <a:lnTo>
                    <a:pt x="767626" y="2493695"/>
                  </a:lnTo>
                  <a:lnTo>
                    <a:pt x="767626" y="2778912"/>
                  </a:lnTo>
                  <a:lnTo>
                    <a:pt x="823353" y="2778912"/>
                  </a:lnTo>
                  <a:lnTo>
                    <a:pt x="823353" y="2493695"/>
                  </a:lnTo>
                  <a:close/>
                </a:path>
                <a:path w="823594" h="3453765">
                  <a:moveTo>
                    <a:pt x="823353" y="2156371"/>
                  </a:moveTo>
                  <a:lnTo>
                    <a:pt x="767626" y="2156371"/>
                  </a:lnTo>
                  <a:lnTo>
                    <a:pt x="767626" y="2441587"/>
                  </a:lnTo>
                  <a:lnTo>
                    <a:pt x="823353" y="2441587"/>
                  </a:lnTo>
                  <a:lnTo>
                    <a:pt x="823353" y="2156371"/>
                  </a:lnTo>
                  <a:close/>
                </a:path>
                <a:path w="823594" h="3453765">
                  <a:moveTo>
                    <a:pt x="823353" y="1818982"/>
                  </a:moveTo>
                  <a:lnTo>
                    <a:pt x="767626" y="1818982"/>
                  </a:lnTo>
                  <a:lnTo>
                    <a:pt x="767626" y="2104136"/>
                  </a:lnTo>
                  <a:lnTo>
                    <a:pt x="823353" y="2104136"/>
                  </a:lnTo>
                  <a:lnTo>
                    <a:pt x="823353" y="1818982"/>
                  </a:lnTo>
                  <a:close/>
                </a:path>
                <a:path w="823594" h="3453765">
                  <a:moveTo>
                    <a:pt x="823353" y="1481658"/>
                  </a:moveTo>
                  <a:lnTo>
                    <a:pt x="767626" y="1481658"/>
                  </a:lnTo>
                  <a:lnTo>
                    <a:pt x="767626" y="1766811"/>
                  </a:lnTo>
                  <a:lnTo>
                    <a:pt x="823353" y="1766811"/>
                  </a:lnTo>
                  <a:lnTo>
                    <a:pt x="823353" y="1481658"/>
                  </a:lnTo>
                  <a:close/>
                </a:path>
                <a:path w="823594" h="3453765">
                  <a:moveTo>
                    <a:pt x="823353" y="1144270"/>
                  </a:moveTo>
                  <a:lnTo>
                    <a:pt x="767626" y="1144270"/>
                  </a:lnTo>
                  <a:lnTo>
                    <a:pt x="767626" y="1429486"/>
                  </a:lnTo>
                  <a:lnTo>
                    <a:pt x="823353" y="1429486"/>
                  </a:lnTo>
                  <a:lnTo>
                    <a:pt x="823353" y="1144270"/>
                  </a:lnTo>
                  <a:close/>
                </a:path>
                <a:path w="823594" h="3453765">
                  <a:moveTo>
                    <a:pt x="823353" y="806881"/>
                  </a:moveTo>
                  <a:lnTo>
                    <a:pt x="767626" y="806881"/>
                  </a:lnTo>
                  <a:lnTo>
                    <a:pt x="767626" y="1092111"/>
                  </a:lnTo>
                  <a:lnTo>
                    <a:pt x="823353" y="1092111"/>
                  </a:lnTo>
                  <a:lnTo>
                    <a:pt x="823353" y="806881"/>
                  </a:lnTo>
                  <a:close/>
                </a:path>
              </a:pathLst>
            </a:custGeom>
            <a:solidFill>
              <a:srgbClr val="1C69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2" name="object 183">
              <a:extLst>
                <a:ext uri="{FF2B5EF4-FFF2-40B4-BE49-F238E27FC236}">
                  <a16:creationId xmlns:a16="http://schemas.microsoft.com/office/drawing/2014/main" id="{4408CF85-E222-4EFD-8447-2714F2505F53}"/>
                </a:ext>
              </a:extLst>
            </p:cNvPr>
            <p:cNvSpPr/>
            <p:nvPr/>
          </p:nvSpPr>
          <p:spPr>
            <a:xfrm>
              <a:off x="16116605" y="6357410"/>
              <a:ext cx="823594" cy="960119"/>
            </a:xfrm>
            <a:custGeom>
              <a:avLst/>
              <a:gdLst/>
              <a:ahLst/>
              <a:cxnLst/>
              <a:rect l="l" t="t" r="r" b="b"/>
              <a:pathLst>
                <a:path w="823594" h="960120">
                  <a:moveTo>
                    <a:pt x="55727" y="674712"/>
                  </a:moveTo>
                  <a:lnTo>
                    <a:pt x="0" y="674712"/>
                  </a:lnTo>
                  <a:lnTo>
                    <a:pt x="0" y="959929"/>
                  </a:lnTo>
                  <a:lnTo>
                    <a:pt x="55727" y="959929"/>
                  </a:lnTo>
                  <a:lnTo>
                    <a:pt x="55727" y="674712"/>
                  </a:lnTo>
                  <a:close/>
                </a:path>
                <a:path w="823594" h="960120">
                  <a:moveTo>
                    <a:pt x="55727" y="337388"/>
                  </a:moveTo>
                  <a:lnTo>
                    <a:pt x="0" y="337388"/>
                  </a:lnTo>
                  <a:lnTo>
                    <a:pt x="0" y="622604"/>
                  </a:lnTo>
                  <a:lnTo>
                    <a:pt x="55727" y="622604"/>
                  </a:lnTo>
                  <a:lnTo>
                    <a:pt x="55727" y="337388"/>
                  </a:lnTo>
                  <a:close/>
                </a:path>
                <a:path w="823594" h="960120">
                  <a:moveTo>
                    <a:pt x="165341" y="674712"/>
                  </a:moveTo>
                  <a:lnTo>
                    <a:pt x="109677" y="674712"/>
                  </a:lnTo>
                  <a:lnTo>
                    <a:pt x="109677" y="959929"/>
                  </a:lnTo>
                  <a:lnTo>
                    <a:pt x="165341" y="959929"/>
                  </a:lnTo>
                  <a:lnTo>
                    <a:pt x="165341" y="674712"/>
                  </a:lnTo>
                  <a:close/>
                </a:path>
                <a:path w="823594" h="960120">
                  <a:moveTo>
                    <a:pt x="165341" y="337388"/>
                  </a:moveTo>
                  <a:lnTo>
                    <a:pt x="109677" y="337388"/>
                  </a:lnTo>
                  <a:lnTo>
                    <a:pt x="109677" y="622604"/>
                  </a:lnTo>
                  <a:lnTo>
                    <a:pt x="165341" y="622604"/>
                  </a:lnTo>
                  <a:lnTo>
                    <a:pt x="165341" y="337388"/>
                  </a:lnTo>
                  <a:close/>
                </a:path>
                <a:path w="823594" h="960120">
                  <a:moveTo>
                    <a:pt x="275005" y="674712"/>
                  </a:moveTo>
                  <a:lnTo>
                    <a:pt x="219341" y="674712"/>
                  </a:lnTo>
                  <a:lnTo>
                    <a:pt x="219341" y="959929"/>
                  </a:lnTo>
                  <a:lnTo>
                    <a:pt x="275005" y="959929"/>
                  </a:lnTo>
                  <a:lnTo>
                    <a:pt x="275005" y="674712"/>
                  </a:lnTo>
                  <a:close/>
                </a:path>
                <a:path w="823594" h="960120">
                  <a:moveTo>
                    <a:pt x="275005" y="337388"/>
                  </a:moveTo>
                  <a:lnTo>
                    <a:pt x="219341" y="337388"/>
                  </a:lnTo>
                  <a:lnTo>
                    <a:pt x="219341" y="622604"/>
                  </a:lnTo>
                  <a:lnTo>
                    <a:pt x="275005" y="622604"/>
                  </a:lnTo>
                  <a:lnTo>
                    <a:pt x="275005" y="337388"/>
                  </a:lnTo>
                  <a:close/>
                </a:path>
                <a:path w="823594" h="960120">
                  <a:moveTo>
                    <a:pt x="384670" y="674712"/>
                  </a:moveTo>
                  <a:lnTo>
                    <a:pt x="328942" y="674712"/>
                  </a:lnTo>
                  <a:lnTo>
                    <a:pt x="328942" y="959929"/>
                  </a:lnTo>
                  <a:lnTo>
                    <a:pt x="384670" y="959929"/>
                  </a:lnTo>
                  <a:lnTo>
                    <a:pt x="384670" y="674712"/>
                  </a:lnTo>
                  <a:close/>
                </a:path>
                <a:path w="823594" h="960120">
                  <a:moveTo>
                    <a:pt x="384670" y="337388"/>
                  </a:moveTo>
                  <a:lnTo>
                    <a:pt x="328942" y="337388"/>
                  </a:lnTo>
                  <a:lnTo>
                    <a:pt x="328942" y="622604"/>
                  </a:lnTo>
                  <a:lnTo>
                    <a:pt x="384670" y="622604"/>
                  </a:lnTo>
                  <a:lnTo>
                    <a:pt x="384670" y="337388"/>
                  </a:lnTo>
                  <a:close/>
                </a:path>
                <a:path w="823594" h="960120">
                  <a:moveTo>
                    <a:pt x="494411" y="674712"/>
                  </a:moveTo>
                  <a:lnTo>
                    <a:pt x="438683" y="674712"/>
                  </a:lnTo>
                  <a:lnTo>
                    <a:pt x="438683" y="959929"/>
                  </a:lnTo>
                  <a:lnTo>
                    <a:pt x="494411" y="959929"/>
                  </a:lnTo>
                  <a:lnTo>
                    <a:pt x="494411" y="674712"/>
                  </a:lnTo>
                  <a:close/>
                </a:path>
                <a:path w="823594" h="960120">
                  <a:moveTo>
                    <a:pt x="494411" y="337388"/>
                  </a:moveTo>
                  <a:lnTo>
                    <a:pt x="438683" y="337388"/>
                  </a:lnTo>
                  <a:lnTo>
                    <a:pt x="438683" y="622604"/>
                  </a:lnTo>
                  <a:lnTo>
                    <a:pt x="494411" y="622604"/>
                  </a:lnTo>
                  <a:lnTo>
                    <a:pt x="494411" y="337388"/>
                  </a:lnTo>
                  <a:close/>
                </a:path>
                <a:path w="823594" h="960120">
                  <a:moveTo>
                    <a:pt x="494411" y="0"/>
                  </a:moveTo>
                  <a:lnTo>
                    <a:pt x="438683" y="0"/>
                  </a:lnTo>
                  <a:lnTo>
                    <a:pt x="438683" y="285165"/>
                  </a:lnTo>
                  <a:lnTo>
                    <a:pt x="494411" y="285165"/>
                  </a:lnTo>
                  <a:lnTo>
                    <a:pt x="494411" y="0"/>
                  </a:lnTo>
                  <a:close/>
                </a:path>
                <a:path w="823594" h="960120">
                  <a:moveTo>
                    <a:pt x="604075" y="674712"/>
                  </a:moveTo>
                  <a:lnTo>
                    <a:pt x="548347" y="674712"/>
                  </a:lnTo>
                  <a:lnTo>
                    <a:pt x="548347" y="959929"/>
                  </a:lnTo>
                  <a:lnTo>
                    <a:pt x="604075" y="959929"/>
                  </a:lnTo>
                  <a:lnTo>
                    <a:pt x="604075" y="674712"/>
                  </a:lnTo>
                  <a:close/>
                </a:path>
                <a:path w="823594" h="960120">
                  <a:moveTo>
                    <a:pt x="604075" y="337388"/>
                  </a:moveTo>
                  <a:lnTo>
                    <a:pt x="548347" y="337388"/>
                  </a:lnTo>
                  <a:lnTo>
                    <a:pt x="548347" y="622604"/>
                  </a:lnTo>
                  <a:lnTo>
                    <a:pt x="604075" y="622604"/>
                  </a:lnTo>
                  <a:lnTo>
                    <a:pt x="604075" y="337388"/>
                  </a:lnTo>
                  <a:close/>
                </a:path>
                <a:path w="823594" h="960120">
                  <a:moveTo>
                    <a:pt x="604075" y="0"/>
                  </a:moveTo>
                  <a:lnTo>
                    <a:pt x="548347" y="0"/>
                  </a:lnTo>
                  <a:lnTo>
                    <a:pt x="548347" y="285165"/>
                  </a:lnTo>
                  <a:lnTo>
                    <a:pt x="604075" y="285165"/>
                  </a:lnTo>
                  <a:lnTo>
                    <a:pt x="604075" y="0"/>
                  </a:lnTo>
                  <a:close/>
                </a:path>
                <a:path w="823594" h="960120">
                  <a:moveTo>
                    <a:pt x="713740" y="674712"/>
                  </a:moveTo>
                  <a:lnTo>
                    <a:pt x="658012" y="674712"/>
                  </a:lnTo>
                  <a:lnTo>
                    <a:pt x="658012" y="959929"/>
                  </a:lnTo>
                  <a:lnTo>
                    <a:pt x="713740" y="959929"/>
                  </a:lnTo>
                  <a:lnTo>
                    <a:pt x="713740" y="674712"/>
                  </a:lnTo>
                  <a:close/>
                </a:path>
                <a:path w="823594" h="960120">
                  <a:moveTo>
                    <a:pt x="713740" y="337388"/>
                  </a:moveTo>
                  <a:lnTo>
                    <a:pt x="658012" y="337388"/>
                  </a:lnTo>
                  <a:lnTo>
                    <a:pt x="658012" y="622604"/>
                  </a:lnTo>
                  <a:lnTo>
                    <a:pt x="713740" y="622604"/>
                  </a:lnTo>
                  <a:lnTo>
                    <a:pt x="713740" y="337388"/>
                  </a:lnTo>
                  <a:close/>
                </a:path>
                <a:path w="823594" h="960120">
                  <a:moveTo>
                    <a:pt x="713740" y="0"/>
                  </a:moveTo>
                  <a:lnTo>
                    <a:pt x="658012" y="0"/>
                  </a:lnTo>
                  <a:lnTo>
                    <a:pt x="658012" y="285165"/>
                  </a:lnTo>
                  <a:lnTo>
                    <a:pt x="713740" y="285165"/>
                  </a:lnTo>
                  <a:lnTo>
                    <a:pt x="713740" y="0"/>
                  </a:lnTo>
                  <a:close/>
                </a:path>
                <a:path w="823594" h="960120">
                  <a:moveTo>
                    <a:pt x="823353" y="674712"/>
                  </a:moveTo>
                  <a:lnTo>
                    <a:pt x="767626" y="674712"/>
                  </a:lnTo>
                  <a:lnTo>
                    <a:pt x="767626" y="959929"/>
                  </a:lnTo>
                  <a:lnTo>
                    <a:pt x="823353" y="959929"/>
                  </a:lnTo>
                  <a:lnTo>
                    <a:pt x="823353" y="674712"/>
                  </a:lnTo>
                  <a:close/>
                </a:path>
                <a:path w="823594" h="960120">
                  <a:moveTo>
                    <a:pt x="823353" y="337388"/>
                  </a:moveTo>
                  <a:lnTo>
                    <a:pt x="767626" y="337388"/>
                  </a:lnTo>
                  <a:lnTo>
                    <a:pt x="767626" y="622604"/>
                  </a:lnTo>
                  <a:lnTo>
                    <a:pt x="823353" y="622604"/>
                  </a:lnTo>
                  <a:lnTo>
                    <a:pt x="823353" y="337388"/>
                  </a:lnTo>
                  <a:close/>
                </a:path>
                <a:path w="823594" h="960120">
                  <a:moveTo>
                    <a:pt x="823353" y="0"/>
                  </a:moveTo>
                  <a:lnTo>
                    <a:pt x="767626" y="0"/>
                  </a:lnTo>
                  <a:lnTo>
                    <a:pt x="767626" y="285165"/>
                  </a:lnTo>
                  <a:lnTo>
                    <a:pt x="823353" y="285165"/>
                  </a:lnTo>
                  <a:lnTo>
                    <a:pt x="823353" y="0"/>
                  </a:lnTo>
                  <a:close/>
                </a:path>
              </a:pathLst>
            </a:custGeom>
            <a:solidFill>
              <a:srgbClr val="1C69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03" name="object 184">
            <a:extLst>
              <a:ext uri="{FF2B5EF4-FFF2-40B4-BE49-F238E27FC236}">
                <a16:creationId xmlns:a16="http://schemas.microsoft.com/office/drawing/2014/main" id="{2628A75C-8FD7-45FB-813E-74CD68BE172C}"/>
              </a:ext>
            </a:extLst>
          </p:cNvPr>
          <p:cNvGrpSpPr/>
          <p:nvPr userDrawn="1"/>
        </p:nvGrpSpPr>
        <p:grpSpPr>
          <a:xfrm>
            <a:off x="887507" y="3507981"/>
            <a:ext cx="855980" cy="4157979"/>
            <a:chOff x="887507" y="3507981"/>
            <a:chExt cx="855980" cy="4157979"/>
          </a:xfrm>
        </p:grpSpPr>
        <p:sp>
          <p:nvSpPr>
            <p:cNvPr id="704" name="object 185">
              <a:extLst>
                <a:ext uri="{FF2B5EF4-FFF2-40B4-BE49-F238E27FC236}">
                  <a16:creationId xmlns:a16="http://schemas.microsoft.com/office/drawing/2014/main" id="{3A066B5F-C392-49B6-9C31-1B1A9AD125F4}"/>
                </a:ext>
              </a:extLst>
            </p:cNvPr>
            <p:cNvSpPr/>
            <p:nvPr/>
          </p:nvSpPr>
          <p:spPr>
            <a:xfrm>
              <a:off x="887507" y="3507981"/>
              <a:ext cx="855980" cy="4157979"/>
            </a:xfrm>
            <a:custGeom>
              <a:avLst/>
              <a:gdLst/>
              <a:ahLst/>
              <a:cxnLst/>
              <a:rect l="l" t="t" r="r" b="b"/>
              <a:pathLst>
                <a:path w="855980" h="4157979">
                  <a:moveTo>
                    <a:pt x="855589" y="0"/>
                  </a:moveTo>
                  <a:lnTo>
                    <a:pt x="0" y="0"/>
                  </a:lnTo>
                  <a:lnTo>
                    <a:pt x="0" y="4157400"/>
                  </a:lnTo>
                  <a:lnTo>
                    <a:pt x="855589" y="4157400"/>
                  </a:lnTo>
                  <a:lnTo>
                    <a:pt x="855589" y="0"/>
                  </a:lnTo>
                  <a:close/>
                </a:path>
              </a:pathLst>
            </a:custGeom>
            <a:solidFill>
              <a:srgbClr val="F6F7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5" name="object 186">
              <a:extLst>
                <a:ext uri="{FF2B5EF4-FFF2-40B4-BE49-F238E27FC236}">
                  <a16:creationId xmlns:a16="http://schemas.microsoft.com/office/drawing/2014/main" id="{E43F3447-9571-46AF-98CB-3097061347C7}"/>
                </a:ext>
              </a:extLst>
            </p:cNvPr>
            <p:cNvSpPr/>
            <p:nvPr/>
          </p:nvSpPr>
          <p:spPr>
            <a:xfrm>
              <a:off x="947115" y="3641692"/>
              <a:ext cx="736600" cy="2912110"/>
            </a:xfrm>
            <a:custGeom>
              <a:avLst/>
              <a:gdLst/>
              <a:ahLst/>
              <a:cxnLst/>
              <a:rect l="l" t="t" r="r" b="b"/>
              <a:pathLst>
                <a:path w="736600" h="2912109">
                  <a:moveTo>
                    <a:pt x="108496" y="2656103"/>
                  </a:moveTo>
                  <a:lnTo>
                    <a:pt x="0" y="2656103"/>
                  </a:lnTo>
                  <a:lnTo>
                    <a:pt x="0" y="2911703"/>
                  </a:lnTo>
                  <a:lnTo>
                    <a:pt x="108496" y="2911703"/>
                  </a:lnTo>
                  <a:lnTo>
                    <a:pt x="108496" y="2656103"/>
                  </a:lnTo>
                  <a:close/>
                </a:path>
                <a:path w="736600" h="2912109">
                  <a:moveTo>
                    <a:pt x="108496" y="2276652"/>
                  </a:moveTo>
                  <a:lnTo>
                    <a:pt x="0" y="2276652"/>
                  </a:lnTo>
                  <a:lnTo>
                    <a:pt x="0" y="2532189"/>
                  </a:lnTo>
                  <a:lnTo>
                    <a:pt x="108496" y="2532189"/>
                  </a:lnTo>
                  <a:lnTo>
                    <a:pt x="108496" y="2276652"/>
                  </a:lnTo>
                  <a:close/>
                </a:path>
                <a:path w="736600" h="2912109">
                  <a:moveTo>
                    <a:pt x="108496" y="1897202"/>
                  </a:moveTo>
                  <a:lnTo>
                    <a:pt x="0" y="1897202"/>
                  </a:lnTo>
                  <a:lnTo>
                    <a:pt x="0" y="2152739"/>
                  </a:lnTo>
                  <a:lnTo>
                    <a:pt x="108496" y="2152739"/>
                  </a:lnTo>
                  <a:lnTo>
                    <a:pt x="108496" y="1897202"/>
                  </a:lnTo>
                  <a:close/>
                </a:path>
                <a:path w="736600" h="2912109">
                  <a:moveTo>
                    <a:pt x="108496" y="1517751"/>
                  </a:moveTo>
                  <a:lnTo>
                    <a:pt x="0" y="1517751"/>
                  </a:lnTo>
                  <a:lnTo>
                    <a:pt x="0" y="1773288"/>
                  </a:lnTo>
                  <a:lnTo>
                    <a:pt x="108496" y="1773288"/>
                  </a:lnTo>
                  <a:lnTo>
                    <a:pt x="108496" y="1517751"/>
                  </a:lnTo>
                  <a:close/>
                </a:path>
                <a:path w="736600" h="2912109">
                  <a:moveTo>
                    <a:pt x="108496" y="1138301"/>
                  </a:moveTo>
                  <a:lnTo>
                    <a:pt x="0" y="1138301"/>
                  </a:lnTo>
                  <a:lnTo>
                    <a:pt x="0" y="1393825"/>
                  </a:lnTo>
                  <a:lnTo>
                    <a:pt x="108496" y="1393825"/>
                  </a:lnTo>
                  <a:lnTo>
                    <a:pt x="108496" y="1138301"/>
                  </a:lnTo>
                  <a:close/>
                </a:path>
                <a:path w="736600" h="2912109">
                  <a:moveTo>
                    <a:pt x="108496" y="758850"/>
                  </a:moveTo>
                  <a:lnTo>
                    <a:pt x="0" y="758850"/>
                  </a:lnTo>
                  <a:lnTo>
                    <a:pt x="0" y="1014437"/>
                  </a:lnTo>
                  <a:lnTo>
                    <a:pt x="108496" y="1014437"/>
                  </a:lnTo>
                  <a:lnTo>
                    <a:pt x="108496" y="758850"/>
                  </a:lnTo>
                  <a:close/>
                </a:path>
                <a:path w="736600" h="2912109">
                  <a:moveTo>
                    <a:pt x="108496" y="379450"/>
                  </a:moveTo>
                  <a:lnTo>
                    <a:pt x="0" y="379450"/>
                  </a:lnTo>
                  <a:lnTo>
                    <a:pt x="0" y="634987"/>
                  </a:lnTo>
                  <a:lnTo>
                    <a:pt x="108496" y="634987"/>
                  </a:lnTo>
                  <a:lnTo>
                    <a:pt x="108496" y="379450"/>
                  </a:lnTo>
                  <a:close/>
                </a:path>
                <a:path w="736600" h="2912109">
                  <a:moveTo>
                    <a:pt x="108496" y="0"/>
                  </a:moveTo>
                  <a:lnTo>
                    <a:pt x="0" y="0"/>
                  </a:lnTo>
                  <a:lnTo>
                    <a:pt x="0" y="255536"/>
                  </a:lnTo>
                  <a:lnTo>
                    <a:pt x="108496" y="255536"/>
                  </a:lnTo>
                  <a:lnTo>
                    <a:pt x="108496" y="0"/>
                  </a:lnTo>
                  <a:close/>
                </a:path>
                <a:path w="736600" h="2912109">
                  <a:moveTo>
                    <a:pt x="317779" y="2656103"/>
                  </a:moveTo>
                  <a:lnTo>
                    <a:pt x="209283" y="2656103"/>
                  </a:lnTo>
                  <a:lnTo>
                    <a:pt x="209283" y="2911703"/>
                  </a:lnTo>
                  <a:lnTo>
                    <a:pt x="317779" y="2911703"/>
                  </a:lnTo>
                  <a:lnTo>
                    <a:pt x="317779" y="2656103"/>
                  </a:lnTo>
                  <a:close/>
                </a:path>
                <a:path w="736600" h="2912109">
                  <a:moveTo>
                    <a:pt x="317779" y="2276652"/>
                  </a:moveTo>
                  <a:lnTo>
                    <a:pt x="209283" y="2276652"/>
                  </a:lnTo>
                  <a:lnTo>
                    <a:pt x="209283" y="2532189"/>
                  </a:lnTo>
                  <a:lnTo>
                    <a:pt x="317779" y="2532189"/>
                  </a:lnTo>
                  <a:lnTo>
                    <a:pt x="317779" y="2276652"/>
                  </a:lnTo>
                  <a:close/>
                </a:path>
                <a:path w="736600" h="2912109">
                  <a:moveTo>
                    <a:pt x="317779" y="1897202"/>
                  </a:moveTo>
                  <a:lnTo>
                    <a:pt x="209283" y="1897202"/>
                  </a:lnTo>
                  <a:lnTo>
                    <a:pt x="209283" y="2152739"/>
                  </a:lnTo>
                  <a:lnTo>
                    <a:pt x="317779" y="2152739"/>
                  </a:lnTo>
                  <a:lnTo>
                    <a:pt x="317779" y="1897202"/>
                  </a:lnTo>
                  <a:close/>
                </a:path>
                <a:path w="736600" h="2912109">
                  <a:moveTo>
                    <a:pt x="317779" y="1517751"/>
                  </a:moveTo>
                  <a:lnTo>
                    <a:pt x="209283" y="1517751"/>
                  </a:lnTo>
                  <a:lnTo>
                    <a:pt x="209283" y="1773288"/>
                  </a:lnTo>
                  <a:lnTo>
                    <a:pt x="317779" y="1773288"/>
                  </a:lnTo>
                  <a:lnTo>
                    <a:pt x="317779" y="1517751"/>
                  </a:lnTo>
                  <a:close/>
                </a:path>
                <a:path w="736600" h="2912109">
                  <a:moveTo>
                    <a:pt x="317779" y="1138301"/>
                  </a:moveTo>
                  <a:lnTo>
                    <a:pt x="209283" y="1138301"/>
                  </a:lnTo>
                  <a:lnTo>
                    <a:pt x="209283" y="1393825"/>
                  </a:lnTo>
                  <a:lnTo>
                    <a:pt x="317779" y="1393825"/>
                  </a:lnTo>
                  <a:lnTo>
                    <a:pt x="317779" y="1138301"/>
                  </a:lnTo>
                  <a:close/>
                </a:path>
                <a:path w="736600" h="2912109">
                  <a:moveTo>
                    <a:pt x="317779" y="758850"/>
                  </a:moveTo>
                  <a:lnTo>
                    <a:pt x="209283" y="758850"/>
                  </a:lnTo>
                  <a:lnTo>
                    <a:pt x="209283" y="1014437"/>
                  </a:lnTo>
                  <a:lnTo>
                    <a:pt x="317779" y="1014437"/>
                  </a:lnTo>
                  <a:lnTo>
                    <a:pt x="317779" y="758850"/>
                  </a:lnTo>
                  <a:close/>
                </a:path>
                <a:path w="736600" h="2912109">
                  <a:moveTo>
                    <a:pt x="317779" y="379450"/>
                  </a:moveTo>
                  <a:lnTo>
                    <a:pt x="209283" y="379450"/>
                  </a:lnTo>
                  <a:lnTo>
                    <a:pt x="209283" y="634987"/>
                  </a:lnTo>
                  <a:lnTo>
                    <a:pt x="317779" y="634987"/>
                  </a:lnTo>
                  <a:lnTo>
                    <a:pt x="317779" y="379450"/>
                  </a:lnTo>
                  <a:close/>
                </a:path>
                <a:path w="736600" h="2912109">
                  <a:moveTo>
                    <a:pt x="317779" y="0"/>
                  </a:moveTo>
                  <a:lnTo>
                    <a:pt x="209283" y="0"/>
                  </a:lnTo>
                  <a:lnTo>
                    <a:pt x="209283" y="255536"/>
                  </a:lnTo>
                  <a:lnTo>
                    <a:pt x="317779" y="255536"/>
                  </a:lnTo>
                  <a:lnTo>
                    <a:pt x="317779" y="0"/>
                  </a:lnTo>
                  <a:close/>
                </a:path>
                <a:path w="736600" h="2912109">
                  <a:moveTo>
                    <a:pt x="527075" y="2656103"/>
                  </a:moveTo>
                  <a:lnTo>
                    <a:pt x="418579" y="2656103"/>
                  </a:lnTo>
                  <a:lnTo>
                    <a:pt x="418579" y="2911703"/>
                  </a:lnTo>
                  <a:lnTo>
                    <a:pt x="527075" y="2911703"/>
                  </a:lnTo>
                  <a:lnTo>
                    <a:pt x="527075" y="2656103"/>
                  </a:lnTo>
                  <a:close/>
                </a:path>
                <a:path w="736600" h="2912109">
                  <a:moveTo>
                    <a:pt x="527075" y="2276652"/>
                  </a:moveTo>
                  <a:lnTo>
                    <a:pt x="418579" y="2276652"/>
                  </a:lnTo>
                  <a:lnTo>
                    <a:pt x="418579" y="2532189"/>
                  </a:lnTo>
                  <a:lnTo>
                    <a:pt x="527075" y="2532189"/>
                  </a:lnTo>
                  <a:lnTo>
                    <a:pt x="527075" y="2276652"/>
                  </a:lnTo>
                  <a:close/>
                </a:path>
                <a:path w="736600" h="2912109">
                  <a:moveTo>
                    <a:pt x="527075" y="1897202"/>
                  </a:moveTo>
                  <a:lnTo>
                    <a:pt x="418579" y="1897202"/>
                  </a:lnTo>
                  <a:lnTo>
                    <a:pt x="418579" y="2152739"/>
                  </a:lnTo>
                  <a:lnTo>
                    <a:pt x="527075" y="2152739"/>
                  </a:lnTo>
                  <a:lnTo>
                    <a:pt x="527075" y="1897202"/>
                  </a:lnTo>
                  <a:close/>
                </a:path>
                <a:path w="736600" h="2912109">
                  <a:moveTo>
                    <a:pt x="527075" y="1517751"/>
                  </a:moveTo>
                  <a:lnTo>
                    <a:pt x="418579" y="1517751"/>
                  </a:lnTo>
                  <a:lnTo>
                    <a:pt x="418579" y="1773288"/>
                  </a:lnTo>
                  <a:lnTo>
                    <a:pt x="527075" y="1773288"/>
                  </a:lnTo>
                  <a:lnTo>
                    <a:pt x="527075" y="1517751"/>
                  </a:lnTo>
                  <a:close/>
                </a:path>
                <a:path w="736600" h="2912109">
                  <a:moveTo>
                    <a:pt x="527075" y="1138301"/>
                  </a:moveTo>
                  <a:lnTo>
                    <a:pt x="418579" y="1138301"/>
                  </a:lnTo>
                  <a:lnTo>
                    <a:pt x="418579" y="1393825"/>
                  </a:lnTo>
                  <a:lnTo>
                    <a:pt x="527075" y="1393825"/>
                  </a:lnTo>
                  <a:lnTo>
                    <a:pt x="527075" y="1138301"/>
                  </a:lnTo>
                  <a:close/>
                </a:path>
                <a:path w="736600" h="2912109">
                  <a:moveTo>
                    <a:pt x="527075" y="758850"/>
                  </a:moveTo>
                  <a:lnTo>
                    <a:pt x="418579" y="758850"/>
                  </a:lnTo>
                  <a:lnTo>
                    <a:pt x="418579" y="1014437"/>
                  </a:lnTo>
                  <a:lnTo>
                    <a:pt x="527075" y="1014437"/>
                  </a:lnTo>
                  <a:lnTo>
                    <a:pt x="527075" y="758850"/>
                  </a:lnTo>
                  <a:close/>
                </a:path>
                <a:path w="736600" h="2912109">
                  <a:moveTo>
                    <a:pt x="527075" y="379450"/>
                  </a:moveTo>
                  <a:lnTo>
                    <a:pt x="418579" y="379450"/>
                  </a:lnTo>
                  <a:lnTo>
                    <a:pt x="418579" y="634987"/>
                  </a:lnTo>
                  <a:lnTo>
                    <a:pt x="527075" y="634987"/>
                  </a:lnTo>
                  <a:lnTo>
                    <a:pt x="527075" y="379450"/>
                  </a:lnTo>
                  <a:close/>
                </a:path>
                <a:path w="736600" h="2912109">
                  <a:moveTo>
                    <a:pt x="527075" y="0"/>
                  </a:moveTo>
                  <a:lnTo>
                    <a:pt x="418579" y="0"/>
                  </a:lnTo>
                  <a:lnTo>
                    <a:pt x="418579" y="255536"/>
                  </a:lnTo>
                  <a:lnTo>
                    <a:pt x="527075" y="255536"/>
                  </a:lnTo>
                  <a:lnTo>
                    <a:pt x="527075" y="0"/>
                  </a:lnTo>
                  <a:close/>
                </a:path>
                <a:path w="736600" h="2912109">
                  <a:moveTo>
                    <a:pt x="736358" y="2656103"/>
                  </a:moveTo>
                  <a:lnTo>
                    <a:pt x="627862" y="2656103"/>
                  </a:lnTo>
                  <a:lnTo>
                    <a:pt x="627862" y="2911703"/>
                  </a:lnTo>
                  <a:lnTo>
                    <a:pt x="736358" y="2911703"/>
                  </a:lnTo>
                  <a:lnTo>
                    <a:pt x="736358" y="2656103"/>
                  </a:lnTo>
                  <a:close/>
                </a:path>
                <a:path w="736600" h="2912109">
                  <a:moveTo>
                    <a:pt x="736358" y="2276652"/>
                  </a:moveTo>
                  <a:lnTo>
                    <a:pt x="627862" y="2276652"/>
                  </a:lnTo>
                  <a:lnTo>
                    <a:pt x="627862" y="2532189"/>
                  </a:lnTo>
                  <a:lnTo>
                    <a:pt x="736358" y="2532189"/>
                  </a:lnTo>
                  <a:lnTo>
                    <a:pt x="736358" y="2276652"/>
                  </a:lnTo>
                  <a:close/>
                </a:path>
                <a:path w="736600" h="2912109">
                  <a:moveTo>
                    <a:pt x="736358" y="1897202"/>
                  </a:moveTo>
                  <a:lnTo>
                    <a:pt x="627862" y="1897202"/>
                  </a:lnTo>
                  <a:lnTo>
                    <a:pt x="627862" y="2152739"/>
                  </a:lnTo>
                  <a:lnTo>
                    <a:pt x="736358" y="2152739"/>
                  </a:lnTo>
                  <a:lnTo>
                    <a:pt x="736358" y="1897202"/>
                  </a:lnTo>
                  <a:close/>
                </a:path>
                <a:path w="736600" h="2912109">
                  <a:moveTo>
                    <a:pt x="736358" y="1517751"/>
                  </a:moveTo>
                  <a:lnTo>
                    <a:pt x="627862" y="1517751"/>
                  </a:lnTo>
                  <a:lnTo>
                    <a:pt x="627862" y="1773288"/>
                  </a:lnTo>
                  <a:lnTo>
                    <a:pt x="736358" y="1773288"/>
                  </a:lnTo>
                  <a:lnTo>
                    <a:pt x="736358" y="1517751"/>
                  </a:lnTo>
                  <a:close/>
                </a:path>
                <a:path w="736600" h="2912109">
                  <a:moveTo>
                    <a:pt x="736358" y="1138301"/>
                  </a:moveTo>
                  <a:lnTo>
                    <a:pt x="627862" y="1138301"/>
                  </a:lnTo>
                  <a:lnTo>
                    <a:pt x="627862" y="1393825"/>
                  </a:lnTo>
                  <a:lnTo>
                    <a:pt x="736358" y="1393825"/>
                  </a:lnTo>
                  <a:lnTo>
                    <a:pt x="736358" y="1138301"/>
                  </a:lnTo>
                  <a:close/>
                </a:path>
                <a:path w="736600" h="2912109">
                  <a:moveTo>
                    <a:pt x="736358" y="758850"/>
                  </a:moveTo>
                  <a:lnTo>
                    <a:pt x="627862" y="758850"/>
                  </a:lnTo>
                  <a:lnTo>
                    <a:pt x="627862" y="1014437"/>
                  </a:lnTo>
                  <a:lnTo>
                    <a:pt x="736358" y="1014437"/>
                  </a:lnTo>
                  <a:lnTo>
                    <a:pt x="736358" y="758850"/>
                  </a:lnTo>
                  <a:close/>
                </a:path>
                <a:path w="736600" h="2912109">
                  <a:moveTo>
                    <a:pt x="736358" y="379450"/>
                  </a:moveTo>
                  <a:lnTo>
                    <a:pt x="627862" y="379450"/>
                  </a:lnTo>
                  <a:lnTo>
                    <a:pt x="627862" y="634987"/>
                  </a:lnTo>
                  <a:lnTo>
                    <a:pt x="736358" y="634987"/>
                  </a:lnTo>
                  <a:lnTo>
                    <a:pt x="736358" y="379450"/>
                  </a:lnTo>
                  <a:close/>
                </a:path>
                <a:path w="736600" h="2912109">
                  <a:moveTo>
                    <a:pt x="736358" y="0"/>
                  </a:moveTo>
                  <a:lnTo>
                    <a:pt x="627862" y="0"/>
                  </a:lnTo>
                  <a:lnTo>
                    <a:pt x="627862" y="255536"/>
                  </a:lnTo>
                  <a:lnTo>
                    <a:pt x="736358" y="255536"/>
                  </a:lnTo>
                  <a:lnTo>
                    <a:pt x="736358" y="0"/>
                  </a:lnTo>
                  <a:close/>
                </a:path>
              </a:pathLst>
            </a:custGeom>
            <a:solidFill>
              <a:srgbClr val="1C69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06" name="object 187">
            <a:extLst>
              <a:ext uri="{FF2B5EF4-FFF2-40B4-BE49-F238E27FC236}">
                <a16:creationId xmlns:a16="http://schemas.microsoft.com/office/drawing/2014/main" id="{52A7E2B8-F8AF-4041-88AA-B797511C1324}"/>
              </a:ext>
            </a:extLst>
          </p:cNvPr>
          <p:cNvGrpSpPr/>
          <p:nvPr userDrawn="1"/>
        </p:nvGrpSpPr>
        <p:grpSpPr>
          <a:xfrm>
            <a:off x="5461541" y="1629384"/>
            <a:ext cx="1519555" cy="5869305"/>
            <a:chOff x="5461541" y="1629384"/>
            <a:chExt cx="1519555" cy="5869305"/>
          </a:xfrm>
        </p:grpSpPr>
        <p:sp>
          <p:nvSpPr>
            <p:cNvPr id="707" name="object 188">
              <a:extLst>
                <a:ext uri="{FF2B5EF4-FFF2-40B4-BE49-F238E27FC236}">
                  <a16:creationId xmlns:a16="http://schemas.microsoft.com/office/drawing/2014/main" id="{DEDEB55F-F764-45B2-B378-97BEBDF48B5A}"/>
                </a:ext>
              </a:extLst>
            </p:cNvPr>
            <p:cNvSpPr/>
            <p:nvPr/>
          </p:nvSpPr>
          <p:spPr>
            <a:xfrm>
              <a:off x="5461533" y="1629390"/>
              <a:ext cx="1519555" cy="5869305"/>
            </a:xfrm>
            <a:custGeom>
              <a:avLst/>
              <a:gdLst/>
              <a:ahLst/>
              <a:cxnLst/>
              <a:rect l="l" t="t" r="r" b="b"/>
              <a:pathLst>
                <a:path w="1519554" h="5869305">
                  <a:moveTo>
                    <a:pt x="1519212" y="5868962"/>
                  </a:moveTo>
                  <a:lnTo>
                    <a:pt x="1222692" y="954201"/>
                  </a:lnTo>
                  <a:lnTo>
                    <a:pt x="1080973" y="954201"/>
                  </a:lnTo>
                  <a:lnTo>
                    <a:pt x="1080973" y="778675"/>
                  </a:lnTo>
                  <a:lnTo>
                    <a:pt x="846886" y="778675"/>
                  </a:lnTo>
                  <a:lnTo>
                    <a:pt x="811568" y="384441"/>
                  </a:lnTo>
                  <a:lnTo>
                    <a:pt x="816940" y="384441"/>
                  </a:lnTo>
                  <a:lnTo>
                    <a:pt x="813117" y="353834"/>
                  </a:lnTo>
                  <a:lnTo>
                    <a:pt x="812190" y="346252"/>
                  </a:lnTo>
                  <a:lnTo>
                    <a:pt x="806094" y="340588"/>
                  </a:lnTo>
                  <a:lnTo>
                    <a:pt x="778383" y="340588"/>
                  </a:lnTo>
                  <a:lnTo>
                    <a:pt x="770699" y="0"/>
                  </a:lnTo>
                  <a:lnTo>
                    <a:pt x="748512" y="0"/>
                  </a:lnTo>
                  <a:lnTo>
                    <a:pt x="740879" y="340588"/>
                  </a:lnTo>
                  <a:lnTo>
                    <a:pt x="713308" y="340588"/>
                  </a:lnTo>
                  <a:lnTo>
                    <a:pt x="707212" y="346252"/>
                  </a:lnTo>
                  <a:lnTo>
                    <a:pt x="706221" y="353834"/>
                  </a:lnTo>
                  <a:lnTo>
                    <a:pt x="702398" y="384441"/>
                  </a:lnTo>
                  <a:lnTo>
                    <a:pt x="707707" y="384441"/>
                  </a:lnTo>
                  <a:lnTo>
                    <a:pt x="672338" y="778675"/>
                  </a:lnTo>
                  <a:lnTo>
                    <a:pt x="438302" y="778675"/>
                  </a:lnTo>
                  <a:lnTo>
                    <a:pt x="438302" y="954201"/>
                  </a:lnTo>
                  <a:lnTo>
                    <a:pt x="296519" y="954201"/>
                  </a:lnTo>
                  <a:lnTo>
                    <a:pt x="0" y="5868962"/>
                  </a:lnTo>
                  <a:lnTo>
                    <a:pt x="1519212" y="5868962"/>
                  </a:lnTo>
                  <a:close/>
                </a:path>
              </a:pathLst>
            </a:custGeom>
            <a:solidFill>
              <a:srgbClr val="F6F7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8" name="object 189">
              <a:extLst>
                <a:ext uri="{FF2B5EF4-FFF2-40B4-BE49-F238E27FC236}">
                  <a16:creationId xmlns:a16="http://schemas.microsoft.com/office/drawing/2014/main" id="{B850098E-7F88-4BC3-8399-315459EB74C0}"/>
                </a:ext>
              </a:extLst>
            </p:cNvPr>
            <p:cNvSpPr/>
            <p:nvPr/>
          </p:nvSpPr>
          <p:spPr>
            <a:xfrm>
              <a:off x="5583847" y="2761404"/>
              <a:ext cx="1274445" cy="4192904"/>
            </a:xfrm>
            <a:custGeom>
              <a:avLst/>
              <a:gdLst/>
              <a:ahLst/>
              <a:cxnLst/>
              <a:rect l="l" t="t" r="r" b="b"/>
              <a:pathLst>
                <a:path w="1274445" h="4192904">
                  <a:moveTo>
                    <a:pt x="1023264" y="27279"/>
                  </a:moveTo>
                  <a:lnTo>
                    <a:pt x="1022400" y="11023"/>
                  </a:lnTo>
                  <a:lnTo>
                    <a:pt x="252996" y="0"/>
                  </a:lnTo>
                  <a:lnTo>
                    <a:pt x="250647" y="38557"/>
                  </a:lnTo>
                  <a:lnTo>
                    <a:pt x="1023264" y="27279"/>
                  </a:lnTo>
                  <a:close/>
                </a:path>
                <a:path w="1274445" h="4192904">
                  <a:moveTo>
                    <a:pt x="1033678" y="200279"/>
                  </a:moveTo>
                  <a:lnTo>
                    <a:pt x="1032751" y="184150"/>
                  </a:lnTo>
                  <a:lnTo>
                    <a:pt x="242443" y="172872"/>
                  </a:lnTo>
                  <a:lnTo>
                    <a:pt x="240169" y="211556"/>
                  </a:lnTo>
                  <a:lnTo>
                    <a:pt x="1033678" y="200279"/>
                  </a:lnTo>
                  <a:close/>
                </a:path>
                <a:path w="1274445" h="4192904">
                  <a:moveTo>
                    <a:pt x="1044219" y="373468"/>
                  </a:moveTo>
                  <a:lnTo>
                    <a:pt x="1043292" y="357339"/>
                  </a:lnTo>
                  <a:lnTo>
                    <a:pt x="232092" y="345998"/>
                  </a:lnTo>
                  <a:lnTo>
                    <a:pt x="229755" y="384746"/>
                  </a:lnTo>
                  <a:lnTo>
                    <a:pt x="1044219" y="373468"/>
                  </a:lnTo>
                  <a:close/>
                </a:path>
                <a:path w="1274445" h="4192904">
                  <a:moveTo>
                    <a:pt x="1054582" y="546227"/>
                  </a:moveTo>
                  <a:lnTo>
                    <a:pt x="1053655" y="530529"/>
                  </a:lnTo>
                  <a:lnTo>
                    <a:pt x="221678" y="518820"/>
                  </a:lnTo>
                  <a:lnTo>
                    <a:pt x="219214" y="557872"/>
                  </a:lnTo>
                  <a:lnTo>
                    <a:pt x="1054582" y="546227"/>
                  </a:lnTo>
                  <a:close/>
                </a:path>
                <a:path w="1274445" h="4192904">
                  <a:moveTo>
                    <a:pt x="1064996" y="719302"/>
                  </a:moveTo>
                  <a:lnTo>
                    <a:pt x="1064069" y="703465"/>
                  </a:lnTo>
                  <a:lnTo>
                    <a:pt x="211137" y="691832"/>
                  </a:lnTo>
                  <a:lnTo>
                    <a:pt x="208788" y="730872"/>
                  </a:lnTo>
                  <a:lnTo>
                    <a:pt x="1064996" y="719302"/>
                  </a:lnTo>
                  <a:close/>
                </a:path>
                <a:path w="1274445" h="4192904">
                  <a:moveTo>
                    <a:pt x="1075537" y="892429"/>
                  </a:moveTo>
                  <a:lnTo>
                    <a:pt x="1074610" y="876592"/>
                  </a:lnTo>
                  <a:lnTo>
                    <a:pt x="200774" y="864958"/>
                  </a:lnTo>
                  <a:lnTo>
                    <a:pt x="198437" y="904189"/>
                  </a:lnTo>
                  <a:lnTo>
                    <a:pt x="1075537" y="892429"/>
                  </a:lnTo>
                  <a:close/>
                </a:path>
                <a:path w="1274445" h="4192904">
                  <a:moveTo>
                    <a:pt x="1085900" y="1065250"/>
                  </a:moveTo>
                  <a:lnTo>
                    <a:pt x="1084973" y="1049782"/>
                  </a:lnTo>
                  <a:lnTo>
                    <a:pt x="190360" y="1037831"/>
                  </a:lnTo>
                  <a:lnTo>
                    <a:pt x="187896" y="1077252"/>
                  </a:lnTo>
                  <a:lnTo>
                    <a:pt x="1085900" y="1065250"/>
                  </a:lnTo>
                  <a:close/>
                </a:path>
                <a:path w="1274445" h="4192904">
                  <a:moveTo>
                    <a:pt x="1096314" y="1238250"/>
                  </a:moveTo>
                  <a:lnTo>
                    <a:pt x="1095387" y="1222794"/>
                  </a:lnTo>
                  <a:lnTo>
                    <a:pt x="179882" y="1210779"/>
                  </a:lnTo>
                  <a:lnTo>
                    <a:pt x="177533" y="1250200"/>
                  </a:lnTo>
                  <a:lnTo>
                    <a:pt x="1096314" y="1238250"/>
                  </a:lnTo>
                  <a:close/>
                </a:path>
                <a:path w="1274445" h="4192904">
                  <a:moveTo>
                    <a:pt x="1106855" y="1411249"/>
                  </a:moveTo>
                  <a:lnTo>
                    <a:pt x="1105928" y="1395730"/>
                  </a:lnTo>
                  <a:lnTo>
                    <a:pt x="169456" y="1383842"/>
                  </a:lnTo>
                  <a:lnTo>
                    <a:pt x="167119" y="1423327"/>
                  </a:lnTo>
                  <a:lnTo>
                    <a:pt x="1106855" y="1411249"/>
                  </a:lnTo>
                  <a:close/>
                </a:path>
                <a:path w="1274445" h="4192904">
                  <a:moveTo>
                    <a:pt x="1117206" y="1584261"/>
                  </a:moveTo>
                  <a:lnTo>
                    <a:pt x="1116342" y="1568919"/>
                  </a:lnTo>
                  <a:lnTo>
                    <a:pt x="159042" y="1556854"/>
                  </a:lnTo>
                  <a:lnTo>
                    <a:pt x="156578" y="1596517"/>
                  </a:lnTo>
                  <a:lnTo>
                    <a:pt x="1117206" y="1584261"/>
                  </a:lnTo>
                  <a:close/>
                </a:path>
                <a:path w="1274445" h="4192904">
                  <a:moveTo>
                    <a:pt x="1127633" y="1757260"/>
                  </a:moveTo>
                  <a:lnTo>
                    <a:pt x="1126705" y="1742046"/>
                  </a:lnTo>
                  <a:lnTo>
                    <a:pt x="148501" y="1729854"/>
                  </a:lnTo>
                  <a:lnTo>
                    <a:pt x="146215" y="1769452"/>
                  </a:lnTo>
                  <a:lnTo>
                    <a:pt x="1127633" y="1757260"/>
                  </a:lnTo>
                  <a:close/>
                </a:path>
                <a:path w="1274445" h="4192904">
                  <a:moveTo>
                    <a:pt x="1138174" y="1930273"/>
                  </a:moveTo>
                  <a:lnTo>
                    <a:pt x="1137246" y="1915058"/>
                  </a:lnTo>
                  <a:lnTo>
                    <a:pt x="138087" y="1902802"/>
                  </a:lnTo>
                  <a:lnTo>
                    <a:pt x="135801" y="1942642"/>
                  </a:lnTo>
                  <a:lnTo>
                    <a:pt x="1138174" y="1930273"/>
                  </a:lnTo>
                  <a:close/>
                </a:path>
                <a:path w="1274445" h="4192904">
                  <a:moveTo>
                    <a:pt x="1148588" y="2103399"/>
                  </a:moveTo>
                  <a:lnTo>
                    <a:pt x="1147597" y="2088248"/>
                  </a:lnTo>
                  <a:lnTo>
                    <a:pt x="127723" y="2075865"/>
                  </a:lnTo>
                  <a:lnTo>
                    <a:pt x="125260" y="2115832"/>
                  </a:lnTo>
                  <a:lnTo>
                    <a:pt x="1148588" y="2103399"/>
                  </a:lnTo>
                  <a:close/>
                </a:path>
                <a:path w="1274445" h="4192904">
                  <a:moveTo>
                    <a:pt x="1158951" y="2276271"/>
                  </a:moveTo>
                  <a:lnTo>
                    <a:pt x="1158024" y="2261425"/>
                  </a:lnTo>
                  <a:lnTo>
                    <a:pt x="117182" y="2248865"/>
                  </a:lnTo>
                  <a:lnTo>
                    <a:pt x="114909" y="2288781"/>
                  </a:lnTo>
                  <a:lnTo>
                    <a:pt x="1158951" y="2276271"/>
                  </a:lnTo>
                  <a:close/>
                </a:path>
                <a:path w="1274445" h="4192904">
                  <a:moveTo>
                    <a:pt x="1169492" y="2449220"/>
                  </a:moveTo>
                  <a:lnTo>
                    <a:pt x="1168565" y="2434374"/>
                  </a:lnTo>
                  <a:lnTo>
                    <a:pt x="106768" y="2421813"/>
                  </a:lnTo>
                  <a:lnTo>
                    <a:pt x="104482" y="2461780"/>
                  </a:lnTo>
                  <a:lnTo>
                    <a:pt x="1169492" y="2449220"/>
                  </a:lnTo>
                  <a:close/>
                </a:path>
                <a:path w="1274445" h="4192904">
                  <a:moveTo>
                    <a:pt x="1179906" y="2622410"/>
                  </a:moveTo>
                  <a:lnTo>
                    <a:pt x="1178979" y="2607500"/>
                  </a:lnTo>
                  <a:lnTo>
                    <a:pt x="96469" y="2594813"/>
                  </a:lnTo>
                  <a:lnTo>
                    <a:pt x="93941" y="2635097"/>
                  </a:lnTo>
                  <a:lnTo>
                    <a:pt x="1179906" y="2622410"/>
                  </a:lnTo>
                  <a:close/>
                </a:path>
                <a:path w="1274445" h="4192904">
                  <a:moveTo>
                    <a:pt x="1190256" y="2795409"/>
                  </a:moveTo>
                  <a:lnTo>
                    <a:pt x="1189342" y="2780500"/>
                  </a:lnTo>
                  <a:lnTo>
                    <a:pt x="86055" y="2767876"/>
                  </a:lnTo>
                  <a:lnTo>
                    <a:pt x="83591" y="2808097"/>
                  </a:lnTo>
                  <a:lnTo>
                    <a:pt x="1190256" y="2795409"/>
                  </a:lnTo>
                  <a:close/>
                </a:path>
                <a:path w="1274445" h="4192904">
                  <a:moveTo>
                    <a:pt x="1200619" y="2968231"/>
                  </a:moveTo>
                  <a:lnTo>
                    <a:pt x="1199883" y="2953689"/>
                  </a:lnTo>
                  <a:lnTo>
                    <a:pt x="75514" y="2940824"/>
                  </a:lnTo>
                  <a:lnTo>
                    <a:pt x="73164" y="2981109"/>
                  </a:lnTo>
                  <a:lnTo>
                    <a:pt x="1200619" y="2968231"/>
                  </a:lnTo>
                  <a:close/>
                </a:path>
                <a:path w="1274445" h="4192904">
                  <a:moveTo>
                    <a:pt x="1211160" y="3141421"/>
                  </a:moveTo>
                  <a:lnTo>
                    <a:pt x="1210233" y="3126879"/>
                  </a:lnTo>
                  <a:lnTo>
                    <a:pt x="65151" y="3114014"/>
                  </a:lnTo>
                  <a:lnTo>
                    <a:pt x="62623" y="3154413"/>
                  </a:lnTo>
                  <a:lnTo>
                    <a:pt x="1211160" y="3141421"/>
                  </a:lnTo>
                  <a:close/>
                </a:path>
                <a:path w="1274445" h="4192904">
                  <a:moveTo>
                    <a:pt x="1221574" y="3314357"/>
                  </a:moveTo>
                  <a:lnTo>
                    <a:pt x="1220838" y="3299828"/>
                  </a:lnTo>
                  <a:lnTo>
                    <a:pt x="54737" y="3286836"/>
                  </a:lnTo>
                  <a:lnTo>
                    <a:pt x="52209" y="3327425"/>
                  </a:lnTo>
                  <a:lnTo>
                    <a:pt x="1221574" y="3314357"/>
                  </a:lnTo>
                  <a:close/>
                </a:path>
                <a:path w="1274445" h="4192904">
                  <a:moveTo>
                    <a:pt x="1232001" y="3487369"/>
                  </a:moveTo>
                  <a:lnTo>
                    <a:pt x="1231188" y="3472827"/>
                  </a:lnTo>
                  <a:lnTo>
                    <a:pt x="44196" y="3459835"/>
                  </a:lnTo>
                  <a:lnTo>
                    <a:pt x="41668" y="3500361"/>
                  </a:lnTo>
                  <a:lnTo>
                    <a:pt x="1232001" y="3487369"/>
                  </a:lnTo>
                  <a:close/>
                </a:path>
                <a:path w="1274445" h="4192904">
                  <a:moveTo>
                    <a:pt x="1242542" y="3660241"/>
                  </a:moveTo>
                  <a:lnTo>
                    <a:pt x="1241552" y="3645839"/>
                  </a:lnTo>
                  <a:lnTo>
                    <a:pt x="33782" y="3632835"/>
                  </a:lnTo>
                  <a:lnTo>
                    <a:pt x="31305" y="3673360"/>
                  </a:lnTo>
                  <a:lnTo>
                    <a:pt x="1242542" y="3660241"/>
                  </a:lnTo>
                  <a:close/>
                </a:path>
                <a:path w="1274445" h="4192904">
                  <a:moveTo>
                    <a:pt x="1252893" y="3833380"/>
                  </a:moveTo>
                  <a:lnTo>
                    <a:pt x="1252093" y="3819144"/>
                  </a:lnTo>
                  <a:lnTo>
                    <a:pt x="23418" y="3806025"/>
                  </a:lnTo>
                  <a:lnTo>
                    <a:pt x="20891" y="3846741"/>
                  </a:lnTo>
                  <a:lnTo>
                    <a:pt x="1252893" y="3833380"/>
                  </a:lnTo>
                  <a:close/>
                </a:path>
                <a:path w="1274445" h="4192904">
                  <a:moveTo>
                    <a:pt x="1263256" y="4006316"/>
                  </a:moveTo>
                  <a:lnTo>
                    <a:pt x="1262507" y="3992092"/>
                  </a:lnTo>
                  <a:lnTo>
                    <a:pt x="12877" y="3978846"/>
                  </a:lnTo>
                  <a:lnTo>
                    <a:pt x="10350" y="4019677"/>
                  </a:lnTo>
                  <a:lnTo>
                    <a:pt x="1263256" y="4006316"/>
                  </a:lnTo>
                  <a:close/>
                </a:path>
                <a:path w="1274445" h="4192904">
                  <a:moveTo>
                    <a:pt x="1273860" y="4179379"/>
                  </a:moveTo>
                  <a:lnTo>
                    <a:pt x="1272870" y="4165155"/>
                  </a:lnTo>
                  <a:lnTo>
                    <a:pt x="2527" y="4151858"/>
                  </a:lnTo>
                  <a:lnTo>
                    <a:pt x="0" y="4192689"/>
                  </a:lnTo>
                  <a:lnTo>
                    <a:pt x="1273860" y="4179379"/>
                  </a:lnTo>
                  <a:close/>
                </a:path>
              </a:pathLst>
            </a:custGeom>
            <a:solidFill>
              <a:srgbClr val="1C69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09" name="object 190">
              <a:extLst>
                <a:ext uri="{FF2B5EF4-FFF2-40B4-BE49-F238E27FC236}">
                  <a16:creationId xmlns:a16="http://schemas.microsoft.com/office/drawing/2014/main" id="{8D738745-6335-4AF0-A85A-3EFE48908C3A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73490" y="7086379"/>
              <a:ext cx="1294572" cy="40894"/>
            </a:xfrm>
            <a:prstGeom prst="rect">
              <a:avLst/>
            </a:prstGeom>
          </p:spPr>
        </p:pic>
        <p:pic>
          <p:nvPicPr>
            <p:cNvPr id="710" name="object 191">
              <a:extLst>
                <a:ext uri="{FF2B5EF4-FFF2-40B4-BE49-F238E27FC236}">
                  <a16:creationId xmlns:a16="http://schemas.microsoft.com/office/drawing/2014/main" id="{3358E315-DDD5-4EB7-8D28-870D70F5AD4C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62949" y="7259322"/>
              <a:ext cx="1315470" cy="40895"/>
            </a:xfrm>
            <a:prstGeom prst="rect">
              <a:avLst/>
            </a:prstGeom>
          </p:spPr>
        </p:pic>
      </p:grpSp>
      <p:grpSp>
        <p:nvGrpSpPr>
          <p:cNvPr id="711" name="object 192">
            <a:extLst>
              <a:ext uri="{FF2B5EF4-FFF2-40B4-BE49-F238E27FC236}">
                <a16:creationId xmlns:a16="http://schemas.microsoft.com/office/drawing/2014/main" id="{4C0BF438-DCC8-48D6-88DC-067349F2B352}"/>
              </a:ext>
            </a:extLst>
          </p:cNvPr>
          <p:cNvGrpSpPr/>
          <p:nvPr userDrawn="1"/>
        </p:nvGrpSpPr>
        <p:grpSpPr>
          <a:xfrm>
            <a:off x="2662675" y="4561835"/>
            <a:ext cx="2479040" cy="3213100"/>
            <a:chOff x="2662675" y="4561835"/>
            <a:chExt cx="2479040" cy="3213100"/>
          </a:xfrm>
        </p:grpSpPr>
        <p:sp>
          <p:nvSpPr>
            <p:cNvPr id="712" name="object 193">
              <a:extLst>
                <a:ext uri="{FF2B5EF4-FFF2-40B4-BE49-F238E27FC236}">
                  <a16:creationId xmlns:a16="http://schemas.microsoft.com/office/drawing/2014/main" id="{16E01D9E-17DB-4BA9-B15E-9FD169368FF9}"/>
                </a:ext>
              </a:extLst>
            </p:cNvPr>
            <p:cNvSpPr/>
            <p:nvPr/>
          </p:nvSpPr>
          <p:spPr>
            <a:xfrm>
              <a:off x="2662669" y="4561846"/>
              <a:ext cx="2479040" cy="3213100"/>
            </a:xfrm>
            <a:custGeom>
              <a:avLst/>
              <a:gdLst/>
              <a:ahLst/>
              <a:cxnLst/>
              <a:rect l="l" t="t" r="r" b="b"/>
              <a:pathLst>
                <a:path w="2479040" h="3213100">
                  <a:moveTo>
                    <a:pt x="2478494" y="375386"/>
                  </a:moveTo>
                  <a:lnTo>
                    <a:pt x="2326652" y="375386"/>
                  </a:lnTo>
                  <a:lnTo>
                    <a:pt x="2326652" y="0"/>
                  </a:lnTo>
                  <a:lnTo>
                    <a:pt x="1664322" y="0"/>
                  </a:lnTo>
                  <a:lnTo>
                    <a:pt x="1664322" y="375386"/>
                  </a:lnTo>
                  <a:lnTo>
                    <a:pt x="1247724" y="375386"/>
                  </a:lnTo>
                  <a:lnTo>
                    <a:pt x="1247724" y="0"/>
                  </a:lnTo>
                  <a:lnTo>
                    <a:pt x="151892" y="0"/>
                  </a:lnTo>
                  <a:lnTo>
                    <a:pt x="151892" y="375386"/>
                  </a:lnTo>
                  <a:lnTo>
                    <a:pt x="0" y="375386"/>
                  </a:lnTo>
                  <a:lnTo>
                    <a:pt x="0" y="3212985"/>
                  </a:lnTo>
                  <a:lnTo>
                    <a:pt x="2478494" y="3212985"/>
                  </a:lnTo>
                  <a:lnTo>
                    <a:pt x="2478494" y="375386"/>
                  </a:lnTo>
                  <a:close/>
                </a:path>
              </a:pathLst>
            </a:custGeom>
            <a:solidFill>
              <a:srgbClr val="F6F7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3" name="object 194">
              <a:extLst>
                <a:ext uri="{FF2B5EF4-FFF2-40B4-BE49-F238E27FC236}">
                  <a16:creationId xmlns:a16="http://schemas.microsoft.com/office/drawing/2014/main" id="{3F6D5423-B82E-4308-9CAD-7E8C4AA1F32A}"/>
                </a:ext>
              </a:extLst>
            </p:cNvPr>
            <p:cNvSpPr/>
            <p:nvPr/>
          </p:nvSpPr>
          <p:spPr>
            <a:xfrm>
              <a:off x="2801378" y="5095754"/>
              <a:ext cx="2201545" cy="2520950"/>
            </a:xfrm>
            <a:custGeom>
              <a:avLst/>
              <a:gdLst/>
              <a:ahLst/>
              <a:cxnLst/>
              <a:rect l="l" t="t" r="r" b="b"/>
              <a:pathLst>
                <a:path w="2201545" h="2520950">
                  <a:moveTo>
                    <a:pt x="92773" y="0"/>
                  </a:moveTo>
                  <a:lnTo>
                    <a:pt x="0" y="0"/>
                  </a:lnTo>
                  <a:lnTo>
                    <a:pt x="0" y="2520543"/>
                  </a:lnTo>
                  <a:lnTo>
                    <a:pt x="92773" y="2520543"/>
                  </a:lnTo>
                  <a:lnTo>
                    <a:pt x="92773" y="0"/>
                  </a:lnTo>
                  <a:close/>
                </a:path>
                <a:path w="2201545" h="2520950">
                  <a:moveTo>
                    <a:pt x="2029879" y="1854339"/>
                  </a:moveTo>
                  <a:lnTo>
                    <a:pt x="190792" y="1854339"/>
                  </a:lnTo>
                  <a:lnTo>
                    <a:pt x="190792" y="1890420"/>
                  </a:lnTo>
                  <a:lnTo>
                    <a:pt x="2029879" y="1890420"/>
                  </a:lnTo>
                  <a:lnTo>
                    <a:pt x="2029879" y="1854339"/>
                  </a:lnTo>
                  <a:close/>
                </a:path>
                <a:path w="2201545" h="2520950">
                  <a:moveTo>
                    <a:pt x="2029879" y="1701342"/>
                  </a:moveTo>
                  <a:lnTo>
                    <a:pt x="190855" y="1701342"/>
                  </a:lnTo>
                  <a:lnTo>
                    <a:pt x="190855" y="1737436"/>
                  </a:lnTo>
                  <a:lnTo>
                    <a:pt x="2029879" y="1737436"/>
                  </a:lnTo>
                  <a:lnTo>
                    <a:pt x="2029879" y="1701342"/>
                  </a:lnTo>
                  <a:close/>
                </a:path>
                <a:path w="2201545" h="2520950">
                  <a:moveTo>
                    <a:pt x="2029879" y="1548231"/>
                  </a:moveTo>
                  <a:lnTo>
                    <a:pt x="190792" y="1548231"/>
                  </a:lnTo>
                  <a:lnTo>
                    <a:pt x="190792" y="1584388"/>
                  </a:lnTo>
                  <a:lnTo>
                    <a:pt x="2029879" y="1584388"/>
                  </a:lnTo>
                  <a:lnTo>
                    <a:pt x="2029879" y="1548231"/>
                  </a:lnTo>
                  <a:close/>
                </a:path>
                <a:path w="2201545" h="2520950">
                  <a:moveTo>
                    <a:pt x="2029879" y="1395247"/>
                  </a:moveTo>
                  <a:lnTo>
                    <a:pt x="190792" y="1395247"/>
                  </a:lnTo>
                  <a:lnTo>
                    <a:pt x="190792" y="1431340"/>
                  </a:lnTo>
                  <a:lnTo>
                    <a:pt x="2029879" y="1431340"/>
                  </a:lnTo>
                  <a:lnTo>
                    <a:pt x="2029879" y="1395247"/>
                  </a:lnTo>
                  <a:close/>
                </a:path>
                <a:path w="2201545" h="2520950">
                  <a:moveTo>
                    <a:pt x="2029879" y="1242263"/>
                  </a:moveTo>
                  <a:lnTo>
                    <a:pt x="190792" y="1242263"/>
                  </a:lnTo>
                  <a:lnTo>
                    <a:pt x="190792" y="1278356"/>
                  </a:lnTo>
                  <a:lnTo>
                    <a:pt x="2029879" y="1278356"/>
                  </a:lnTo>
                  <a:lnTo>
                    <a:pt x="2029879" y="1242263"/>
                  </a:lnTo>
                  <a:close/>
                </a:path>
                <a:path w="2201545" h="2520950">
                  <a:moveTo>
                    <a:pt x="2029879" y="1089215"/>
                  </a:moveTo>
                  <a:lnTo>
                    <a:pt x="190792" y="1089215"/>
                  </a:lnTo>
                  <a:lnTo>
                    <a:pt x="190792" y="1125308"/>
                  </a:lnTo>
                  <a:lnTo>
                    <a:pt x="2029879" y="1125308"/>
                  </a:lnTo>
                  <a:lnTo>
                    <a:pt x="2029879" y="1089215"/>
                  </a:lnTo>
                  <a:close/>
                </a:path>
                <a:path w="2201545" h="2520950">
                  <a:moveTo>
                    <a:pt x="2029879" y="936218"/>
                  </a:moveTo>
                  <a:lnTo>
                    <a:pt x="190792" y="936218"/>
                  </a:lnTo>
                  <a:lnTo>
                    <a:pt x="190792" y="972312"/>
                  </a:lnTo>
                  <a:lnTo>
                    <a:pt x="2029879" y="972312"/>
                  </a:lnTo>
                  <a:lnTo>
                    <a:pt x="2029879" y="936218"/>
                  </a:lnTo>
                  <a:close/>
                </a:path>
                <a:path w="2201545" h="2520950">
                  <a:moveTo>
                    <a:pt x="2029879" y="783170"/>
                  </a:moveTo>
                  <a:lnTo>
                    <a:pt x="190855" y="783170"/>
                  </a:lnTo>
                  <a:lnTo>
                    <a:pt x="190855" y="819264"/>
                  </a:lnTo>
                  <a:lnTo>
                    <a:pt x="2029879" y="819264"/>
                  </a:lnTo>
                  <a:lnTo>
                    <a:pt x="2029879" y="783170"/>
                  </a:lnTo>
                  <a:close/>
                </a:path>
                <a:path w="2201545" h="2520950">
                  <a:moveTo>
                    <a:pt x="2029879" y="630059"/>
                  </a:moveTo>
                  <a:lnTo>
                    <a:pt x="190792" y="630059"/>
                  </a:lnTo>
                  <a:lnTo>
                    <a:pt x="190792" y="666216"/>
                  </a:lnTo>
                  <a:lnTo>
                    <a:pt x="2029879" y="666216"/>
                  </a:lnTo>
                  <a:lnTo>
                    <a:pt x="2029879" y="630059"/>
                  </a:lnTo>
                  <a:close/>
                </a:path>
                <a:path w="2201545" h="2520950">
                  <a:moveTo>
                    <a:pt x="2029879" y="477139"/>
                  </a:moveTo>
                  <a:lnTo>
                    <a:pt x="190792" y="477139"/>
                  </a:lnTo>
                  <a:lnTo>
                    <a:pt x="190792" y="513105"/>
                  </a:lnTo>
                  <a:lnTo>
                    <a:pt x="2029879" y="513105"/>
                  </a:lnTo>
                  <a:lnTo>
                    <a:pt x="2029879" y="477139"/>
                  </a:lnTo>
                  <a:close/>
                </a:path>
                <a:path w="2201545" h="2520950">
                  <a:moveTo>
                    <a:pt x="2029879" y="324091"/>
                  </a:moveTo>
                  <a:lnTo>
                    <a:pt x="190792" y="324091"/>
                  </a:lnTo>
                  <a:lnTo>
                    <a:pt x="190792" y="360184"/>
                  </a:lnTo>
                  <a:lnTo>
                    <a:pt x="2029879" y="360184"/>
                  </a:lnTo>
                  <a:lnTo>
                    <a:pt x="2029879" y="324091"/>
                  </a:lnTo>
                  <a:close/>
                </a:path>
                <a:path w="2201545" h="2520950">
                  <a:moveTo>
                    <a:pt x="2029879" y="171043"/>
                  </a:moveTo>
                  <a:lnTo>
                    <a:pt x="190792" y="171043"/>
                  </a:lnTo>
                  <a:lnTo>
                    <a:pt x="190792" y="207124"/>
                  </a:lnTo>
                  <a:lnTo>
                    <a:pt x="2029879" y="207124"/>
                  </a:lnTo>
                  <a:lnTo>
                    <a:pt x="2029879" y="171043"/>
                  </a:lnTo>
                  <a:close/>
                </a:path>
                <a:path w="2201545" h="2520950">
                  <a:moveTo>
                    <a:pt x="2029879" y="17932"/>
                  </a:moveTo>
                  <a:lnTo>
                    <a:pt x="190792" y="17932"/>
                  </a:lnTo>
                  <a:lnTo>
                    <a:pt x="190792" y="54013"/>
                  </a:lnTo>
                  <a:lnTo>
                    <a:pt x="2029879" y="54013"/>
                  </a:lnTo>
                  <a:lnTo>
                    <a:pt x="2029879" y="17932"/>
                  </a:lnTo>
                  <a:close/>
                </a:path>
                <a:path w="2201545" h="2520950">
                  <a:moveTo>
                    <a:pt x="2201138" y="0"/>
                  </a:moveTo>
                  <a:lnTo>
                    <a:pt x="2108301" y="0"/>
                  </a:lnTo>
                  <a:lnTo>
                    <a:pt x="2108301" y="2520543"/>
                  </a:lnTo>
                  <a:lnTo>
                    <a:pt x="2201138" y="2520543"/>
                  </a:lnTo>
                  <a:lnTo>
                    <a:pt x="2201138" y="0"/>
                  </a:lnTo>
                  <a:close/>
                </a:path>
              </a:pathLst>
            </a:custGeom>
            <a:solidFill>
              <a:srgbClr val="1C69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14" name="object 195">
              <a:extLst>
                <a:ext uri="{FF2B5EF4-FFF2-40B4-BE49-F238E27FC236}">
                  <a16:creationId xmlns:a16="http://schemas.microsoft.com/office/drawing/2014/main" id="{DA4C679A-B31E-4D44-8A84-5D36085BA431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92174" y="7103131"/>
              <a:ext cx="1839094" cy="36152"/>
            </a:xfrm>
            <a:prstGeom prst="rect">
              <a:avLst/>
            </a:prstGeom>
          </p:spPr>
        </p:pic>
        <p:pic>
          <p:nvPicPr>
            <p:cNvPr id="715" name="object 196">
              <a:extLst>
                <a:ext uri="{FF2B5EF4-FFF2-40B4-BE49-F238E27FC236}">
                  <a16:creationId xmlns:a16="http://schemas.microsoft.com/office/drawing/2014/main" id="{AD015425-D78C-4BAC-BBAF-5D93425CC52D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92174" y="7256243"/>
              <a:ext cx="1839094" cy="35968"/>
            </a:xfrm>
            <a:prstGeom prst="rect">
              <a:avLst/>
            </a:prstGeom>
          </p:spPr>
        </p:pic>
        <p:pic>
          <p:nvPicPr>
            <p:cNvPr id="716" name="object 197">
              <a:extLst>
                <a:ext uri="{FF2B5EF4-FFF2-40B4-BE49-F238E27FC236}">
                  <a16:creationId xmlns:a16="http://schemas.microsoft.com/office/drawing/2014/main" id="{F81FDFAD-75B7-4794-9C5C-94A257985431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92174" y="7409168"/>
              <a:ext cx="1839094" cy="36152"/>
            </a:xfrm>
            <a:prstGeom prst="rect">
              <a:avLst/>
            </a:prstGeom>
          </p:spPr>
        </p:pic>
        <p:pic>
          <p:nvPicPr>
            <p:cNvPr id="717" name="object 198">
              <a:extLst>
                <a:ext uri="{FF2B5EF4-FFF2-40B4-BE49-F238E27FC236}">
                  <a16:creationId xmlns:a16="http://schemas.microsoft.com/office/drawing/2014/main" id="{427A9844-5FD7-4C05-B74C-B7F34ED6D1D6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992174" y="7562280"/>
              <a:ext cx="1839094" cy="36029"/>
            </a:xfrm>
            <a:prstGeom prst="rect">
              <a:avLst/>
            </a:prstGeom>
          </p:spPr>
        </p:pic>
      </p:grpSp>
      <p:grpSp>
        <p:nvGrpSpPr>
          <p:cNvPr id="718" name="object 199">
            <a:extLst>
              <a:ext uri="{FF2B5EF4-FFF2-40B4-BE49-F238E27FC236}">
                <a16:creationId xmlns:a16="http://schemas.microsoft.com/office/drawing/2014/main" id="{A0547B9D-1C77-40CA-A136-C71F2165777F}"/>
              </a:ext>
            </a:extLst>
          </p:cNvPr>
          <p:cNvGrpSpPr/>
          <p:nvPr userDrawn="1"/>
        </p:nvGrpSpPr>
        <p:grpSpPr>
          <a:xfrm>
            <a:off x="11821716" y="4500307"/>
            <a:ext cx="2087245" cy="3067685"/>
            <a:chOff x="11821716" y="4500307"/>
            <a:chExt cx="2087245" cy="3067685"/>
          </a:xfrm>
        </p:grpSpPr>
        <p:sp>
          <p:nvSpPr>
            <p:cNvPr id="719" name="object 200">
              <a:extLst>
                <a:ext uri="{FF2B5EF4-FFF2-40B4-BE49-F238E27FC236}">
                  <a16:creationId xmlns:a16="http://schemas.microsoft.com/office/drawing/2014/main" id="{548D7FF5-EC10-4D65-80D4-FD23C8AF8678}"/>
                </a:ext>
              </a:extLst>
            </p:cNvPr>
            <p:cNvSpPr/>
            <p:nvPr/>
          </p:nvSpPr>
          <p:spPr>
            <a:xfrm>
              <a:off x="11821706" y="4500314"/>
              <a:ext cx="2087245" cy="3067685"/>
            </a:xfrm>
            <a:custGeom>
              <a:avLst/>
              <a:gdLst/>
              <a:ahLst/>
              <a:cxnLst/>
              <a:rect l="l" t="t" r="r" b="b"/>
              <a:pathLst>
                <a:path w="2087244" h="3067684">
                  <a:moveTo>
                    <a:pt x="2086978" y="1353134"/>
                  </a:moveTo>
                  <a:lnTo>
                    <a:pt x="1229169" y="1353134"/>
                  </a:lnTo>
                  <a:lnTo>
                    <a:pt x="1229169" y="982294"/>
                  </a:lnTo>
                  <a:lnTo>
                    <a:pt x="1007300" y="982294"/>
                  </a:lnTo>
                  <a:lnTo>
                    <a:pt x="1007300" y="0"/>
                  </a:lnTo>
                  <a:lnTo>
                    <a:pt x="127800" y="0"/>
                  </a:lnTo>
                  <a:lnTo>
                    <a:pt x="127800" y="982294"/>
                  </a:lnTo>
                  <a:lnTo>
                    <a:pt x="0" y="982294"/>
                  </a:lnTo>
                  <a:lnTo>
                    <a:pt x="0" y="1353134"/>
                  </a:lnTo>
                  <a:lnTo>
                    <a:pt x="0" y="3067634"/>
                  </a:lnTo>
                  <a:lnTo>
                    <a:pt x="2086978" y="3067634"/>
                  </a:lnTo>
                  <a:lnTo>
                    <a:pt x="2086978" y="1353134"/>
                  </a:lnTo>
                  <a:close/>
                </a:path>
              </a:pathLst>
            </a:custGeom>
            <a:solidFill>
              <a:srgbClr val="F6F7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0" name="object 201">
              <a:extLst>
                <a:ext uri="{FF2B5EF4-FFF2-40B4-BE49-F238E27FC236}">
                  <a16:creationId xmlns:a16="http://schemas.microsoft.com/office/drawing/2014/main" id="{6E662716-ABE8-4E5A-800D-6A3ED8E5D75D}"/>
                </a:ext>
              </a:extLst>
            </p:cNvPr>
            <p:cNvSpPr/>
            <p:nvPr/>
          </p:nvSpPr>
          <p:spPr>
            <a:xfrm>
              <a:off x="11881079" y="4659826"/>
              <a:ext cx="1960245" cy="2114550"/>
            </a:xfrm>
            <a:custGeom>
              <a:avLst/>
              <a:gdLst/>
              <a:ahLst/>
              <a:cxnLst/>
              <a:rect l="l" t="t" r="r" b="b"/>
              <a:pathLst>
                <a:path w="1960244" h="2114550">
                  <a:moveTo>
                    <a:pt x="92837" y="921004"/>
                  </a:moveTo>
                  <a:lnTo>
                    <a:pt x="0" y="921004"/>
                  </a:lnTo>
                  <a:lnTo>
                    <a:pt x="0" y="1150366"/>
                  </a:lnTo>
                  <a:lnTo>
                    <a:pt x="92837" y="1150366"/>
                  </a:lnTo>
                  <a:lnTo>
                    <a:pt x="92837" y="921004"/>
                  </a:lnTo>
                  <a:close/>
                </a:path>
                <a:path w="1960244" h="2114550">
                  <a:moveTo>
                    <a:pt x="99187" y="1885061"/>
                  </a:moveTo>
                  <a:lnTo>
                    <a:pt x="8128" y="1885061"/>
                  </a:lnTo>
                  <a:lnTo>
                    <a:pt x="8128" y="2114486"/>
                  </a:lnTo>
                  <a:lnTo>
                    <a:pt x="99187" y="2114486"/>
                  </a:lnTo>
                  <a:lnTo>
                    <a:pt x="99187" y="1885061"/>
                  </a:lnTo>
                  <a:close/>
                </a:path>
                <a:path w="1960244" h="2114550">
                  <a:moveTo>
                    <a:pt x="99187" y="1567764"/>
                  </a:moveTo>
                  <a:lnTo>
                    <a:pt x="8128" y="1567764"/>
                  </a:lnTo>
                  <a:lnTo>
                    <a:pt x="8128" y="1797177"/>
                  </a:lnTo>
                  <a:lnTo>
                    <a:pt x="99187" y="1797177"/>
                  </a:lnTo>
                  <a:lnTo>
                    <a:pt x="99187" y="1567764"/>
                  </a:lnTo>
                  <a:close/>
                </a:path>
                <a:path w="1960244" h="2114550">
                  <a:moveTo>
                    <a:pt x="99187" y="1250454"/>
                  </a:moveTo>
                  <a:lnTo>
                    <a:pt x="8128" y="1250454"/>
                  </a:lnTo>
                  <a:lnTo>
                    <a:pt x="8128" y="1479931"/>
                  </a:lnTo>
                  <a:lnTo>
                    <a:pt x="99187" y="1479931"/>
                  </a:lnTo>
                  <a:lnTo>
                    <a:pt x="99187" y="1250454"/>
                  </a:lnTo>
                  <a:close/>
                </a:path>
                <a:path w="1960244" h="2114550">
                  <a:moveTo>
                    <a:pt x="187642" y="0"/>
                  </a:moveTo>
                  <a:lnTo>
                    <a:pt x="133578" y="0"/>
                  </a:lnTo>
                  <a:lnTo>
                    <a:pt x="133578" y="673671"/>
                  </a:lnTo>
                  <a:lnTo>
                    <a:pt x="187642" y="673671"/>
                  </a:lnTo>
                  <a:lnTo>
                    <a:pt x="187642" y="0"/>
                  </a:lnTo>
                  <a:close/>
                </a:path>
                <a:path w="1960244" h="2114550">
                  <a:moveTo>
                    <a:pt x="285229" y="1885061"/>
                  </a:moveTo>
                  <a:lnTo>
                    <a:pt x="194246" y="1885061"/>
                  </a:lnTo>
                  <a:lnTo>
                    <a:pt x="194246" y="2114486"/>
                  </a:lnTo>
                  <a:lnTo>
                    <a:pt x="285229" y="2114486"/>
                  </a:lnTo>
                  <a:lnTo>
                    <a:pt x="285229" y="1885061"/>
                  </a:lnTo>
                  <a:close/>
                </a:path>
                <a:path w="1960244" h="2114550">
                  <a:moveTo>
                    <a:pt x="285229" y="1250454"/>
                  </a:moveTo>
                  <a:lnTo>
                    <a:pt x="194246" y="1250454"/>
                  </a:lnTo>
                  <a:lnTo>
                    <a:pt x="194246" y="1479931"/>
                  </a:lnTo>
                  <a:lnTo>
                    <a:pt x="285229" y="1479931"/>
                  </a:lnTo>
                  <a:lnTo>
                    <a:pt x="285229" y="1250454"/>
                  </a:lnTo>
                  <a:close/>
                </a:path>
                <a:path w="1960244" h="2114550">
                  <a:moveTo>
                    <a:pt x="361429" y="0"/>
                  </a:moveTo>
                  <a:lnTo>
                    <a:pt x="307365" y="0"/>
                  </a:lnTo>
                  <a:lnTo>
                    <a:pt x="307365" y="673671"/>
                  </a:lnTo>
                  <a:lnTo>
                    <a:pt x="361429" y="673671"/>
                  </a:lnTo>
                  <a:lnTo>
                    <a:pt x="361429" y="0"/>
                  </a:lnTo>
                  <a:close/>
                </a:path>
                <a:path w="1960244" h="2114550">
                  <a:moveTo>
                    <a:pt x="471347" y="1885061"/>
                  </a:moveTo>
                  <a:lnTo>
                    <a:pt x="380352" y="1885061"/>
                  </a:lnTo>
                  <a:lnTo>
                    <a:pt x="380352" y="2114486"/>
                  </a:lnTo>
                  <a:lnTo>
                    <a:pt x="471347" y="2114486"/>
                  </a:lnTo>
                  <a:lnTo>
                    <a:pt x="471347" y="1885061"/>
                  </a:lnTo>
                  <a:close/>
                </a:path>
                <a:path w="1960244" h="2114550">
                  <a:moveTo>
                    <a:pt x="471347" y="1567764"/>
                  </a:moveTo>
                  <a:lnTo>
                    <a:pt x="380352" y="1567764"/>
                  </a:lnTo>
                  <a:lnTo>
                    <a:pt x="380352" y="1797177"/>
                  </a:lnTo>
                  <a:lnTo>
                    <a:pt x="471347" y="1797177"/>
                  </a:lnTo>
                  <a:lnTo>
                    <a:pt x="471347" y="1567764"/>
                  </a:lnTo>
                  <a:close/>
                </a:path>
                <a:path w="1960244" h="2114550">
                  <a:moveTo>
                    <a:pt x="471347" y="1250454"/>
                  </a:moveTo>
                  <a:lnTo>
                    <a:pt x="380352" y="1250454"/>
                  </a:lnTo>
                  <a:lnTo>
                    <a:pt x="380352" y="1479931"/>
                  </a:lnTo>
                  <a:lnTo>
                    <a:pt x="471347" y="1479931"/>
                  </a:lnTo>
                  <a:lnTo>
                    <a:pt x="471347" y="1250454"/>
                  </a:lnTo>
                  <a:close/>
                </a:path>
                <a:path w="1960244" h="2114550">
                  <a:moveTo>
                    <a:pt x="490575" y="921004"/>
                  </a:moveTo>
                  <a:lnTo>
                    <a:pt x="397738" y="921004"/>
                  </a:lnTo>
                  <a:lnTo>
                    <a:pt x="397738" y="1150366"/>
                  </a:lnTo>
                  <a:lnTo>
                    <a:pt x="490575" y="1150366"/>
                  </a:lnTo>
                  <a:lnTo>
                    <a:pt x="490575" y="921004"/>
                  </a:lnTo>
                  <a:close/>
                </a:path>
                <a:path w="1960244" h="2114550">
                  <a:moveTo>
                    <a:pt x="535152" y="0"/>
                  </a:moveTo>
                  <a:lnTo>
                    <a:pt x="481088" y="0"/>
                  </a:lnTo>
                  <a:lnTo>
                    <a:pt x="481088" y="673671"/>
                  </a:lnTo>
                  <a:lnTo>
                    <a:pt x="535152" y="673671"/>
                  </a:lnTo>
                  <a:lnTo>
                    <a:pt x="535152" y="0"/>
                  </a:lnTo>
                  <a:close/>
                </a:path>
                <a:path w="1960244" h="2114550">
                  <a:moveTo>
                    <a:pt x="657453" y="1567764"/>
                  </a:moveTo>
                  <a:lnTo>
                    <a:pt x="566407" y="1567764"/>
                  </a:lnTo>
                  <a:lnTo>
                    <a:pt x="566407" y="1797177"/>
                  </a:lnTo>
                  <a:lnTo>
                    <a:pt x="657453" y="1797177"/>
                  </a:lnTo>
                  <a:lnTo>
                    <a:pt x="657453" y="1567764"/>
                  </a:lnTo>
                  <a:close/>
                </a:path>
                <a:path w="1960244" h="2114550">
                  <a:moveTo>
                    <a:pt x="657453" y="1250454"/>
                  </a:moveTo>
                  <a:lnTo>
                    <a:pt x="566407" y="1250454"/>
                  </a:lnTo>
                  <a:lnTo>
                    <a:pt x="566407" y="1479931"/>
                  </a:lnTo>
                  <a:lnTo>
                    <a:pt x="657453" y="1479931"/>
                  </a:lnTo>
                  <a:lnTo>
                    <a:pt x="657453" y="1250454"/>
                  </a:lnTo>
                  <a:close/>
                </a:path>
                <a:path w="1960244" h="2114550">
                  <a:moveTo>
                    <a:pt x="708926" y="0"/>
                  </a:moveTo>
                  <a:lnTo>
                    <a:pt x="654862" y="0"/>
                  </a:lnTo>
                  <a:lnTo>
                    <a:pt x="654862" y="673671"/>
                  </a:lnTo>
                  <a:lnTo>
                    <a:pt x="708926" y="673671"/>
                  </a:lnTo>
                  <a:lnTo>
                    <a:pt x="708926" y="0"/>
                  </a:lnTo>
                  <a:close/>
                </a:path>
                <a:path w="1960244" h="2114550">
                  <a:moveTo>
                    <a:pt x="843508" y="1885061"/>
                  </a:moveTo>
                  <a:lnTo>
                    <a:pt x="752513" y="1885061"/>
                  </a:lnTo>
                  <a:lnTo>
                    <a:pt x="752513" y="2114486"/>
                  </a:lnTo>
                  <a:lnTo>
                    <a:pt x="843508" y="2114486"/>
                  </a:lnTo>
                  <a:lnTo>
                    <a:pt x="843508" y="1885061"/>
                  </a:lnTo>
                  <a:close/>
                </a:path>
                <a:path w="1960244" h="2114550">
                  <a:moveTo>
                    <a:pt x="843508" y="1567764"/>
                  </a:moveTo>
                  <a:lnTo>
                    <a:pt x="752513" y="1567764"/>
                  </a:lnTo>
                  <a:lnTo>
                    <a:pt x="752513" y="1797177"/>
                  </a:lnTo>
                  <a:lnTo>
                    <a:pt x="843508" y="1797177"/>
                  </a:lnTo>
                  <a:lnTo>
                    <a:pt x="843508" y="1567764"/>
                  </a:lnTo>
                  <a:close/>
                </a:path>
                <a:path w="1960244" h="2114550">
                  <a:moveTo>
                    <a:pt x="843508" y="1250454"/>
                  </a:moveTo>
                  <a:lnTo>
                    <a:pt x="752513" y="1250454"/>
                  </a:lnTo>
                  <a:lnTo>
                    <a:pt x="752513" y="1479931"/>
                  </a:lnTo>
                  <a:lnTo>
                    <a:pt x="843508" y="1479931"/>
                  </a:lnTo>
                  <a:lnTo>
                    <a:pt x="843508" y="1250454"/>
                  </a:lnTo>
                  <a:close/>
                </a:path>
                <a:path w="1960244" h="2114550">
                  <a:moveTo>
                    <a:pt x="882713" y="0"/>
                  </a:moveTo>
                  <a:lnTo>
                    <a:pt x="828649" y="0"/>
                  </a:lnTo>
                  <a:lnTo>
                    <a:pt x="828649" y="673671"/>
                  </a:lnTo>
                  <a:lnTo>
                    <a:pt x="882713" y="673671"/>
                  </a:lnTo>
                  <a:lnTo>
                    <a:pt x="882713" y="0"/>
                  </a:lnTo>
                  <a:close/>
                </a:path>
                <a:path w="1960244" h="2114550">
                  <a:moveTo>
                    <a:pt x="888263" y="921004"/>
                  </a:moveTo>
                  <a:lnTo>
                    <a:pt x="795413" y="921004"/>
                  </a:lnTo>
                  <a:lnTo>
                    <a:pt x="795413" y="1150366"/>
                  </a:lnTo>
                  <a:lnTo>
                    <a:pt x="888263" y="1150366"/>
                  </a:lnTo>
                  <a:lnTo>
                    <a:pt x="888263" y="921004"/>
                  </a:lnTo>
                  <a:close/>
                </a:path>
                <a:path w="1960244" h="2114550">
                  <a:moveTo>
                    <a:pt x="1029614" y="1885061"/>
                  </a:moveTo>
                  <a:lnTo>
                    <a:pt x="938618" y="1885061"/>
                  </a:lnTo>
                  <a:lnTo>
                    <a:pt x="938618" y="2114486"/>
                  </a:lnTo>
                  <a:lnTo>
                    <a:pt x="1029614" y="2114486"/>
                  </a:lnTo>
                  <a:lnTo>
                    <a:pt x="1029614" y="1885061"/>
                  </a:lnTo>
                  <a:close/>
                </a:path>
                <a:path w="1960244" h="2114550">
                  <a:moveTo>
                    <a:pt x="1029614" y="1567764"/>
                  </a:moveTo>
                  <a:lnTo>
                    <a:pt x="938618" y="1567764"/>
                  </a:lnTo>
                  <a:lnTo>
                    <a:pt x="938618" y="1797177"/>
                  </a:lnTo>
                  <a:lnTo>
                    <a:pt x="1029614" y="1797177"/>
                  </a:lnTo>
                  <a:lnTo>
                    <a:pt x="1029614" y="1567764"/>
                  </a:lnTo>
                  <a:close/>
                </a:path>
                <a:path w="1960244" h="2114550">
                  <a:moveTo>
                    <a:pt x="1029614" y="1250454"/>
                  </a:moveTo>
                  <a:lnTo>
                    <a:pt x="938618" y="1250454"/>
                  </a:lnTo>
                  <a:lnTo>
                    <a:pt x="938618" y="1479931"/>
                  </a:lnTo>
                  <a:lnTo>
                    <a:pt x="1029614" y="1479931"/>
                  </a:lnTo>
                  <a:lnTo>
                    <a:pt x="1029614" y="1250454"/>
                  </a:lnTo>
                  <a:close/>
                </a:path>
                <a:path w="1960244" h="2114550">
                  <a:moveTo>
                    <a:pt x="1087132" y="921004"/>
                  </a:moveTo>
                  <a:lnTo>
                    <a:pt x="994295" y="921004"/>
                  </a:lnTo>
                  <a:lnTo>
                    <a:pt x="994295" y="1150366"/>
                  </a:lnTo>
                  <a:lnTo>
                    <a:pt x="1087132" y="1150366"/>
                  </a:lnTo>
                  <a:lnTo>
                    <a:pt x="1087132" y="921004"/>
                  </a:lnTo>
                  <a:close/>
                </a:path>
                <a:path w="1960244" h="2114550">
                  <a:moveTo>
                    <a:pt x="1215656" y="1885061"/>
                  </a:moveTo>
                  <a:lnTo>
                    <a:pt x="1124673" y="1885061"/>
                  </a:lnTo>
                  <a:lnTo>
                    <a:pt x="1124673" y="2114486"/>
                  </a:lnTo>
                  <a:lnTo>
                    <a:pt x="1215656" y="2114486"/>
                  </a:lnTo>
                  <a:lnTo>
                    <a:pt x="1215656" y="1885061"/>
                  </a:lnTo>
                  <a:close/>
                </a:path>
                <a:path w="1960244" h="2114550">
                  <a:moveTo>
                    <a:pt x="1215656" y="1567764"/>
                  </a:moveTo>
                  <a:lnTo>
                    <a:pt x="1124673" y="1567764"/>
                  </a:lnTo>
                  <a:lnTo>
                    <a:pt x="1124673" y="1797177"/>
                  </a:lnTo>
                  <a:lnTo>
                    <a:pt x="1215656" y="1797177"/>
                  </a:lnTo>
                  <a:lnTo>
                    <a:pt x="1215656" y="1567764"/>
                  </a:lnTo>
                  <a:close/>
                </a:path>
                <a:path w="1960244" h="2114550">
                  <a:moveTo>
                    <a:pt x="1215656" y="1250454"/>
                  </a:moveTo>
                  <a:lnTo>
                    <a:pt x="1124673" y="1250454"/>
                  </a:lnTo>
                  <a:lnTo>
                    <a:pt x="1124673" y="1479931"/>
                  </a:lnTo>
                  <a:lnTo>
                    <a:pt x="1215656" y="1479931"/>
                  </a:lnTo>
                  <a:lnTo>
                    <a:pt x="1215656" y="1250454"/>
                  </a:lnTo>
                  <a:close/>
                </a:path>
                <a:path w="1960244" h="2114550">
                  <a:moveTo>
                    <a:pt x="1401775" y="1885061"/>
                  </a:moveTo>
                  <a:lnTo>
                    <a:pt x="1310779" y="1885061"/>
                  </a:lnTo>
                  <a:lnTo>
                    <a:pt x="1310779" y="2114486"/>
                  </a:lnTo>
                  <a:lnTo>
                    <a:pt x="1401775" y="2114486"/>
                  </a:lnTo>
                  <a:lnTo>
                    <a:pt x="1401775" y="1885061"/>
                  </a:lnTo>
                  <a:close/>
                </a:path>
                <a:path w="1960244" h="2114550">
                  <a:moveTo>
                    <a:pt x="1401775" y="1567764"/>
                  </a:moveTo>
                  <a:lnTo>
                    <a:pt x="1310779" y="1567764"/>
                  </a:lnTo>
                  <a:lnTo>
                    <a:pt x="1310779" y="1797177"/>
                  </a:lnTo>
                  <a:lnTo>
                    <a:pt x="1401775" y="1797177"/>
                  </a:lnTo>
                  <a:lnTo>
                    <a:pt x="1401775" y="1567764"/>
                  </a:lnTo>
                  <a:close/>
                </a:path>
                <a:path w="1960244" h="2114550">
                  <a:moveTo>
                    <a:pt x="1587881" y="1885061"/>
                  </a:moveTo>
                  <a:lnTo>
                    <a:pt x="1496898" y="1885061"/>
                  </a:lnTo>
                  <a:lnTo>
                    <a:pt x="1496898" y="2114486"/>
                  </a:lnTo>
                  <a:lnTo>
                    <a:pt x="1587881" y="2114486"/>
                  </a:lnTo>
                  <a:lnTo>
                    <a:pt x="1587881" y="1885061"/>
                  </a:lnTo>
                  <a:close/>
                </a:path>
                <a:path w="1960244" h="2114550">
                  <a:moveTo>
                    <a:pt x="1587881" y="1567764"/>
                  </a:moveTo>
                  <a:lnTo>
                    <a:pt x="1496898" y="1567764"/>
                  </a:lnTo>
                  <a:lnTo>
                    <a:pt x="1496898" y="1797177"/>
                  </a:lnTo>
                  <a:lnTo>
                    <a:pt x="1587881" y="1797177"/>
                  </a:lnTo>
                  <a:lnTo>
                    <a:pt x="1587881" y="1567764"/>
                  </a:lnTo>
                  <a:close/>
                </a:path>
                <a:path w="1960244" h="2114550">
                  <a:moveTo>
                    <a:pt x="1587881" y="1250454"/>
                  </a:moveTo>
                  <a:lnTo>
                    <a:pt x="1496898" y="1250454"/>
                  </a:lnTo>
                  <a:lnTo>
                    <a:pt x="1496898" y="1479931"/>
                  </a:lnTo>
                  <a:lnTo>
                    <a:pt x="1587881" y="1479931"/>
                  </a:lnTo>
                  <a:lnTo>
                    <a:pt x="1587881" y="1250454"/>
                  </a:lnTo>
                  <a:close/>
                </a:path>
                <a:path w="1960244" h="2114550">
                  <a:moveTo>
                    <a:pt x="1773986" y="1885061"/>
                  </a:moveTo>
                  <a:lnTo>
                    <a:pt x="1682940" y="1885061"/>
                  </a:lnTo>
                  <a:lnTo>
                    <a:pt x="1682940" y="2114486"/>
                  </a:lnTo>
                  <a:lnTo>
                    <a:pt x="1773986" y="2114486"/>
                  </a:lnTo>
                  <a:lnTo>
                    <a:pt x="1773986" y="1885061"/>
                  </a:lnTo>
                  <a:close/>
                </a:path>
                <a:path w="1960244" h="2114550">
                  <a:moveTo>
                    <a:pt x="1773986" y="1250454"/>
                  </a:moveTo>
                  <a:lnTo>
                    <a:pt x="1682940" y="1250454"/>
                  </a:lnTo>
                  <a:lnTo>
                    <a:pt x="1682940" y="1479931"/>
                  </a:lnTo>
                  <a:lnTo>
                    <a:pt x="1773986" y="1479931"/>
                  </a:lnTo>
                  <a:lnTo>
                    <a:pt x="1773986" y="1250454"/>
                  </a:lnTo>
                  <a:close/>
                </a:path>
                <a:path w="1960244" h="2114550">
                  <a:moveTo>
                    <a:pt x="1960041" y="1885061"/>
                  </a:moveTo>
                  <a:lnTo>
                    <a:pt x="1869046" y="1885061"/>
                  </a:lnTo>
                  <a:lnTo>
                    <a:pt x="1869046" y="2114486"/>
                  </a:lnTo>
                  <a:lnTo>
                    <a:pt x="1960041" y="2114486"/>
                  </a:lnTo>
                  <a:lnTo>
                    <a:pt x="1960041" y="1885061"/>
                  </a:lnTo>
                  <a:close/>
                </a:path>
                <a:path w="1960244" h="2114550">
                  <a:moveTo>
                    <a:pt x="1960041" y="1567764"/>
                  </a:moveTo>
                  <a:lnTo>
                    <a:pt x="1869046" y="1567764"/>
                  </a:lnTo>
                  <a:lnTo>
                    <a:pt x="1869046" y="1797177"/>
                  </a:lnTo>
                  <a:lnTo>
                    <a:pt x="1960041" y="1797177"/>
                  </a:lnTo>
                  <a:lnTo>
                    <a:pt x="1960041" y="1567764"/>
                  </a:lnTo>
                  <a:close/>
                </a:path>
                <a:path w="1960244" h="2114550">
                  <a:moveTo>
                    <a:pt x="1960041" y="1250454"/>
                  </a:moveTo>
                  <a:lnTo>
                    <a:pt x="1869046" y="1250454"/>
                  </a:lnTo>
                  <a:lnTo>
                    <a:pt x="1869046" y="1479931"/>
                  </a:lnTo>
                  <a:lnTo>
                    <a:pt x="1960041" y="1479931"/>
                  </a:lnTo>
                  <a:lnTo>
                    <a:pt x="1960041" y="1250454"/>
                  </a:lnTo>
                  <a:close/>
                </a:path>
              </a:pathLst>
            </a:custGeom>
            <a:solidFill>
              <a:srgbClr val="1C69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21" name="object 202">
            <a:extLst>
              <a:ext uri="{FF2B5EF4-FFF2-40B4-BE49-F238E27FC236}">
                <a16:creationId xmlns:a16="http://schemas.microsoft.com/office/drawing/2014/main" id="{10F940F6-A3B2-45CC-8E92-A81DE50FA746}"/>
              </a:ext>
            </a:extLst>
          </p:cNvPr>
          <p:cNvGrpSpPr/>
          <p:nvPr userDrawn="1"/>
        </p:nvGrpSpPr>
        <p:grpSpPr>
          <a:xfrm>
            <a:off x="7855822" y="4706139"/>
            <a:ext cx="1687830" cy="2710180"/>
            <a:chOff x="7855822" y="4706139"/>
            <a:chExt cx="1687830" cy="2710180"/>
          </a:xfrm>
        </p:grpSpPr>
        <p:sp>
          <p:nvSpPr>
            <p:cNvPr id="722" name="object 203">
              <a:extLst>
                <a:ext uri="{FF2B5EF4-FFF2-40B4-BE49-F238E27FC236}">
                  <a16:creationId xmlns:a16="http://schemas.microsoft.com/office/drawing/2014/main" id="{7DD7242F-005B-4DA5-B486-F958BD79F6EC}"/>
                </a:ext>
              </a:extLst>
            </p:cNvPr>
            <p:cNvSpPr/>
            <p:nvPr/>
          </p:nvSpPr>
          <p:spPr>
            <a:xfrm>
              <a:off x="8088229" y="4956252"/>
              <a:ext cx="1223010" cy="679450"/>
            </a:xfrm>
            <a:custGeom>
              <a:avLst/>
              <a:gdLst/>
              <a:ahLst/>
              <a:cxnLst/>
              <a:rect l="l" t="t" r="r" b="b"/>
              <a:pathLst>
                <a:path w="1223009" h="679450">
                  <a:moveTo>
                    <a:pt x="1222384" y="0"/>
                  </a:moveTo>
                  <a:lnTo>
                    <a:pt x="0" y="110984"/>
                  </a:lnTo>
                  <a:lnTo>
                    <a:pt x="0" y="500351"/>
                  </a:lnTo>
                  <a:lnTo>
                    <a:pt x="1222384" y="679083"/>
                  </a:lnTo>
                  <a:lnTo>
                    <a:pt x="1222384" y="0"/>
                  </a:lnTo>
                  <a:close/>
                </a:path>
              </a:pathLst>
            </a:custGeom>
            <a:solidFill>
              <a:srgbClr val="F6F7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3" name="object 204">
              <a:extLst>
                <a:ext uri="{FF2B5EF4-FFF2-40B4-BE49-F238E27FC236}">
                  <a16:creationId xmlns:a16="http://schemas.microsoft.com/office/drawing/2014/main" id="{9B736FA5-197B-445A-AF33-2CAD90373A02}"/>
                </a:ext>
              </a:extLst>
            </p:cNvPr>
            <p:cNvSpPr/>
            <p:nvPr/>
          </p:nvSpPr>
          <p:spPr>
            <a:xfrm>
              <a:off x="8185125" y="5126005"/>
              <a:ext cx="1028700" cy="264160"/>
            </a:xfrm>
            <a:custGeom>
              <a:avLst/>
              <a:gdLst/>
              <a:ahLst/>
              <a:cxnLst/>
              <a:rect l="l" t="t" r="r" b="b"/>
              <a:pathLst>
                <a:path w="1028700" h="264160">
                  <a:moveTo>
                    <a:pt x="89458" y="174294"/>
                  </a:moveTo>
                  <a:lnTo>
                    <a:pt x="0" y="174294"/>
                  </a:lnTo>
                  <a:lnTo>
                    <a:pt x="0" y="263652"/>
                  </a:lnTo>
                  <a:lnTo>
                    <a:pt x="89458" y="263652"/>
                  </a:lnTo>
                  <a:lnTo>
                    <a:pt x="89458" y="174294"/>
                  </a:lnTo>
                  <a:close/>
                </a:path>
                <a:path w="1028700" h="264160">
                  <a:moveTo>
                    <a:pt x="89458" y="0"/>
                  </a:moveTo>
                  <a:lnTo>
                    <a:pt x="0" y="0"/>
                  </a:lnTo>
                  <a:lnTo>
                    <a:pt x="0" y="89357"/>
                  </a:lnTo>
                  <a:lnTo>
                    <a:pt x="89458" y="89357"/>
                  </a:lnTo>
                  <a:lnTo>
                    <a:pt x="89458" y="0"/>
                  </a:lnTo>
                  <a:close/>
                </a:path>
                <a:path w="1028700" h="264160">
                  <a:moveTo>
                    <a:pt x="277228" y="174294"/>
                  </a:moveTo>
                  <a:lnTo>
                    <a:pt x="187845" y="174294"/>
                  </a:lnTo>
                  <a:lnTo>
                    <a:pt x="187845" y="263652"/>
                  </a:lnTo>
                  <a:lnTo>
                    <a:pt x="277228" y="263652"/>
                  </a:lnTo>
                  <a:lnTo>
                    <a:pt x="277228" y="174294"/>
                  </a:lnTo>
                  <a:close/>
                </a:path>
                <a:path w="1028700" h="264160">
                  <a:moveTo>
                    <a:pt x="277228" y="0"/>
                  </a:moveTo>
                  <a:lnTo>
                    <a:pt x="187845" y="0"/>
                  </a:lnTo>
                  <a:lnTo>
                    <a:pt x="187845" y="89357"/>
                  </a:lnTo>
                  <a:lnTo>
                    <a:pt x="277228" y="89357"/>
                  </a:lnTo>
                  <a:lnTo>
                    <a:pt x="277228" y="0"/>
                  </a:lnTo>
                  <a:close/>
                </a:path>
                <a:path w="1028700" h="264160">
                  <a:moveTo>
                    <a:pt x="465124" y="174294"/>
                  </a:moveTo>
                  <a:lnTo>
                    <a:pt x="375678" y="174294"/>
                  </a:lnTo>
                  <a:lnTo>
                    <a:pt x="375678" y="263652"/>
                  </a:lnTo>
                  <a:lnTo>
                    <a:pt x="465124" y="263652"/>
                  </a:lnTo>
                  <a:lnTo>
                    <a:pt x="465124" y="174294"/>
                  </a:lnTo>
                  <a:close/>
                </a:path>
                <a:path w="1028700" h="264160">
                  <a:moveTo>
                    <a:pt x="465124" y="0"/>
                  </a:moveTo>
                  <a:lnTo>
                    <a:pt x="375678" y="0"/>
                  </a:lnTo>
                  <a:lnTo>
                    <a:pt x="375678" y="89357"/>
                  </a:lnTo>
                  <a:lnTo>
                    <a:pt x="465124" y="89357"/>
                  </a:lnTo>
                  <a:lnTo>
                    <a:pt x="465124" y="0"/>
                  </a:lnTo>
                  <a:close/>
                </a:path>
                <a:path w="1028700" h="264160">
                  <a:moveTo>
                    <a:pt x="652970" y="174294"/>
                  </a:moveTo>
                  <a:lnTo>
                    <a:pt x="563511" y="174294"/>
                  </a:lnTo>
                  <a:lnTo>
                    <a:pt x="563511" y="263652"/>
                  </a:lnTo>
                  <a:lnTo>
                    <a:pt x="652970" y="263652"/>
                  </a:lnTo>
                  <a:lnTo>
                    <a:pt x="652970" y="174294"/>
                  </a:lnTo>
                  <a:close/>
                </a:path>
                <a:path w="1028700" h="264160">
                  <a:moveTo>
                    <a:pt x="652970" y="0"/>
                  </a:moveTo>
                  <a:lnTo>
                    <a:pt x="563511" y="0"/>
                  </a:lnTo>
                  <a:lnTo>
                    <a:pt x="563511" y="89357"/>
                  </a:lnTo>
                  <a:lnTo>
                    <a:pt x="652970" y="89357"/>
                  </a:lnTo>
                  <a:lnTo>
                    <a:pt x="652970" y="0"/>
                  </a:lnTo>
                  <a:close/>
                </a:path>
                <a:path w="1028700" h="264160">
                  <a:moveTo>
                    <a:pt x="840740" y="174294"/>
                  </a:moveTo>
                  <a:lnTo>
                    <a:pt x="751293" y="174294"/>
                  </a:lnTo>
                  <a:lnTo>
                    <a:pt x="751293" y="263652"/>
                  </a:lnTo>
                  <a:lnTo>
                    <a:pt x="840740" y="263652"/>
                  </a:lnTo>
                  <a:lnTo>
                    <a:pt x="840740" y="174294"/>
                  </a:lnTo>
                  <a:close/>
                </a:path>
                <a:path w="1028700" h="264160">
                  <a:moveTo>
                    <a:pt x="840740" y="0"/>
                  </a:moveTo>
                  <a:lnTo>
                    <a:pt x="751293" y="0"/>
                  </a:lnTo>
                  <a:lnTo>
                    <a:pt x="751293" y="89357"/>
                  </a:lnTo>
                  <a:lnTo>
                    <a:pt x="840740" y="89357"/>
                  </a:lnTo>
                  <a:lnTo>
                    <a:pt x="840740" y="0"/>
                  </a:lnTo>
                  <a:close/>
                </a:path>
                <a:path w="1028700" h="264160">
                  <a:moveTo>
                    <a:pt x="1028573" y="174294"/>
                  </a:moveTo>
                  <a:lnTo>
                    <a:pt x="939126" y="174294"/>
                  </a:lnTo>
                  <a:lnTo>
                    <a:pt x="939126" y="263652"/>
                  </a:lnTo>
                  <a:lnTo>
                    <a:pt x="1028573" y="263652"/>
                  </a:lnTo>
                  <a:lnTo>
                    <a:pt x="1028573" y="174294"/>
                  </a:lnTo>
                  <a:close/>
                </a:path>
                <a:path w="1028700" h="264160">
                  <a:moveTo>
                    <a:pt x="1028573" y="0"/>
                  </a:moveTo>
                  <a:lnTo>
                    <a:pt x="939126" y="0"/>
                  </a:lnTo>
                  <a:lnTo>
                    <a:pt x="939126" y="89357"/>
                  </a:lnTo>
                  <a:lnTo>
                    <a:pt x="1028573" y="89357"/>
                  </a:lnTo>
                  <a:lnTo>
                    <a:pt x="1028573" y="0"/>
                  </a:lnTo>
                  <a:close/>
                </a:path>
              </a:pathLst>
            </a:custGeom>
            <a:solidFill>
              <a:srgbClr val="1C69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4" name="object 205">
              <a:extLst>
                <a:ext uri="{FF2B5EF4-FFF2-40B4-BE49-F238E27FC236}">
                  <a16:creationId xmlns:a16="http://schemas.microsoft.com/office/drawing/2014/main" id="{0E011FE7-5A89-4FB7-95E5-2A6E3835B164}"/>
                </a:ext>
              </a:extLst>
            </p:cNvPr>
            <p:cNvSpPr/>
            <p:nvPr/>
          </p:nvSpPr>
          <p:spPr>
            <a:xfrm>
              <a:off x="7855814" y="4706143"/>
              <a:ext cx="1687830" cy="2710180"/>
            </a:xfrm>
            <a:custGeom>
              <a:avLst/>
              <a:gdLst/>
              <a:ahLst/>
              <a:cxnLst/>
              <a:rect l="l" t="t" r="r" b="b"/>
              <a:pathLst>
                <a:path w="1687829" h="2710179">
                  <a:moveTo>
                    <a:pt x="1320584" y="0"/>
                  </a:moveTo>
                  <a:lnTo>
                    <a:pt x="366483" y="111048"/>
                  </a:lnTo>
                  <a:lnTo>
                    <a:pt x="366483" y="364058"/>
                  </a:lnTo>
                  <a:lnTo>
                    <a:pt x="1320584" y="290398"/>
                  </a:lnTo>
                  <a:lnTo>
                    <a:pt x="1320584" y="0"/>
                  </a:lnTo>
                  <a:close/>
                </a:path>
                <a:path w="1687829" h="2710179">
                  <a:moveTo>
                    <a:pt x="1687385" y="870381"/>
                  </a:moveTo>
                  <a:lnTo>
                    <a:pt x="0" y="602653"/>
                  </a:lnTo>
                  <a:lnTo>
                    <a:pt x="0" y="2710116"/>
                  </a:lnTo>
                  <a:lnTo>
                    <a:pt x="1687385" y="2710116"/>
                  </a:lnTo>
                  <a:lnTo>
                    <a:pt x="1687385" y="870381"/>
                  </a:lnTo>
                  <a:close/>
                </a:path>
              </a:pathLst>
            </a:custGeom>
            <a:solidFill>
              <a:srgbClr val="F6F7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5" name="object 206">
              <a:extLst>
                <a:ext uri="{FF2B5EF4-FFF2-40B4-BE49-F238E27FC236}">
                  <a16:creationId xmlns:a16="http://schemas.microsoft.com/office/drawing/2014/main" id="{BCA75E72-C973-4C7D-96AA-5345A372F921}"/>
                </a:ext>
              </a:extLst>
            </p:cNvPr>
            <p:cNvSpPr/>
            <p:nvPr/>
          </p:nvSpPr>
          <p:spPr>
            <a:xfrm>
              <a:off x="7855814" y="5478163"/>
              <a:ext cx="1687830" cy="1609725"/>
            </a:xfrm>
            <a:custGeom>
              <a:avLst/>
              <a:gdLst/>
              <a:ahLst/>
              <a:cxnLst/>
              <a:rect l="l" t="t" r="r" b="b"/>
              <a:pathLst>
                <a:path w="1687829" h="1609725">
                  <a:moveTo>
                    <a:pt x="1687385" y="1555318"/>
                  </a:moveTo>
                  <a:lnTo>
                    <a:pt x="0" y="1525574"/>
                  </a:lnTo>
                  <a:lnTo>
                    <a:pt x="0" y="1579156"/>
                  </a:lnTo>
                  <a:lnTo>
                    <a:pt x="1687385" y="1609204"/>
                  </a:lnTo>
                  <a:lnTo>
                    <a:pt x="1687385" y="1555318"/>
                  </a:lnTo>
                  <a:close/>
                </a:path>
                <a:path w="1687829" h="1609725">
                  <a:moveTo>
                    <a:pt x="1687385" y="1367967"/>
                  </a:moveTo>
                  <a:lnTo>
                    <a:pt x="0" y="1307909"/>
                  </a:lnTo>
                  <a:lnTo>
                    <a:pt x="0" y="1361440"/>
                  </a:lnTo>
                  <a:lnTo>
                    <a:pt x="1687385" y="1421599"/>
                  </a:lnTo>
                  <a:lnTo>
                    <a:pt x="1687385" y="1367967"/>
                  </a:lnTo>
                  <a:close/>
                </a:path>
                <a:path w="1687829" h="1609725">
                  <a:moveTo>
                    <a:pt x="1687385" y="1180795"/>
                  </a:moveTo>
                  <a:lnTo>
                    <a:pt x="0" y="1090256"/>
                  </a:lnTo>
                  <a:lnTo>
                    <a:pt x="0" y="1143838"/>
                  </a:lnTo>
                  <a:lnTo>
                    <a:pt x="1687385" y="1234440"/>
                  </a:lnTo>
                  <a:lnTo>
                    <a:pt x="1687385" y="1180795"/>
                  </a:lnTo>
                  <a:close/>
                </a:path>
                <a:path w="1687829" h="1609725">
                  <a:moveTo>
                    <a:pt x="1687385" y="993990"/>
                  </a:moveTo>
                  <a:lnTo>
                    <a:pt x="0" y="872236"/>
                  </a:lnTo>
                  <a:lnTo>
                    <a:pt x="0" y="925880"/>
                  </a:lnTo>
                  <a:lnTo>
                    <a:pt x="1687385" y="1047877"/>
                  </a:lnTo>
                  <a:lnTo>
                    <a:pt x="1687385" y="993990"/>
                  </a:lnTo>
                  <a:close/>
                </a:path>
                <a:path w="1687829" h="1609725">
                  <a:moveTo>
                    <a:pt x="1687385" y="807440"/>
                  </a:moveTo>
                  <a:lnTo>
                    <a:pt x="0" y="654392"/>
                  </a:lnTo>
                  <a:lnTo>
                    <a:pt x="0" y="708279"/>
                  </a:lnTo>
                  <a:lnTo>
                    <a:pt x="1687385" y="861580"/>
                  </a:lnTo>
                  <a:lnTo>
                    <a:pt x="1687385" y="807440"/>
                  </a:lnTo>
                  <a:close/>
                </a:path>
                <a:path w="1687829" h="1609725">
                  <a:moveTo>
                    <a:pt x="1687385" y="621372"/>
                  </a:moveTo>
                  <a:lnTo>
                    <a:pt x="0" y="436181"/>
                  </a:lnTo>
                  <a:lnTo>
                    <a:pt x="0" y="490308"/>
                  </a:lnTo>
                  <a:lnTo>
                    <a:pt x="1687385" y="675513"/>
                  </a:lnTo>
                  <a:lnTo>
                    <a:pt x="1687385" y="621372"/>
                  </a:lnTo>
                  <a:close/>
                </a:path>
                <a:path w="1687829" h="1609725">
                  <a:moveTo>
                    <a:pt x="1687385" y="435622"/>
                  </a:moveTo>
                  <a:lnTo>
                    <a:pt x="0" y="218465"/>
                  </a:lnTo>
                  <a:lnTo>
                    <a:pt x="0" y="272351"/>
                  </a:lnTo>
                  <a:lnTo>
                    <a:pt x="1687385" y="489508"/>
                  </a:lnTo>
                  <a:lnTo>
                    <a:pt x="1687385" y="435622"/>
                  </a:lnTo>
                  <a:close/>
                </a:path>
                <a:path w="1687829" h="1609725">
                  <a:moveTo>
                    <a:pt x="1687385" y="250113"/>
                  </a:moveTo>
                  <a:lnTo>
                    <a:pt x="0" y="0"/>
                  </a:lnTo>
                  <a:lnTo>
                    <a:pt x="0" y="54381"/>
                  </a:lnTo>
                  <a:lnTo>
                    <a:pt x="1687385" y="304253"/>
                  </a:lnTo>
                  <a:lnTo>
                    <a:pt x="1687385" y="250113"/>
                  </a:lnTo>
                  <a:close/>
                </a:path>
              </a:pathLst>
            </a:custGeom>
            <a:solidFill>
              <a:srgbClr val="1C69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26" name="object 207">
              <a:extLst>
                <a:ext uri="{FF2B5EF4-FFF2-40B4-BE49-F238E27FC236}">
                  <a16:creationId xmlns:a16="http://schemas.microsoft.com/office/drawing/2014/main" id="{8F092716-27C2-4E83-B0C8-B59C021DEFB5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855822" y="7221383"/>
              <a:ext cx="1687383" cy="53644"/>
            </a:xfrm>
            <a:prstGeom prst="rect">
              <a:avLst/>
            </a:prstGeom>
          </p:spPr>
        </p:pic>
        <p:sp>
          <p:nvSpPr>
            <p:cNvPr id="727" name="object 208">
              <a:extLst>
                <a:ext uri="{FF2B5EF4-FFF2-40B4-BE49-F238E27FC236}">
                  <a16:creationId xmlns:a16="http://schemas.microsoft.com/office/drawing/2014/main" id="{0197365E-4261-4C69-931B-18AA8BD253E5}"/>
                </a:ext>
              </a:extLst>
            </p:cNvPr>
            <p:cNvSpPr/>
            <p:nvPr/>
          </p:nvSpPr>
          <p:spPr>
            <a:xfrm>
              <a:off x="8222248" y="4801602"/>
              <a:ext cx="954405" cy="149860"/>
            </a:xfrm>
            <a:custGeom>
              <a:avLst/>
              <a:gdLst/>
              <a:ahLst/>
              <a:cxnLst/>
              <a:rect l="l" t="t" r="r" b="b"/>
              <a:pathLst>
                <a:path w="954404" h="149860">
                  <a:moveTo>
                    <a:pt x="954100" y="61"/>
                  </a:moveTo>
                  <a:lnTo>
                    <a:pt x="526705" y="59310"/>
                  </a:lnTo>
                  <a:lnTo>
                    <a:pt x="258498" y="94851"/>
                  </a:lnTo>
                  <a:lnTo>
                    <a:pt x="163271" y="107026"/>
                  </a:lnTo>
                  <a:lnTo>
                    <a:pt x="0" y="127120"/>
                  </a:lnTo>
                  <a:lnTo>
                    <a:pt x="0" y="149600"/>
                  </a:lnTo>
                  <a:lnTo>
                    <a:pt x="212440" y="126136"/>
                  </a:lnTo>
                  <a:lnTo>
                    <a:pt x="530774" y="93554"/>
                  </a:lnTo>
                  <a:lnTo>
                    <a:pt x="949353" y="53582"/>
                  </a:lnTo>
                  <a:lnTo>
                    <a:pt x="954161" y="53397"/>
                  </a:lnTo>
                  <a:lnTo>
                    <a:pt x="954161" y="0"/>
                  </a:lnTo>
                  <a:close/>
                </a:path>
              </a:pathLst>
            </a:custGeom>
            <a:solidFill>
              <a:srgbClr val="1C69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28" name="object 209">
            <a:extLst>
              <a:ext uri="{FF2B5EF4-FFF2-40B4-BE49-F238E27FC236}">
                <a16:creationId xmlns:a16="http://schemas.microsoft.com/office/drawing/2014/main" id="{113BBFE1-2624-4496-B3E0-4CF29A211B40}"/>
              </a:ext>
            </a:extLst>
          </p:cNvPr>
          <p:cNvGrpSpPr/>
          <p:nvPr userDrawn="1"/>
        </p:nvGrpSpPr>
        <p:grpSpPr>
          <a:xfrm>
            <a:off x="14069094" y="6347308"/>
            <a:ext cx="784860" cy="1100455"/>
            <a:chOff x="14069094" y="6347308"/>
            <a:chExt cx="784860" cy="1100455"/>
          </a:xfrm>
        </p:grpSpPr>
        <p:sp>
          <p:nvSpPr>
            <p:cNvPr id="729" name="object 210">
              <a:extLst>
                <a:ext uri="{FF2B5EF4-FFF2-40B4-BE49-F238E27FC236}">
                  <a16:creationId xmlns:a16="http://schemas.microsoft.com/office/drawing/2014/main" id="{DF54ED0F-9D7B-4EBD-8EA8-FAF6749076DD}"/>
                </a:ext>
              </a:extLst>
            </p:cNvPr>
            <p:cNvSpPr/>
            <p:nvPr/>
          </p:nvSpPr>
          <p:spPr>
            <a:xfrm>
              <a:off x="14069094" y="6347308"/>
              <a:ext cx="784860" cy="1100455"/>
            </a:xfrm>
            <a:custGeom>
              <a:avLst/>
              <a:gdLst/>
              <a:ahLst/>
              <a:cxnLst/>
              <a:rect l="l" t="t" r="r" b="b"/>
              <a:pathLst>
                <a:path w="784859" h="1100454">
                  <a:moveTo>
                    <a:pt x="237523" y="0"/>
                  </a:moveTo>
                  <a:lnTo>
                    <a:pt x="0" y="176576"/>
                  </a:lnTo>
                  <a:lnTo>
                    <a:pt x="0" y="1100169"/>
                  </a:lnTo>
                  <a:lnTo>
                    <a:pt x="784818" y="1100169"/>
                  </a:lnTo>
                  <a:lnTo>
                    <a:pt x="784818" y="508788"/>
                  </a:lnTo>
                  <a:lnTo>
                    <a:pt x="559625" y="406673"/>
                  </a:lnTo>
                  <a:lnTo>
                    <a:pt x="502170" y="435682"/>
                  </a:lnTo>
                  <a:lnTo>
                    <a:pt x="502170" y="176576"/>
                  </a:lnTo>
                  <a:lnTo>
                    <a:pt x="237523" y="0"/>
                  </a:lnTo>
                  <a:close/>
                </a:path>
              </a:pathLst>
            </a:custGeom>
            <a:solidFill>
              <a:srgbClr val="F6F7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0" name="object 211">
              <a:extLst>
                <a:ext uri="{FF2B5EF4-FFF2-40B4-BE49-F238E27FC236}">
                  <a16:creationId xmlns:a16="http://schemas.microsoft.com/office/drawing/2014/main" id="{A2D8AD8C-11DA-41F3-9577-4534F4B0FC5F}"/>
                </a:ext>
              </a:extLst>
            </p:cNvPr>
            <p:cNvSpPr/>
            <p:nvPr/>
          </p:nvSpPr>
          <p:spPr>
            <a:xfrm>
              <a:off x="14121677" y="6582403"/>
              <a:ext cx="681355" cy="495934"/>
            </a:xfrm>
            <a:custGeom>
              <a:avLst/>
              <a:gdLst/>
              <a:ahLst/>
              <a:cxnLst/>
              <a:rect l="l" t="t" r="r" b="b"/>
              <a:pathLst>
                <a:path w="681355" h="495934">
                  <a:moveTo>
                    <a:pt x="392811" y="428167"/>
                  </a:moveTo>
                  <a:lnTo>
                    <a:pt x="0" y="428167"/>
                  </a:lnTo>
                  <a:lnTo>
                    <a:pt x="0" y="495922"/>
                  </a:lnTo>
                  <a:lnTo>
                    <a:pt x="392811" y="495922"/>
                  </a:lnTo>
                  <a:lnTo>
                    <a:pt x="392811" y="428167"/>
                  </a:lnTo>
                  <a:close/>
                </a:path>
                <a:path w="681355" h="495934">
                  <a:moveTo>
                    <a:pt x="392811" y="285457"/>
                  </a:moveTo>
                  <a:lnTo>
                    <a:pt x="0" y="285457"/>
                  </a:lnTo>
                  <a:lnTo>
                    <a:pt x="0" y="373354"/>
                  </a:lnTo>
                  <a:lnTo>
                    <a:pt x="392811" y="373354"/>
                  </a:lnTo>
                  <a:lnTo>
                    <a:pt x="392811" y="285457"/>
                  </a:lnTo>
                  <a:close/>
                </a:path>
                <a:path w="681355" h="495934">
                  <a:moveTo>
                    <a:pt x="392811" y="142697"/>
                  </a:moveTo>
                  <a:lnTo>
                    <a:pt x="0" y="142697"/>
                  </a:lnTo>
                  <a:lnTo>
                    <a:pt x="0" y="230530"/>
                  </a:lnTo>
                  <a:lnTo>
                    <a:pt x="392811" y="230530"/>
                  </a:lnTo>
                  <a:lnTo>
                    <a:pt x="392811" y="142697"/>
                  </a:lnTo>
                  <a:close/>
                </a:path>
                <a:path w="681355" h="495934">
                  <a:moveTo>
                    <a:pt x="392811" y="0"/>
                  </a:moveTo>
                  <a:lnTo>
                    <a:pt x="0" y="0"/>
                  </a:lnTo>
                  <a:lnTo>
                    <a:pt x="0" y="87820"/>
                  </a:lnTo>
                  <a:lnTo>
                    <a:pt x="392811" y="87820"/>
                  </a:lnTo>
                  <a:lnTo>
                    <a:pt x="392811" y="0"/>
                  </a:lnTo>
                  <a:close/>
                </a:path>
                <a:path w="681355" h="495934">
                  <a:moveTo>
                    <a:pt x="541807" y="406984"/>
                  </a:moveTo>
                  <a:lnTo>
                    <a:pt x="464629" y="406984"/>
                  </a:lnTo>
                  <a:lnTo>
                    <a:pt x="464629" y="469252"/>
                  </a:lnTo>
                  <a:lnTo>
                    <a:pt x="541807" y="469252"/>
                  </a:lnTo>
                  <a:lnTo>
                    <a:pt x="541807" y="406984"/>
                  </a:lnTo>
                  <a:close/>
                </a:path>
                <a:path w="681355" h="495934">
                  <a:moveTo>
                    <a:pt x="541807" y="305231"/>
                  </a:moveTo>
                  <a:lnTo>
                    <a:pt x="464629" y="305231"/>
                  </a:lnTo>
                  <a:lnTo>
                    <a:pt x="464629" y="367563"/>
                  </a:lnTo>
                  <a:lnTo>
                    <a:pt x="541807" y="367563"/>
                  </a:lnTo>
                  <a:lnTo>
                    <a:pt x="541807" y="305231"/>
                  </a:lnTo>
                  <a:close/>
                </a:path>
                <a:path w="681355" h="495934">
                  <a:moveTo>
                    <a:pt x="680758" y="406984"/>
                  </a:moveTo>
                  <a:lnTo>
                    <a:pt x="603580" y="406984"/>
                  </a:lnTo>
                  <a:lnTo>
                    <a:pt x="603580" y="469252"/>
                  </a:lnTo>
                  <a:lnTo>
                    <a:pt x="680758" y="469252"/>
                  </a:lnTo>
                  <a:lnTo>
                    <a:pt x="680758" y="406984"/>
                  </a:lnTo>
                  <a:close/>
                </a:path>
                <a:path w="681355" h="495934">
                  <a:moveTo>
                    <a:pt x="680758" y="305231"/>
                  </a:moveTo>
                  <a:lnTo>
                    <a:pt x="603580" y="305231"/>
                  </a:lnTo>
                  <a:lnTo>
                    <a:pt x="603580" y="367563"/>
                  </a:lnTo>
                  <a:lnTo>
                    <a:pt x="680758" y="367563"/>
                  </a:lnTo>
                  <a:lnTo>
                    <a:pt x="680758" y="305231"/>
                  </a:lnTo>
                  <a:close/>
                </a:path>
              </a:pathLst>
            </a:custGeom>
            <a:solidFill>
              <a:srgbClr val="1C69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1" name="object 212">
            <a:extLst>
              <a:ext uri="{FF2B5EF4-FFF2-40B4-BE49-F238E27FC236}">
                <a16:creationId xmlns:a16="http://schemas.microsoft.com/office/drawing/2014/main" id="{10A5E0F4-2C15-4638-B77C-CEC8A251E145}"/>
              </a:ext>
            </a:extLst>
          </p:cNvPr>
          <p:cNvSpPr/>
          <p:nvPr userDrawn="1"/>
        </p:nvSpPr>
        <p:spPr>
          <a:xfrm>
            <a:off x="1708637" y="6362644"/>
            <a:ext cx="996950" cy="716280"/>
          </a:xfrm>
          <a:custGeom>
            <a:avLst/>
            <a:gdLst/>
            <a:ahLst/>
            <a:cxnLst/>
            <a:rect l="l" t="t" r="r" b="b"/>
            <a:pathLst>
              <a:path w="996950" h="716279">
                <a:moveTo>
                  <a:pt x="0" y="715674"/>
                </a:moveTo>
                <a:lnTo>
                  <a:pt x="996944" y="715674"/>
                </a:lnTo>
                <a:lnTo>
                  <a:pt x="996944" y="0"/>
                </a:lnTo>
                <a:lnTo>
                  <a:pt x="0" y="0"/>
                </a:lnTo>
                <a:lnTo>
                  <a:pt x="0" y="715674"/>
                </a:lnTo>
                <a:close/>
              </a:path>
            </a:pathLst>
          </a:custGeom>
          <a:solidFill>
            <a:srgbClr val="F6F7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2" name="object 213">
            <a:extLst>
              <a:ext uri="{FF2B5EF4-FFF2-40B4-BE49-F238E27FC236}">
                <a16:creationId xmlns:a16="http://schemas.microsoft.com/office/drawing/2014/main" id="{27F93F29-F548-4A30-90CF-0DF51E3912FA}"/>
              </a:ext>
            </a:extLst>
          </p:cNvPr>
          <p:cNvSpPr/>
          <p:nvPr userDrawn="1"/>
        </p:nvSpPr>
        <p:spPr>
          <a:xfrm>
            <a:off x="9931514" y="5613660"/>
            <a:ext cx="957580" cy="1464945"/>
          </a:xfrm>
          <a:custGeom>
            <a:avLst/>
            <a:gdLst/>
            <a:ahLst/>
            <a:cxnLst/>
            <a:rect l="l" t="t" r="r" b="b"/>
            <a:pathLst>
              <a:path w="957579" h="1464945">
                <a:moveTo>
                  <a:pt x="957059" y="390423"/>
                </a:moveTo>
                <a:lnTo>
                  <a:pt x="789559" y="390423"/>
                </a:lnTo>
                <a:lnTo>
                  <a:pt x="789559" y="0"/>
                </a:lnTo>
                <a:lnTo>
                  <a:pt x="677926" y="0"/>
                </a:lnTo>
                <a:lnTo>
                  <a:pt x="677926" y="390423"/>
                </a:lnTo>
                <a:lnTo>
                  <a:pt x="0" y="390423"/>
                </a:lnTo>
                <a:lnTo>
                  <a:pt x="0" y="1464665"/>
                </a:lnTo>
                <a:lnTo>
                  <a:pt x="957059" y="1464665"/>
                </a:lnTo>
                <a:lnTo>
                  <a:pt x="957059" y="390423"/>
                </a:lnTo>
                <a:close/>
              </a:path>
            </a:pathLst>
          </a:custGeom>
          <a:solidFill>
            <a:srgbClr val="F6F7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3" name="object 214">
            <a:extLst>
              <a:ext uri="{FF2B5EF4-FFF2-40B4-BE49-F238E27FC236}">
                <a16:creationId xmlns:a16="http://schemas.microsoft.com/office/drawing/2014/main" id="{A4A4896D-5927-4C77-BF2C-456E443AC145}"/>
              </a:ext>
            </a:extLst>
          </p:cNvPr>
          <p:cNvSpPr/>
          <p:nvPr userDrawn="1"/>
        </p:nvSpPr>
        <p:spPr>
          <a:xfrm>
            <a:off x="11072025" y="6689325"/>
            <a:ext cx="845819" cy="389255"/>
          </a:xfrm>
          <a:custGeom>
            <a:avLst/>
            <a:gdLst/>
            <a:ahLst/>
            <a:cxnLst/>
            <a:rect l="l" t="t" r="r" b="b"/>
            <a:pathLst>
              <a:path w="845820" h="389254">
                <a:moveTo>
                  <a:pt x="845362" y="278930"/>
                </a:moveTo>
                <a:lnTo>
                  <a:pt x="510438" y="278930"/>
                </a:lnTo>
                <a:lnTo>
                  <a:pt x="510438" y="0"/>
                </a:lnTo>
                <a:lnTo>
                  <a:pt x="0" y="0"/>
                </a:lnTo>
                <a:lnTo>
                  <a:pt x="0" y="389001"/>
                </a:lnTo>
                <a:lnTo>
                  <a:pt x="390779" y="389001"/>
                </a:lnTo>
                <a:lnTo>
                  <a:pt x="510438" y="389001"/>
                </a:lnTo>
                <a:lnTo>
                  <a:pt x="845362" y="389001"/>
                </a:lnTo>
                <a:lnTo>
                  <a:pt x="845362" y="278930"/>
                </a:lnTo>
                <a:close/>
              </a:path>
            </a:pathLst>
          </a:custGeom>
          <a:solidFill>
            <a:srgbClr val="F6F7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4" name="object 215">
            <a:extLst>
              <a:ext uri="{FF2B5EF4-FFF2-40B4-BE49-F238E27FC236}">
                <a16:creationId xmlns:a16="http://schemas.microsoft.com/office/drawing/2014/main" id="{5CED255E-67FE-47B8-BFCA-CA61143CA18A}"/>
              </a:ext>
            </a:extLst>
          </p:cNvPr>
          <p:cNvSpPr/>
          <p:nvPr userDrawn="1"/>
        </p:nvSpPr>
        <p:spPr>
          <a:xfrm>
            <a:off x="14840534" y="5894508"/>
            <a:ext cx="1240790" cy="1184275"/>
          </a:xfrm>
          <a:custGeom>
            <a:avLst/>
            <a:gdLst/>
            <a:ahLst/>
            <a:cxnLst/>
            <a:rect l="l" t="t" r="r" b="b"/>
            <a:pathLst>
              <a:path w="1240790" h="1184275">
                <a:moveTo>
                  <a:pt x="1240193" y="452196"/>
                </a:moveTo>
                <a:lnTo>
                  <a:pt x="624103" y="452196"/>
                </a:lnTo>
                <a:lnTo>
                  <a:pt x="624103" y="0"/>
                </a:lnTo>
                <a:lnTo>
                  <a:pt x="387807" y="0"/>
                </a:lnTo>
                <a:lnTo>
                  <a:pt x="387807" y="452196"/>
                </a:lnTo>
                <a:lnTo>
                  <a:pt x="243255" y="452196"/>
                </a:lnTo>
                <a:lnTo>
                  <a:pt x="243255" y="1137500"/>
                </a:lnTo>
                <a:lnTo>
                  <a:pt x="0" y="1137500"/>
                </a:lnTo>
                <a:lnTo>
                  <a:pt x="0" y="1183817"/>
                </a:lnTo>
                <a:lnTo>
                  <a:pt x="243255" y="1183817"/>
                </a:lnTo>
                <a:lnTo>
                  <a:pt x="275183" y="1183817"/>
                </a:lnTo>
                <a:lnTo>
                  <a:pt x="1240193" y="1183817"/>
                </a:lnTo>
                <a:lnTo>
                  <a:pt x="1240193" y="452196"/>
                </a:lnTo>
                <a:close/>
              </a:path>
            </a:pathLst>
          </a:custGeom>
          <a:solidFill>
            <a:srgbClr val="F6F7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5" name="object 216">
            <a:extLst>
              <a:ext uri="{FF2B5EF4-FFF2-40B4-BE49-F238E27FC236}">
                <a16:creationId xmlns:a16="http://schemas.microsoft.com/office/drawing/2014/main" id="{AA05ECD1-5F08-44D3-A94F-8AEF5DACCA84}"/>
              </a:ext>
            </a:extLst>
          </p:cNvPr>
          <p:cNvSpPr/>
          <p:nvPr userDrawn="1"/>
        </p:nvSpPr>
        <p:spPr>
          <a:xfrm>
            <a:off x="6910717" y="6300882"/>
            <a:ext cx="802005" cy="777875"/>
          </a:xfrm>
          <a:custGeom>
            <a:avLst/>
            <a:gdLst/>
            <a:ahLst/>
            <a:cxnLst/>
            <a:rect l="l" t="t" r="r" b="b"/>
            <a:pathLst>
              <a:path w="802004" h="777875">
                <a:moveTo>
                  <a:pt x="801585" y="0"/>
                </a:moveTo>
                <a:lnTo>
                  <a:pt x="323024" y="0"/>
                </a:lnTo>
                <a:lnTo>
                  <a:pt x="323024" y="603631"/>
                </a:lnTo>
                <a:lnTo>
                  <a:pt x="0" y="603631"/>
                </a:lnTo>
                <a:lnTo>
                  <a:pt x="0" y="777443"/>
                </a:lnTo>
                <a:lnTo>
                  <a:pt x="323024" y="777443"/>
                </a:lnTo>
                <a:lnTo>
                  <a:pt x="442620" y="777443"/>
                </a:lnTo>
                <a:lnTo>
                  <a:pt x="801585" y="777443"/>
                </a:lnTo>
                <a:lnTo>
                  <a:pt x="801585" y="0"/>
                </a:lnTo>
                <a:close/>
              </a:path>
            </a:pathLst>
          </a:custGeom>
          <a:solidFill>
            <a:srgbClr val="F6F7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6" name="object 217">
            <a:extLst>
              <a:ext uri="{FF2B5EF4-FFF2-40B4-BE49-F238E27FC236}">
                <a16:creationId xmlns:a16="http://schemas.microsoft.com/office/drawing/2014/main" id="{CF4D1028-A163-4E3C-AD9A-465232EBD995}"/>
              </a:ext>
            </a:extLst>
          </p:cNvPr>
          <p:cNvSpPr/>
          <p:nvPr userDrawn="1"/>
        </p:nvSpPr>
        <p:spPr>
          <a:xfrm>
            <a:off x="5038463" y="6659443"/>
            <a:ext cx="490855" cy="419100"/>
          </a:xfrm>
          <a:custGeom>
            <a:avLst/>
            <a:gdLst/>
            <a:ahLst/>
            <a:cxnLst/>
            <a:rect l="l" t="t" r="r" b="b"/>
            <a:pathLst>
              <a:path w="490854" h="419100">
                <a:moveTo>
                  <a:pt x="0" y="418875"/>
                </a:moveTo>
                <a:lnTo>
                  <a:pt x="490519" y="418875"/>
                </a:lnTo>
                <a:lnTo>
                  <a:pt x="490519" y="0"/>
                </a:lnTo>
                <a:lnTo>
                  <a:pt x="0" y="0"/>
                </a:lnTo>
                <a:lnTo>
                  <a:pt x="0" y="418875"/>
                </a:lnTo>
                <a:close/>
              </a:path>
            </a:pathLst>
          </a:custGeom>
          <a:solidFill>
            <a:srgbClr val="F6F7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7" name="object 221">
            <a:extLst>
              <a:ext uri="{FF2B5EF4-FFF2-40B4-BE49-F238E27FC236}">
                <a16:creationId xmlns:a16="http://schemas.microsoft.com/office/drawing/2014/main" id="{B0DC6DC0-AEE3-4330-96D5-FCFF213C5453}"/>
              </a:ext>
            </a:extLst>
          </p:cNvPr>
          <p:cNvSpPr/>
          <p:nvPr userDrawn="1"/>
        </p:nvSpPr>
        <p:spPr>
          <a:xfrm>
            <a:off x="8722247" y="523506"/>
            <a:ext cx="709930" cy="838200"/>
          </a:xfrm>
          <a:custGeom>
            <a:avLst/>
            <a:gdLst/>
            <a:ahLst/>
            <a:cxnLst/>
            <a:rect l="l" t="t" r="r" b="b"/>
            <a:pathLst>
              <a:path w="709929" h="838200">
                <a:moveTo>
                  <a:pt x="5494" y="0"/>
                </a:moveTo>
                <a:lnTo>
                  <a:pt x="0" y="4903"/>
                </a:lnTo>
                <a:lnTo>
                  <a:pt x="0" y="10964"/>
                </a:lnTo>
                <a:lnTo>
                  <a:pt x="0" y="73064"/>
                </a:lnTo>
                <a:lnTo>
                  <a:pt x="4287" y="10964"/>
                </a:lnTo>
                <a:lnTo>
                  <a:pt x="4287" y="6876"/>
                </a:lnTo>
                <a:lnTo>
                  <a:pt x="6788" y="4806"/>
                </a:lnTo>
                <a:lnTo>
                  <a:pt x="12141" y="4806"/>
                </a:lnTo>
                <a:lnTo>
                  <a:pt x="690716" y="18937"/>
                </a:lnTo>
                <a:lnTo>
                  <a:pt x="693204" y="21192"/>
                </a:lnTo>
                <a:lnTo>
                  <a:pt x="695780" y="510578"/>
                </a:lnTo>
                <a:lnTo>
                  <a:pt x="619331" y="558801"/>
                </a:lnTo>
                <a:lnTo>
                  <a:pt x="619331" y="657513"/>
                </a:lnTo>
                <a:lnTo>
                  <a:pt x="607086" y="657513"/>
                </a:lnTo>
                <a:lnTo>
                  <a:pt x="607086" y="423494"/>
                </a:lnTo>
                <a:lnTo>
                  <a:pt x="433284" y="314165"/>
                </a:lnTo>
                <a:lnTo>
                  <a:pt x="433284" y="657513"/>
                </a:lnTo>
                <a:lnTo>
                  <a:pt x="420523" y="657513"/>
                </a:lnTo>
                <a:lnTo>
                  <a:pt x="420523" y="291513"/>
                </a:lnTo>
                <a:lnTo>
                  <a:pt x="516517" y="352262"/>
                </a:lnTo>
                <a:lnTo>
                  <a:pt x="516517" y="77962"/>
                </a:lnTo>
                <a:lnTo>
                  <a:pt x="220312" y="265704"/>
                </a:lnTo>
                <a:lnTo>
                  <a:pt x="220312" y="657513"/>
                </a:lnTo>
                <a:lnTo>
                  <a:pt x="208438" y="657513"/>
                </a:lnTo>
                <a:lnTo>
                  <a:pt x="206840" y="259027"/>
                </a:lnTo>
                <a:lnTo>
                  <a:pt x="252138" y="230206"/>
                </a:lnTo>
                <a:lnTo>
                  <a:pt x="105259" y="136403"/>
                </a:lnTo>
                <a:lnTo>
                  <a:pt x="105259" y="657513"/>
                </a:lnTo>
                <a:lnTo>
                  <a:pt x="90575" y="657513"/>
                </a:lnTo>
                <a:lnTo>
                  <a:pt x="90575" y="534246"/>
                </a:lnTo>
                <a:lnTo>
                  <a:pt x="0" y="477313"/>
                </a:lnTo>
                <a:lnTo>
                  <a:pt x="0" y="672266"/>
                </a:lnTo>
                <a:lnTo>
                  <a:pt x="8615" y="719134"/>
                </a:lnTo>
                <a:lnTo>
                  <a:pt x="34252" y="755863"/>
                </a:lnTo>
                <a:lnTo>
                  <a:pt x="76597" y="779826"/>
                </a:lnTo>
                <a:lnTo>
                  <a:pt x="135335" y="788397"/>
                </a:lnTo>
                <a:lnTo>
                  <a:pt x="218416" y="788397"/>
                </a:lnTo>
                <a:lnTo>
                  <a:pt x="262121" y="792120"/>
                </a:lnTo>
                <a:lnTo>
                  <a:pt x="298478" y="802435"/>
                </a:lnTo>
                <a:lnTo>
                  <a:pt x="328556" y="818058"/>
                </a:lnTo>
                <a:lnTo>
                  <a:pt x="353420" y="837708"/>
                </a:lnTo>
                <a:lnTo>
                  <a:pt x="378234" y="818058"/>
                </a:lnTo>
                <a:lnTo>
                  <a:pt x="408230" y="802435"/>
                </a:lnTo>
                <a:lnTo>
                  <a:pt x="444571" y="792120"/>
                </a:lnTo>
                <a:lnTo>
                  <a:pt x="488418" y="788397"/>
                </a:lnTo>
                <a:lnTo>
                  <a:pt x="571499" y="788397"/>
                </a:lnTo>
                <a:lnTo>
                  <a:pt x="630717" y="779826"/>
                </a:lnTo>
                <a:lnTo>
                  <a:pt x="674117" y="755863"/>
                </a:lnTo>
                <a:lnTo>
                  <a:pt x="700809" y="719134"/>
                </a:lnTo>
                <a:lnTo>
                  <a:pt x="709904" y="672266"/>
                </a:lnTo>
                <a:lnTo>
                  <a:pt x="709904" y="5071"/>
                </a:lnTo>
                <a:lnTo>
                  <a:pt x="704507" y="188"/>
                </a:lnTo>
                <a:lnTo>
                  <a:pt x="54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38" name="object 222">
            <a:extLst>
              <a:ext uri="{FF2B5EF4-FFF2-40B4-BE49-F238E27FC236}">
                <a16:creationId xmlns:a16="http://schemas.microsoft.com/office/drawing/2014/main" id="{9C03D979-4283-434B-8675-B46D5D6BB95A}"/>
              </a:ext>
            </a:extLst>
          </p:cNvPr>
          <p:cNvPicPr/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9627489" y="1141941"/>
            <a:ext cx="929779" cy="107982"/>
          </a:xfrm>
          <a:prstGeom prst="rect">
            <a:avLst/>
          </a:prstGeom>
        </p:spPr>
      </p:pic>
      <p:pic>
        <p:nvPicPr>
          <p:cNvPr id="739" name="object 223">
            <a:extLst>
              <a:ext uri="{FF2B5EF4-FFF2-40B4-BE49-F238E27FC236}">
                <a16:creationId xmlns:a16="http://schemas.microsoft.com/office/drawing/2014/main" id="{AC428709-48D0-4674-89BE-F8BD22211FD1}"/>
              </a:ext>
            </a:extLst>
          </p:cNvPr>
          <p:cNvPicPr/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9627468" y="893160"/>
            <a:ext cx="1748682" cy="141213"/>
          </a:xfrm>
          <a:prstGeom prst="rect">
            <a:avLst/>
          </a:prstGeom>
        </p:spPr>
      </p:pic>
      <p:pic>
        <p:nvPicPr>
          <p:cNvPr id="740" name="object 224">
            <a:extLst>
              <a:ext uri="{FF2B5EF4-FFF2-40B4-BE49-F238E27FC236}">
                <a16:creationId xmlns:a16="http://schemas.microsoft.com/office/drawing/2014/main" id="{C01BDAF5-742A-45BF-B89A-D57F7F87CC65}"/>
              </a:ext>
            </a:extLst>
          </p:cNvPr>
          <p:cNvPicPr/>
          <p:nvPr userDrawn="1"/>
        </p:nvPicPr>
        <p:blipFill>
          <a:blip r:embed="rId15" cstate="print"/>
          <a:stretch>
            <a:fillRect/>
          </a:stretch>
        </p:blipFill>
        <p:spPr>
          <a:xfrm>
            <a:off x="9627275" y="636049"/>
            <a:ext cx="1504824" cy="158189"/>
          </a:xfrm>
          <a:prstGeom prst="rect">
            <a:avLst/>
          </a:prstGeom>
        </p:spPr>
      </p:pic>
      <p:sp>
        <p:nvSpPr>
          <p:cNvPr id="741" name="object 225">
            <a:extLst>
              <a:ext uri="{FF2B5EF4-FFF2-40B4-BE49-F238E27FC236}">
                <a16:creationId xmlns:a16="http://schemas.microsoft.com/office/drawing/2014/main" id="{F8EC66BA-3422-4C25-85AF-2032B40A2EF6}"/>
              </a:ext>
            </a:extLst>
          </p:cNvPr>
          <p:cNvSpPr/>
          <p:nvPr userDrawn="1"/>
        </p:nvSpPr>
        <p:spPr>
          <a:xfrm>
            <a:off x="8722247" y="523506"/>
            <a:ext cx="709930" cy="838200"/>
          </a:xfrm>
          <a:custGeom>
            <a:avLst/>
            <a:gdLst/>
            <a:ahLst/>
            <a:cxnLst/>
            <a:rect l="l" t="t" r="r" b="b"/>
            <a:pathLst>
              <a:path w="709929" h="838200">
                <a:moveTo>
                  <a:pt x="5494" y="0"/>
                </a:moveTo>
                <a:lnTo>
                  <a:pt x="0" y="4903"/>
                </a:lnTo>
                <a:lnTo>
                  <a:pt x="0" y="10964"/>
                </a:lnTo>
                <a:lnTo>
                  <a:pt x="0" y="73064"/>
                </a:lnTo>
                <a:lnTo>
                  <a:pt x="4287" y="10964"/>
                </a:lnTo>
                <a:lnTo>
                  <a:pt x="4287" y="6876"/>
                </a:lnTo>
                <a:lnTo>
                  <a:pt x="6788" y="4806"/>
                </a:lnTo>
                <a:lnTo>
                  <a:pt x="12141" y="4806"/>
                </a:lnTo>
                <a:lnTo>
                  <a:pt x="690716" y="18937"/>
                </a:lnTo>
                <a:lnTo>
                  <a:pt x="693204" y="21192"/>
                </a:lnTo>
                <a:lnTo>
                  <a:pt x="695780" y="510578"/>
                </a:lnTo>
                <a:lnTo>
                  <a:pt x="619331" y="558801"/>
                </a:lnTo>
                <a:lnTo>
                  <a:pt x="619331" y="657513"/>
                </a:lnTo>
                <a:lnTo>
                  <a:pt x="607086" y="657513"/>
                </a:lnTo>
                <a:lnTo>
                  <a:pt x="607086" y="423494"/>
                </a:lnTo>
                <a:lnTo>
                  <a:pt x="433284" y="314165"/>
                </a:lnTo>
                <a:lnTo>
                  <a:pt x="433284" y="657513"/>
                </a:lnTo>
                <a:lnTo>
                  <a:pt x="420523" y="657513"/>
                </a:lnTo>
                <a:lnTo>
                  <a:pt x="420523" y="291513"/>
                </a:lnTo>
                <a:lnTo>
                  <a:pt x="516517" y="352262"/>
                </a:lnTo>
                <a:lnTo>
                  <a:pt x="516517" y="77962"/>
                </a:lnTo>
                <a:lnTo>
                  <a:pt x="220312" y="265704"/>
                </a:lnTo>
                <a:lnTo>
                  <a:pt x="220312" y="657513"/>
                </a:lnTo>
                <a:lnTo>
                  <a:pt x="208438" y="657513"/>
                </a:lnTo>
                <a:lnTo>
                  <a:pt x="206840" y="259027"/>
                </a:lnTo>
                <a:lnTo>
                  <a:pt x="252138" y="230206"/>
                </a:lnTo>
                <a:lnTo>
                  <a:pt x="105259" y="136403"/>
                </a:lnTo>
                <a:lnTo>
                  <a:pt x="105259" y="657513"/>
                </a:lnTo>
                <a:lnTo>
                  <a:pt x="90575" y="657513"/>
                </a:lnTo>
                <a:lnTo>
                  <a:pt x="90575" y="534246"/>
                </a:lnTo>
                <a:lnTo>
                  <a:pt x="0" y="477313"/>
                </a:lnTo>
                <a:lnTo>
                  <a:pt x="0" y="672266"/>
                </a:lnTo>
                <a:lnTo>
                  <a:pt x="8615" y="719134"/>
                </a:lnTo>
                <a:lnTo>
                  <a:pt x="34252" y="755863"/>
                </a:lnTo>
                <a:lnTo>
                  <a:pt x="76597" y="779826"/>
                </a:lnTo>
                <a:lnTo>
                  <a:pt x="135335" y="788397"/>
                </a:lnTo>
                <a:lnTo>
                  <a:pt x="218416" y="788397"/>
                </a:lnTo>
                <a:lnTo>
                  <a:pt x="262121" y="792120"/>
                </a:lnTo>
                <a:lnTo>
                  <a:pt x="298478" y="802435"/>
                </a:lnTo>
                <a:lnTo>
                  <a:pt x="328556" y="818058"/>
                </a:lnTo>
                <a:lnTo>
                  <a:pt x="353420" y="837708"/>
                </a:lnTo>
                <a:lnTo>
                  <a:pt x="378234" y="818058"/>
                </a:lnTo>
                <a:lnTo>
                  <a:pt x="408230" y="802435"/>
                </a:lnTo>
                <a:lnTo>
                  <a:pt x="444571" y="792120"/>
                </a:lnTo>
                <a:lnTo>
                  <a:pt x="488418" y="788397"/>
                </a:lnTo>
                <a:lnTo>
                  <a:pt x="571499" y="788397"/>
                </a:lnTo>
                <a:lnTo>
                  <a:pt x="630717" y="779826"/>
                </a:lnTo>
                <a:lnTo>
                  <a:pt x="674117" y="755863"/>
                </a:lnTo>
                <a:lnTo>
                  <a:pt x="700809" y="719134"/>
                </a:lnTo>
                <a:lnTo>
                  <a:pt x="709904" y="672266"/>
                </a:lnTo>
                <a:lnTo>
                  <a:pt x="709904" y="5071"/>
                </a:lnTo>
                <a:lnTo>
                  <a:pt x="704507" y="188"/>
                </a:lnTo>
                <a:lnTo>
                  <a:pt x="54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42" name="object 227">
            <a:extLst>
              <a:ext uri="{FF2B5EF4-FFF2-40B4-BE49-F238E27FC236}">
                <a16:creationId xmlns:a16="http://schemas.microsoft.com/office/drawing/2014/main" id="{B960B966-5B18-41EE-B024-DA3636082005}"/>
              </a:ext>
            </a:extLst>
          </p:cNvPr>
          <p:cNvPicPr/>
          <p:nvPr userDrawn="1"/>
        </p:nvPicPr>
        <p:blipFill>
          <a:blip r:embed="rId16" cstate="print"/>
          <a:stretch>
            <a:fillRect/>
          </a:stretch>
        </p:blipFill>
        <p:spPr>
          <a:xfrm>
            <a:off x="8870601" y="10449901"/>
            <a:ext cx="2389403" cy="3033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3650" y="5852586"/>
            <a:ext cx="10570845" cy="276999"/>
          </a:xfrm>
        </p:spPr>
        <p:txBody>
          <a:bodyPr lIns="0" tIns="0" rIns="0" bIns="0" anchor="ctr" anchorCtr="0"/>
          <a:lstStyle>
            <a:lvl1pPr>
              <a:defRPr/>
            </a:lvl1pPr>
          </a:lstStyle>
          <a:p>
            <a:endParaRPr dirty="0"/>
          </a:p>
        </p:txBody>
      </p:sp>
      <p:pic>
        <p:nvPicPr>
          <p:cNvPr id="104" name="object 3" descr="object 3">
            <a:extLst>
              <a:ext uri="{FF2B5EF4-FFF2-40B4-BE49-F238E27FC236}">
                <a16:creationId xmlns:a16="http://schemas.microsoft.com/office/drawing/2014/main" id="{DDCF58C4-6E6E-40CC-8010-76094DA227F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229204" y="615378"/>
            <a:ext cx="724790" cy="83687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05" name="object 4" descr="object 4">
            <a:extLst>
              <a:ext uri="{FF2B5EF4-FFF2-40B4-BE49-F238E27FC236}">
                <a16:creationId xmlns:a16="http://schemas.microsoft.com/office/drawing/2014/main" id="{5854522B-CE69-43CD-A7F4-51522F20C39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1229261" y="422572"/>
            <a:ext cx="1363074" cy="109441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06" name="object 5" descr="object 5">
            <a:extLst>
              <a:ext uri="{FF2B5EF4-FFF2-40B4-BE49-F238E27FC236}">
                <a16:creationId xmlns:a16="http://schemas.microsoft.com/office/drawing/2014/main" id="{7DD6F61C-7913-420A-8E4A-40B96EE6E7E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/>
          </a:blip>
          <a:stretch>
            <a:fillRect/>
          </a:stretch>
        </p:blipFill>
        <p:spPr>
          <a:xfrm>
            <a:off x="1229039" y="223312"/>
            <a:ext cx="1173051" cy="122598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107" name="object 6">
            <a:extLst>
              <a:ext uri="{FF2B5EF4-FFF2-40B4-BE49-F238E27FC236}">
                <a16:creationId xmlns:a16="http://schemas.microsoft.com/office/drawing/2014/main" id="{8D076F5B-279F-40A0-8599-FE3B56437495}"/>
              </a:ext>
            </a:extLst>
          </p:cNvPr>
          <p:cNvSpPr/>
          <p:nvPr userDrawn="1"/>
        </p:nvSpPr>
        <p:spPr>
          <a:xfrm>
            <a:off x="523543" y="136091"/>
            <a:ext cx="553392" cy="6492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7" y="0"/>
                </a:moveTo>
                <a:lnTo>
                  <a:pt x="0" y="126"/>
                </a:lnTo>
                <a:lnTo>
                  <a:pt x="0" y="1884"/>
                </a:lnTo>
                <a:lnTo>
                  <a:pt x="130" y="283"/>
                </a:lnTo>
                <a:lnTo>
                  <a:pt x="130" y="177"/>
                </a:lnTo>
                <a:lnTo>
                  <a:pt x="207" y="124"/>
                </a:lnTo>
                <a:lnTo>
                  <a:pt x="21016" y="488"/>
                </a:lnTo>
                <a:lnTo>
                  <a:pt x="21092" y="546"/>
                </a:lnTo>
                <a:lnTo>
                  <a:pt x="21170" y="13165"/>
                </a:lnTo>
                <a:lnTo>
                  <a:pt x="18844" y="14409"/>
                </a:lnTo>
                <a:lnTo>
                  <a:pt x="18844" y="16954"/>
                </a:lnTo>
                <a:lnTo>
                  <a:pt x="18472" y="16954"/>
                </a:lnTo>
                <a:lnTo>
                  <a:pt x="18472" y="10920"/>
                </a:lnTo>
                <a:lnTo>
                  <a:pt x="13183" y="8101"/>
                </a:lnTo>
                <a:lnTo>
                  <a:pt x="13183" y="16954"/>
                </a:lnTo>
                <a:lnTo>
                  <a:pt x="12795" y="16954"/>
                </a:lnTo>
                <a:lnTo>
                  <a:pt x="12795" y="7517"/>
                </a:lnTo>
                <a:lnTo>
                  <a:pt x="15716" y="9083"/>
                </a:lnTo>
                <a:lnTo>
                  <a:pt x="15716" y="2010"/>
                </a:lnTo>
                <a:lnTo>
                  <a:pt x="6703" y="6851"/>
                </a:lnTo>
                <a:lnTo>
                  <a:pt x="6703" y="16954"/>
                </a:lnTo>
                <a:lnTo>
                  <a:pt x="6342" y="16954"/>
                </a:lnTo>
                <a:lnTo>
                  <a:pt x="6293" y="6679"/>
                </a:lnTo>
                <a:lnTo>
                  <a:pt x="7672" y="5936"/>
                </a:lnTo>
                <a:lnTo>
                  <a:pt x="3203" y="3517"/>
                </a:lnTo>
                <a:lnTo>
                  <a:pt x="3203" y="16954"/>
                </a:lnTo>
                <a:lnTo>
                  <a:pt x="2756" y="16954"/>
                </a:lnTo>
                <a:lnTo>
                  <a:pt x="2756" y="13775"/>
                </a:lnTo>
                <a:lnTo>
                  <a:pt x="0" y="12307"/>
                </a:lnTo>
                <a:lnTo>
                  <a:pt x="0" y="17334"/>
                </a:lnTo>
                <a:lnTo>
                  <a:pt x="262" y="18543"/>
                </a:lnTo>
                <a:lnTo>
                  <a:pt x="1042" y="19490"/>
                </a:lnTo>
                <a:lnTo>
                  <a:pt x="2331" y="20108"/>
                </a:lnTo>
                <a:lnTo>
                  <a:pt x="4118" y="20329"/>
                </a:lnTo>
                <a:lnTo>
                  <a:pt x="6646" y="20329"/>
                </a:lnTo>
                <a:lnTo>
                  <a:pt x="7975" y="20425"/>
                </a:lnTo>
                <a:lnTo>
                  <a:pt x="9082" y="20691"/>
                </a:lnTo>
                <a:lnTo>
                  <a:pt x="9997" y="21093"/>
                </a:lnTo>
                <a:lnTo>
                  <a:pt x="10753" y="21600"/>
                </a:lnTo>
                <a:lnTo>
                  <a:pt x="11508" y="21093"/>
                </a:lnTo>
                <a:lnTo>
                  <a:pt x="12421" y="20691"/>
                </a:lnTo>
                <a:lnTo>
                  <a:pt x="13527" y="20425"/>
                </a:lnTo>
                <a:lnTo>
                  <a:pt x="14861" y="20329"/>
                </a:lnTo>
                <a:lnTo>
                  <a:pt x="17389" y="20329"/>
                </a:lnTo>
                <a:lnTo>
                  <a:pt x="19191" y="20108"/>
                </a:lnTo>
                <a:lnTo>
                  <a:pt x="20511" y="19490"/>
                </a:lnTo>
                <a:lnTo>
                  <a:pt x="21323" y="18543"/>
                </a:lnTo>
                <a:lnTo>
                  <a:pt x="21600" y="17334"/>
                </a:lnTo>
                <a:lnTo>
                  <a:pt x="21600" y="131"/>
                </a:lnTo>
                <a:lnTo>
                  <a:pt x="21436" y="5"/>
                </a:lnTo>
                <a:lnTo>
                  <a:pt x="167" y="0"/>
                </a:lnTo>
                <a:close/>
              </a:path>
            </a:pathLst>
          </a:custGeom>
          <a:solidFill>
            <a:srgbClr val="1C69F4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sp>
        <p:nvSpPr>
          <p:cNvPr id="110" name="object 9">
            <a:extLst>
              <a:ext uri="{FF2B5EF4-FFF2-40B4-BE49-F238E27FC236}">
                <a16:creationId xmlns:a16="http://schemas.microsoft.com/office/drawing/2014/main" id="{48D35D26-E2C3-4AA7-A102-9DA51F37F6DE}"/>
              </a:ext>
            </a:extLst>
          </p:cNvPr>
          <p:cNvSpPr/>
          <p:nvPr userDrawn="1"/>
        </p:nvSpPr>
        <p:spPr>
          <a:xfrm>
            <a:off x="523543" y="909852"/>
            <a:ext cx="19057014" cy="12701"/>
          </a:xfrm>
          <a:prstGeom prst="rect">
            <a:avLst/>
          </a:prstGeom>
          <a:solidFill>
            <a:srgbClr val="C4D1DA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 dirty="0"/>
          </a:p>
        </p:txBody>
      </p:sp>
      <p:pic>
        <p:nvPicPr>
          <p:cNvPr id="113" name="object 11" descr="object 11">
            <a:extLst>
              <a:ext uri="{FF2B5EF4-FFF2-40B4-BE49-F238E27FC236}">
                <a16:creationId xmlns:a16="http://schemas.microsoft.com/office/drawing/2014/main" id="{BACD1732-5F23-4AFC-A44A-CB96CED1CAD1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/>
          </a:blip>
          <a:stretch>
            <a:fillRect/>
          </a:stretch>
        </p:blipFill>
        <p:spPr>
          <a:xfrm>
            <a:off x="0" y="3015615"/>
            <a:ext cx="2277417" cy="1267103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22" name="object 20" descr="object 20">
            <a:extLst>
              <a:ext uri="{FF2B5EF4-FFF2-40B4-BE49-F238E27FC236}">
                <a16:creationId xmlns:a16="http://schemas.microsoft.com/office/drawing/2014/main" id="{2CBD0373-6678-4B7D-87C0-95E8FFC83EB7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/>
          </a:blip>
          <a:stretch>
            <a:fillRect/>
          </a:stretch>
        </p:blipFill>
        <p:spPr>
          <a:xfrm>
            <a:off x="1412032" y="5539214"/>
            <a:ext cx="3234527" cy="4977640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grpSp>
        <p:nvGrpSpPr>
          <p:cNvPr id="141" name="object 10">
            <a:extLst>
              <a:ext uri="{FF2B5EF4-FFF2-40B4-BE49-F238E27FC236}">
                <a16:creationId xmlns:a16="http://schemas.microsoft.com/office/drawing/2014/main" id="{BB23BA40-324D-4696-A1B0-8195AA35EDF7}"/>
              </a:ext>
            </a:extLst>
          </p:cNvPr>
          <p:cNvGrpSpPr/>
          <p:nvPr userDrawn="1"/>
        </p:nvGrpSpPr>
        <p:grpSpPr>
          <a:xfrm>
            <a:off x="2243202" y="2773064"/>
            <a:ext cx="698265" cy="457819"/>
            <a:chOff x="0" y="0"/>
            <a:chExt cx="698264" cy="457818"/>
          </a:xfrm>
        </p:grpSpPr>
        <p:sp>
          <p:nvSpPr>
            <p:cNvPr id="142" name="Shape">
              <a:extLst>
                <a:ext uri="{FF2B5EF4-FFF2-40B4-BE49-F238E27FC236}">
                  <a16:creationId xmlns:a16="http://schemas.microsoft.com/office/drawing/2014/main" id="{C2A61B88-FBAA-40B0-9DCB-8F3BCBC6B652}"/>
                </a:ext>
              </a:extLst>
            </p:cNvPr>
            <p:cNvSpPr/>
            <p:nvPr/>
          </p:nvSpPr>
          <p:spPr>
            <a:xfrm>
              <a:off x="112160" y="200012"/>
              <a:ext cx="300142" cy="257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304"/>
                  </a:moveTo>
                  <a:lnTo>
                    <a:pt x="775" y="0"/>
                  </a:lnTo>
                  <a:lnTo>
                    <a:pt x="622" y="448"/>
                  </a:lnTo>
                  <a:lnTo>
                    <a:pt x="576" y="586"/>
                  </a:lnTo>
                  <a:lnTo>
                    <a:pt x="431" y="1042"/>
                  </a:lnTo>
                  <a:lnTo>
                    <a:pt x="277" y="1570"/>
                  </a:lnTo>
                  <a:lnTo>
                    <a:pt x="0" y="2595"/>
                  </a:lnTo>
                  <a:lnTo>
                    <a:pt x="19" y="3126"/>
                  </a:lnTo>
                  <a:lnTo>
                    <a:pt x="1928" y="8610"/>
                  </a:lnTo>
                  <a:lnTo>
                    <a:pt x="2092" y="9090"/>
                  </a:lnTo>
                  <a:lnTo>
                    <a:pt x="4490" y="10725"/>
                  </a:lnTo>
                  <a:lnTo>
                    <a:pt x="250" y="19524"/>
                  </a:lnTo>
                  <a:lnTo>
                    <a:pt x="209" y="19688"/>
                  </a:lnTo>
                  <a:lnTo>
                    <a:pt x="196" y="20025"/>
                  </a:lnTo>
                  <a:lnTo>
                    <a:pt x="222" y="20193"/>
                  </a:lnTo>
                  <a:lnTo>
                    <a:pt x="3434" y="21500"/>
                  </a:lnTo>
                  <a:lnTo>
                    <a:pt x="6782" y="21600"/>
                  </a:lnTo>
                  <a:lnTo>
                    <a:pt x="10435" y="20698"/>
                  </a:lnTo>
                  <a:lnTo>
                    <a:pt x="13867" y="18221"/>
                  </a:lnTo>
                  <a:lnTo>
                    <a:pt x="15754" y="15355"/>
                  </a:lnTo>
                  <a:lnTo>
                    <a:pt x="17040" y="11894"/>
                  </a:lnTo>
                  <a:lnTo>
                    <a:pt x="18347" y="11532"/>
                  </a:lnTo>
                  <a:lnTo>
                    <a:pt x="19638" y="11103"/>
                  </a:lnTo>
                  <a:lnTo>
                    <a:pt x="20913" y="10610"/>
                  </a:lnTo>
                  <a:lnTo>
                    <a:pt x="21600" y="10304"/>
                  </a:lnTo>
                  <a:close/>
                </a:path>
              </a:pathLst>
            </a:custGeom>
            <a:solidFill>
              <a:srgbClr val="1C69F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43" name="Shape">
              <a:extLst>
                <a:ext uri="{FF2B5EF4-FFF2-40B4-BE49-F238E27FC236}">
                  <a16:creationId xmlns:a16="http://schemas.microsoft.com/office/drawing/2014/main" id="{FCB24E4A-A649-4533-8863-6DBA8FDC581F}"/>
                </a:ext>
              </a:extLst>
            </p:cNvPr>
            <p:cNvSpPr/>
            <p:nvPr/>
          </p:nvSpPr>
          <p:spPr>
            <a:xfrm>
              <a:off x="0" y="45130"/>
              <a:ext cx="527793" cy="2778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940" y="1100"/>
                  </a:moveTo>
                  <a:lnTo>
                    <a:pt x="8077" y="506"/>
                  </a:lnTo>
                  <a:lnTo>
                    <a:pt x="7204" y="126"/>
                  </a:lnTo>
                  <a:lnTo>
                    <a:pt x="6330" y="0"/>
                  </a:lnTo>
                  <a:lnTo>
                    <a:pt x="4084" y="924"/>
                  </a:lnTo>
                  <a:lnTo>
                    <a:pt x="2281" y="3061"/>
                  </a:lnTo>
                  <a:lnTo>
                    <a:pt x="943" y="5635"/>
                  </a:lnTo>
                  <a:lnTo>
                    <a:pt x="18" y="8153"/>
                  </a:lnTo>
                  <a:lnTo>
                    <a:pt x="0" y="8464"/>
                  </a:lnTo>
                  <a:lnTo>
                    <a:pt x="10" y="8621"/>
                  </a:lnTo>
                  <a:lnTo>
                    <a:pt x="5031" y="12040"/>
                  </a:lnTo>
                  <a:lnTo>
                    <a:pt x="16874" y="21600"/>
                  </a:lnTo>
                  <a:lnTo>
                    <a:pt x="17196" y="21366"/>
                  </a:lnTo>
                  <a:lnTo>
                    <a:pt x="19187" y="19558"/>
                  </a:lnTo>
                  <a:lnTo>
                    <a:pt x="21132" y="17253"/>
                  </a:lnTo>
                  <a:lnTo>
                    <a:pt x="21600" y="16572"/>
                  </a:lnTo>
                  <a:lnTo>
                    <a:pt x="16453" y="12417"/>
                  </a:lnTo>
                  <a:lnTo>
                    <a:pt x="16162" y="12041"/>
                  </a:lnTo>
                  <a:lnTo>
                    <a:pt x="15233" y="9217"/>
                  </a:lnTo>
                  <a:lnTo>
                    <a:pt x="15164" y="7748"/>
                  </a:lnTo>
                  <a:lnTo>
                    <a:pt x="15215" y="7012"/>
                  </a:lnTo>
                  <a:lnTo>
                    <a:pt x="15317" y="6335"/>
                  </a:lnTo>
                  <a:lnTo>
                    <a:pt x="9783" y="1867"/>
                  </a:lnTo>
                  <a:lnTo>
                    <a:pt x="8940" y="1100"/>
                  </a:lnTo>
                  <a:close/>
                </a:path>
              </a:pathLst>
            </a:custGeom>
            <a:solidFill>
              <a:srgbClr val="1C69F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44" name="Shape">
              <a:extLst>
                <a:ext uri="{FF2B5EF4-FFF2-40B4-BE49-F238E27FC236}">
                  <a16:creationId xmlns:a16="http://schemas.microsoft.com/office/drawing/2014/main" id="{1A81287C-3CB8-47B9-9F4D-16710051C4C3}"/>
                </a:ext>
              </a:extLst>
            </p:cNvPr>
            <p:cNvSpPr/>
            <p:nvPr/>
          </p:nvSpPr>
          <p:spPr>
            <a:xfrm>
              <a:off x="417679" y="88912"/>
              <a:ext cx="214823" cy="1694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9319"/>
                  </a:moveTo>
                  <a:lnTo>
                    <a:pt x="4310" y="0"/>
                  </a:lnTo>
                  <a:lnTo>
                    <a:pt x="5165" y="558"/>
                  </a:lnTo>
                  <a:lnTo>
                    <a:pt x="5941" y="1266"/>
                  </a:lnTo>
                  <a:lnTo>
                    <a:pt x="8214" y="6464"/>
                  </a:lnTo>
                  <a:lnTo>
                    <a:pt x="8276" y="7680"/>
                  </a:lnTo>
                  <a:lnTo>
                    <a:pt x="8196" y="8894"/>
                  </a:lnTo>
                  <a:lnTo>
                    <a:pt x="5847" y="14038"/>
                  </a:lnTo>
                  <a:lnTo>
                    <a:pt x="2556" y="15875"/>
                  </a:lnTo>
                  <a:lnTo>
                    <a:pt x="846" y="15856"/>
                  </a:lnTo>
                  <a:lnTo>
                    <a:pt x="0" y="15633"/>
                  </a:lnTo>
                  <a:lnTo>
                    <a:pt x="11072" y="21600"/>
                  </a:lnTo>
                  <a:lnTo>
                    <a:pt x="14440" y="18331"/>
                  </a:lnTo>
                  <a:lnTo>
                    <a:pt x="18559" y="13547"/>
                  </a:lnTo>
                  <a:lnTo>
                    <a:pt x="21600" y="9319"/>
                  </a:lnTo>
                  <a:close/>
                </a:path>
              </a:pathLst>
            </a:custGeom>
            <a:solidFill>
              <a:srgbClr val="1C69F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45" name="Shape">
              <a:extLst>
                <a:ext uri="{FF2B5EF4-FFF2-40B4-BE49-F238E27FC236}">
                  <a16:creationId xmlns:a16="http://schemas.microsoft.com/office/drawing/2014/main" id="{F06B4FF0-69B2-48E5-B9FC-39F1EECC7894}"/>
                </a:ext>
              </a:extLst>
            </p:cNvPr>
            <p:cNvSpPr/>
            <p:nvPr/>
          </p:nvSpPr>
          <p:spPr>
            <a:xfrm>
              <a:off x="239037" y="0"/>
              <a:ext cx="459228" cy="1619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54" y="3172"/>
                  </a:moveTo>
                  <a:lnTo>
                    <a:pt x="18170" y="1534"/>
                  </a:lnTo>
                  <a:lnTo>
                    <a:pt x="15930" y="467"/>
                  </a:lnTo>
                  <a:lnTo>
                    <a:pt x="13439" y="0"/>
                  </a:lnTo>
                  <a:lnTo>
                    <a:pt x="10806" y="165"/>
                  </a:lnTo>
                  <a:lnTo>
                    <a:pt x="8138" y="992"/>
                  </a:lnTo>
                  <a:lnTo>
                    <a:pt x="5542" y="2512"/>
                  </a:lnTo>
                  <a:lnTo>
                    <a:pt x="3127" y="4756"/>
                  </a:lnTo>
                  <a:lnTo>
                    <a:pt x="756" y="7960"/>
                  </a:lnTo>
                  <a:lnTo>
                    <a:pt x="0" y="9221"/>
                  </a:lnTo>
                  <a:lnTo>
                    <a:pt x="6361" y="16885"/>
                  </a:lnTo>
                  <a:lnTo>
                    <a:pt x="6378" y="16755"/>
                  </a:lnTo>
                  <a:lnTo>
                    <a:pt x="6552" y="15665"/>
                  </a:lnTo>
                  <a:lnTo>
                    <a:pt x="8225" y="11647"/>
                  </a:lnTo>
                  <a:lnTo>
                    <a:pt x="9106" y="11174"/>
                  </a:lnTo>
                  <a:lnTo>
                    <a:pt x="9553" y="11217"/>
                  </a:lnTo>
                  <a:lnTo>
                    <a:pt x="9993" y="11445"/>
                  </a:lnTo>
                  <a:lnTo>
                    <a:pt x="10419" y="11855"/>
                  </a:lnTo>
                  <a:lnTo>
                    <a:pt x="18507" y="21600"/>
                  </a:lnTo>
                  <a:lnTo>
                    <a:pt x="18757" y="20821"/>
                  </a:lnTo>
                  <a:lnTo>
                    <a:pt x="20110" y="15640"/>
                  </a:lnTo>
                  <a:lnTo>
                    <a:pt x="21076" y="10695"/>
                  </a:lnTo>
                  <a:lnTo>
                    <a:pt x="21589" y="6204"/>
                  </a:lnTo>
                  <a:lnTo>
                    <a:pt x="21600" y="6045"/>
                  </a:lnTo>
                  <a:lnTo>
                    <a:pt x="21595" y="5880"/>
                  </a:lnTo>
                  <a:lnTo>
                    <a:pt x="21554" y="5577"/>
                  </a:lnTo>
                  <a:lnTo>
                    <a:pt x="21518" y="5445"/>
                  </a:lnTo>
                  <a:lnTo>
                    <a:pt x="21472" y="5348"/>
                  </a:lnTo>
                  <a:lnTo>
                    <a:pt x="20054" y="3172"/>
                  </a:lnTo>
                  <a:close/>
                </a:path>
              </a:pathLst>
            </a:custGeom>
            <a:solidFill>
              <a:srgbClr val="1C69F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6" name="Holder 2">
            <a:extLst>
              <a:ext uri="{FF2B5EF4-FFF2-40B4-BE49-F238E27FC236}">
                <a16:creationId xmlns:a16="http://schemas.microsoft.com/office/drawing/2014/main" id="{8307BDCB-6CE4-4C28-90C8-B28E6DD17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8872" y="371994"/>
            <a:ext cx="13011275" cy="319897"/>
          </a:xfrm>
        </p:spPr>
        <p:txBody>
          <a:bodyPr lIns="0" tIns="0" rIns="0" bIns="0"/>
          <a:lstStyle>
            <a:lvl1pPr algn="ctr">
              <a:defRPr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34609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592335" y="5654675"/>
            <a:ext cx="10570845" cy="276999"/>
          </a:xfrm>
        </p:spPr>
        <p:txBody>
          <a:bodyPr lIns="0" tIns="0" rIns="0" bIns="0" anchor="ctr" anchorCtr="0"/>
          <a:lstStyle>
            <a:lvl1pPr>
              <a:defRPr/>
            </a:lvl1pPr>
          </a:lstStyle>
          <a:p>
            <a:endParaRPr dirty="0"/>
          </a:p>
        </p:txBody>
      </p:sp>
      <p:pic>
        <p:nvPicPr>
          <p:cNvPr id="104" name="object 3" descr="object 3">
            <a:extLst>
              <a:ext uri="{FF2B5EF4-FFF2-40B4-BE49-F238E27FC236}">
                <a16:creationId xmlns:a16="http://schemas.microsoft.com/office/drawing/2014/main" id="{DDCF58C4-6E6E-40CC-8010-76094DA227F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229204" y="615378"/>
            <a:ext cx="724790" cy="83687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05" name="object 4" descr="object 4">
            <a:extLst>
              <a:ext uri="{FF2B5EF4-FFF2-40B4-BE49-F238E27FC236}">
                <a16:creationId xmlns:a16="http://schemas.microsoft.com/office/drawing/2014/main" id="{5854522B-CE69-43CD-A7F4-51522F20C39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1229261" y="422572"/>
            <a:ext cx="1363074" cy="109441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06" name="object 5" descr="object 5">
            <a:extLst>
              <a:ext uri="{FF2B5EF4-FFF2-40B4-BE49-F238E27FC236}">
                <a16:creationId xmlns:a16="http://schemas.microsoft.com/office/drawing/2014/main" id="{7DD6F61C-7913-420A-8E4A-40B96EE6E7E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/>
          </a:blip>
          <a:stretch>
            <a:fillRect/>
          </a:stretch>
        </p:blipFill>
        <p:spPr>
          <a:xfrm>
            <a:off x="1229039" y="223312"/>
            <a:ext cx="1173051" cy="122598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107" name="object 6">
            <a:extLst>
              <a:ext uri="{FF2B5EF4-FFF2-40B4-BE49-F238E27FC236}">
                <a16:creationId xmlns:a16="http://schemas.microsoft.com/office/drawing/2014/main" id="{8D076F5B-279F-40A0-8599-FE3B56437495}"/>
              </a:ext>
            </a:extLst>
          </p:cNvPr>
          <p:cNvSpPr/>
          <p:nvPr userDrawn="1"/>
        </p:nvSpPr>
        <p:spPr>
          <a:xfrm>
            <a:off x="523543" y="136091"/>
            <a:ext cx="553392" cy="6492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7" y="0"/>
                </a:moveTo>
                <a:lnTo>
                  <a:pt x="0" y="126"/>
                </a:lnTo>
                <a:lnTo>
                  <a:pt x="0" y="1884"/>
                </a:lnTo>
                <a:lnTo>
                  <a:pt x="130" y="283"/>
                </a:lnTo>
                <a:lnTo>
                  <a:pt x="130" y="177"/>
                </a:lnTo>
                <a:lnTo>
                  <a:pt x="207" y="124"/>
                </a:lnTo>
                <a:lnTo>
                  <a:pt x="21016" y="488"/>
                </a:lnTo>
                <a:lnTo>
                  <a:pt x="21092" y="546"/>
                </a:lnTo>
                <a:lnTo>
                  <a:pt x="21170" y="13165"/>
                </a:lnTo>
                <a:lnTo>
                  <a:pt x="18844" y="14409"/>
                </a:lnTo>
                <a:lnTo>
                  <a:pt x="18844" y="16954"/>
                </a:lnTo>
                <a:lnTo>
                  <a:pt x="18472" y="16954"/>
                </a:lnTo>
                <a:lnTo>
                  <a:pt x="18472" y="10920"/>
                </a:lnTo>
                <a:lnTo>
                  <a:pt x="13183" y="8101"/>
                </a:lnTo>
                <a:lnTo>
                  <a:pt x="13183" y="16954"/>
                </a:lnTo>
                <a:lnTo>
                  <a:pt x="12795" y="16954"/>
                </a:lnTo>
                <a:lnTo>
                  <a:pt x="12795" y="7517"/>
                </a:lnTo>
                <a:lnTo>
                  <a:pt x="15716" y="9083"/>
                </a:lnTo>
                <a:lnTo>
                  <a:pt x="15716" y="2010"/>
                </a:lnTo>
                <a:lnTo>
                  <a:pt x="6703" y="6851"/>
                </a:lnTo>
                <a:lnTo>
                  <a:pt x="6703" y="16954"/>
                </a:lnTo>
                <a:lnTo>
                  <a:pt x="6342" y="16954"/>
                </a:lnTo>
                <a:lnTo>
                  <a:pt x="6293" y="6679"/>
                </a:lnTo>
                <a:lnTo>
                  <a:pt x="7672" y="5936"/>
                </a:lnTo>
                <a:lnTo>
                  <a:pt x="3203" y="3517"/>
                </a:lnTo>
                <a:lnTo>
                  <a:pt x="3203" y="16954"/>
                </a:lnTo>
                <a:lnTo>
                  <a:pt x="2756" y="16954"/>
                </a:lnTo>
                <a:lnTo>
                  <a:pt x="2756" y="13775"/>
                </a:lnTo>
                <a:lnTo>
                  <a:pt x="0" y="12307"/>
                </a:lnTo>
                <a:lnTo>
                  <a:pt x="0" y="17334"/>
                </a:lnTo>
                <a:lnTo>
                  <a:pt x="262" y="18543"/>
                </a:lnTo>
                <a:lnTo>
                  <a:pt x="1042" y="19490"/>
                </a:lnTo>
                <a:lnTo>
                  <a:pt x="2331" y="20108"/>
                </a:lnTo>
                <a:lnTo>
                  <a:pt x="4118" y="20329"/>
                </a:lnTo>
                <a:lnTo>
                  <a:pt x="6646" y="20329"/>
                </a:lnTo>
                <a:lnTo>
                  <a:pt x="7975" y="20425"/>
                </a:lnTo>
                <a:lnTo>
                  <a:pt x="9082" y="20691"/>
                </a:lnTo>
                <a:lnTo>
                  <a:pt x="9997" y="21093"/>
                </a:lnTo>
                <a:lnTo>
                  <a:pt x="10753" y="21600"/>
                </a:lnTo>
                <a:lnTo>
                  <a:pt x="11508" y="21093"/>
                </a:lnTo>
                <a:lnTo>
                  <a:pt x="12421" y="20691"/>
                </a:lnTo>
                <a:lnTo>
                  <a:pt x="13527" y="20425"/>
                </a:lnTo>
                <a:lnTo>
                  <a:pt x="14861" y="20329"/>
                </a:lnTo>
                <a:lnTo>
                  <a:pt x="17389" y="20329"/>
                </a:lnTo>
                <a:lnTo>
                  <a:pt x="19191" y="20108"/>
                </a:lnTo>
                <a:lnTo>
                  <a:pt x="20511" y="19490"/>
                </a:lnTo>
                <a:lnTo>
                  <a:pt x="21323" y="18543"/>
                </a:lnTo>
                <a:lnTo>
                  <a:pt x="21600" y="17334"/>
                </a:lnTo>
                <a:lnTo>
                  <a:pt x="21600" y="131"/>
                </a:lnTo>
                <a:lnTo>
                  <a:pt x="21436" y="5"/>
                </a:lnTo>
                <a:lnTo>
                  <a:pt x="167" y="0"/>
                </a:lnTo>
                <a:close/>
              </a:path>
            </a:pathLst>
          </a:custGeom>
          <a:solidFill>
            <a:srgbClr val="1C69F4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sp>
        <p:nvSpPr>
          <p:cNvPr id="110" name="object 9">
            <a:extLst>
              <a:ext uri="{FF2B5EF4-FFF2-40B4-BE49-F238E27FC236}">
                <a16:creationId xmlns:a16="http://schemas.microsoft.com/office/drawing/2014/main" id="{48D35D26-E2C3-4AA7-A102-9DA51F37F6DE}"/>
              </a:ext>
            </a:extLst>
          </p:cNvPr>
          <p:cNvSpPr/>
          <p:nvPr userDrawn="1"/>
        </p:nvSpPr>
        <p:spPr>
          <a:xfrm>
            <a:off x="523543" y="909852"/>
            <a:ext cx="19057014" cy="12701"/>
          </a:xfrm>
          <a:prstGeom prst="rect">
            <a:avLst/>
          </a:prstGeom>
          <a:solidFill>
            <a:srgbClr val="C4D1DA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 dirty="0"/>
          </a:p>
        </p:txBody>
      </p:sp>
      <p:pic>
        <p:nvPicPr>
          <p:cNvPr id="113" name="object 11" descr="object 11">
            <a:extLst>
              <a:ext uri="{FF2B5EF4-FFF2-40B4-BE49-F238E27FC236}">
                <a16:creationId xmlns:a16="http://schemas.microsoft.com/office/drawing/2014/main" id="{BACD1732-5F23-4AFC-A44A-CB96CED1CAD1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/>
          </a:blip>
          <a:stretch>
            <a:fillRect/>
          </a:stretch>
        </p:blipFill>
        <p:spPr>
          <a:xfrm rot="14245755">
            <a:off x="17792876" y="3881950"/>
            <a:ext cx="2277417" cy="1267103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22" name="object 20" descr="object 20">
            <a:extLst>
              <a:ext uri="{FF2B5EF4-FFF2-40B4-BE49-F238E27FC236}">
                <a16:creationId xmlns:a16="http://schemas.microsoft.com/office/drawing/2014/main" id="{2CBD0373-6678-4B7D-87C0-95E8FFC83EB7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/>
          </a:blip>
          <a:stretch>
            <a:fillRect/>
          </a:stretch>
        </p:blipFill>
        <p:spPr>
          <a:xfrm>
            <a:off x="16600517" y="5959716"/>
            <a:ext cx="3234527" cy="4977640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grpSp>
        <p:nvGrpSpPr>
          <p:cNvPr id="141" name="object 10">
            <a:extLst>
              <a:ext uri="{FF2B5EF4-FFF2-40B4-BE49-F238E27FC236}">
                <a16:creationId xmlns:a16="http://schemas.microsoft.com/office/drawing/2014/main" id="{BB23BA40-324D-4696-A1B0-8195AA35EDF7}"/>
              </a:ext>
            </a:extLst>
          </p:cNvPr>
          <p:cNvGrpSpPr/>
          <p:nvPr userDrawn="1"/>
        </p:nvGrpSpPr>
        <p:grpSpPr>
          <a:xfrm rot="14977159">
            <a:off x="17099360" y="3392900"/>
            <a:ext cx="698265" cy="457819"/>
            <a:chOff x="0" y="0"/>
            <a:chExt cx="698264" cy="457818"/>
          </a:xfrm>
        </p:grpSpPr>
        <p:sp>
          <p:nvSpPr>
            <p:cNvPr id="142" name="Shape">
              <a:extLst>
                <a:ext uri="{FF2B5EF4-FFF2-40B4-BE49-F238E27FC236}">
                  <a16:creationId xmlns:a16="http://schemas.microsoft.com/office/drawing/2014/main" id="{C2A61B88-FBAA-40B0-9DCB-8F3BCBC6B652}"/>
                </a:ext>
              </a:extLst>
            </p:cNvPr>
            <p:cNvSpPr/>
            <p:nvPr/>
          </p:nvSpPr>
          <p:spPr>
            <a:xfrm>
              <a:off x="112160" y="200012"/>
              <a:ext cx="300142" cy="257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304"/>
                  </a:moveTo>
                  <a:lnTo>
                    <a:pt x="775" y="0"/>
                  </a:lnTo>
                  <a:lnTo>
                    <a:pt x="622" y="448"/>
                  </a:lnTo>
                  <a:lnTo>
                    <a:pt x="576" y="586"/>
                  </a:lnTo>
                  <a:lnTo>
                    <a:pt x="431" y="1042"/>
                  </a:lnTo>
                  <a:lnTo>
                    <a:pt x="277" y="1570"/>
                  </a:lnTo>
                  <a:lnTo>
                    <a:pt x="0" y="2595"/>
                  </a:lnTo>
                  <a:lnTo>
                    <a:pt x="19" y="3126"/>
                  </a:lnTo>
                  <a:lnTo>
                    <a:pt x="1928" y="8610"/>
                  </a:lnTo>
                  <a:lnTo>
                    <a:pt x="2092" y="9090"/>
                  </a:lnTo>
                  <a:lnTo>
                    <a:pt x="4490" y="10725"/>
                  </a:lnTo>
                  <a:lnTo>
                    <a:pt x="250" y="19524"/>
                  </a:lnTo>
                  <a:lnTo>
                    <a:pt x="209" y="19688"/>
                  </a:lnTo>
                  <a:lnTo>
                    <a:pt x="196" y="20025"/>
                  </a:lnTo>
                  <a:lnTo>
                    <a:pt x="222" y="20193"/>
                  </a:lnTo>
                  <a:lnTo>
                    <a:pt x="3434" y="21500"/>
                  </a:lnTo>
                  <a:lnTo>
                    <a:pt x="6782" y="21600"/>
                  </a:lnTo>
                  <a:lnTo>
                    <a:pt x="10435" y="20698"/>
                  </a:lnTo>
                  <a:lnTo>
                    <a:pt x="13867" y="18221"/>
                  </a:lnTo>
                  <a:lnTo>
                    <a:pt x="15754" y="15355"/>
                  </a:lnTo>
                  <a:lnTo>
                    <a:pt x="17040" y="11894"/>
                  </a:lnTo>
                  <a:lnTo>
                    <a:pt x="18347" y="11532"/>
                  </a:lnTo>
                  <a:lnTo>
                    <a:pt x="19638" y="11103"/>
                  </a:lnTo>
                  <a:lnTo>
                    <a:pt x="20913" y="10610"/>
                  </a:lnTo>
                  <a:lnTo>
                    <a:pt x="21600" y="10304"/>
                  </a:lnTo>
                  <a:close/>
                </a:path>
              </a:pathLst>
            </a:custGeom>
            <a:solidFill>
              <a:srgbClr val="1C69F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43" name="Shape">
              <a:extLst>
                <a:ext uri="{FF2B5EF4-FFF2-40B4-BE49-F238E27FC236}">
                  <a16:creationId xmlns:a16="http://schemas.microsoft.com/office/drawing/2014/main" id="{FCB24E4A-A649-4533-8863-6DBA8FDC581F}"/>
                </a:ext>
              </a:extLst>
            </p:cNvPr>
            <p:cNvSpPr/>
            <p:nvPr/>
          </p:nvSpPr>
          <p:spPr>
            <a:xfrm>
              <a:off x="0" y="45130"/>
              <a:ext cx="527793" cy="2778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940" y="1100"/>
                  </a:moveTo>
                  <a:lnTo>
                    <a:pt x="8077" y="506"/>
                  </a:lnTo>
                  <a:lnTo>
                    <a:pt x="7204" y="126"/>
                  </a:lnTo>
                  <a:lnTo>
                    <a:pt x="6330" y="0"/>
                  </a:lnTo>
                  <a:lnTo>
                    <a:pt x="4084" y="924"/>
                  </a:lnTo>
                  <a:lnTo>
                    <a:pt x="2281" y="3061"/>
                  </a:lnTo>
                  <a:lnTo>
                    <a:pt x="943" y="5635"/>
                  </a:lnTo>
                  <a:lnTo>
                    <a:pt x="18" y="8153"/>
                  </a:lnTo>
                  <a:lnTo>
                    <a:pt x="0" y="8464"/>
                  </a:lnTo>
                  <a:lnTo>
                    <a:pt x="10" y="8621"/>
                  </a:lnTo>
                  <a:lnTo>
                    <a:pt x="5031" y="12040"/>
                  </a:lnTo>
                  <a:lnTo>
                    <a:pt x="16874" y="21600"/>
                  </a:lnTo>
                  <a:lnTo>
                    <a:pt x="17196" y="21366"/>
                  </a:lnTo>
                  <a:lnTo>
                    <a:pt x="19187" y="19558"/>
                  </a:lnTo>
                  <a:lnTo>
                    <a:pt x="21132" y="17253"/>
                  </a:lnTo>
                  <a:lnTo>
                    <a:pt x="21600" y="16572"/>
                  </a:lnTo>
                  <a:lnTo>
                    <a:pt x="16453" y="12417"/>
                  </a:lnTo>
                  <a:lnTo>
                    <a:pt x="16162" y="12041"/>
                  </a:lnTo>
                  <a:lnTo>
                    <a:pt x="15233" y="9217"/>
                  </a:lnTo>
                  <a:lnTo>
                    <a:pt x="15164" y="7748"/>
                  </a:lnTo>
                  <a:lnTo>
                    <a:pt x="15215" y="7012"/>
                  </a:lnTo>
                  <a:lnTo>
                    <a:pt x="15317" y="6335"/>
                  </a:lnTo>
                  <a:lnTo>
                    <a:pt x="9783" y="1867"/>
                  </a:lnTo>
                  <a:lnTo>
                    <a:pt x="8940" y="1100"/>
                  </a:lnTo>
                  <a:close/>
                </a:path>
              </a:pathLst>
            </a:custGeom>
            <a:solidFill>
              <a:srgbClr val="1C69F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44" name="Shape">
              <a:extLst>
                <a:ext uri="{FF2B5EF4-FFF2-40B4-BE49-F238E27FC236}">
                  <a16:creationId xmlns:a16="http://schemas.microsoft.com/office/drawing/2014/main" id="{1A81287C-3CB8-47B9-9F4D-16710051C4C3}"/>
                </a:ext>
              </a:extLst>
            </p:cNvPr>
            <p:cNvSpPr/>
            <p:nvPr/>
          </p:nvSpPr>
          <p:spPr>
            <a:xfrm>
              <a:off x="417679" y="88912"/>
              <a:ext cx="214823" cy="1694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9319"/>
                  </a:moveTo>
                  <a:lnTo>
                    <a:pt x="4310" y="0"/>
                  </a:lnTo>
                  <a:lnTo>
                    <a:pt x="5165" y="558"/>
                  </a:lnTo>
                  <a:lnTo>
                    <a:pt x="5941" y="1266"/>
                  </a:lnTo>
                  <a:lnTo>
                    <a:pt x="8214" y="6464"/>
                  </a:lnTo>
                  <a:lnTo>
                    <a:pt x="8276" y="7680"/>
                  </a:lnTo>
                  <a:lnTo>
                    <a:pt x="8196" y="8894"/>
                  </a:lnTo>
                  <a:lnTo>
                    <a:pt x="5847" y="14038"/>
                  </a:lnTo>
                  <a:lnTo>
                    <a:pt x="2556" y="15875"/>
                  </a:lnTo>
                  <a:lnTo>
                    <a:pt x="846" y="15856"/>
                  </a:lnTo>
                  <a:lnTo>
                    <a:pt x="0" y="15633"/>
                  </a:lnTo>
                  <a:lnTo>
                    <a:pt x="11072" y="21600"/>
                  </a:lnTo>
                  <a:lnTo>
                    <a:pt x="14440" y="18331"/>
                  </a:lnTo>
                  <a:lnTo>
                    <a:pt x="18559" y="13547"/>
                  </a:lnTo>
                  <a:lnTo>
                    <a:pt x="21600" y="9319"/>
                  </a:lnTo>
                  <a:close/>
                </a:path>
              </a:pathLst>
            </a:custGeom>
            <a:solidFill>
              <a:srgbClr val="1C69F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45" name="Shape">
              <a:extLst>
                <a:ext uri="{FF2B5EF4-FFF2-40B4-BE49-F238E27FC236}">
                  <a16:creationId xmlns:a16="http://schemas.microsoft.com/office/drawing/2014/main" id="{F06B4FF0-69B2-48E5-B9FC-39F1EECC7894}"/>
                </a:ext>
              </a:extLst>
            </p:cNvPr>
            <p:cNvSpPr/>
            <p:nvPr/>
          </p:nvSpPr>
          <p:spPr>
            <a:xfrm>
              <a:off x="239037" y="0"/>
              <a:ext cx="459228" cy="1619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54" y="3172"/>
                  </a:moveTo>
                  <a:lnTo>
                    <a:pt x="18170" y="1534"/>
                  </a:lnTo>
                  <a:lnTo>
                    <a:pt x="15930" y="467"/>
                  </a:lnTo>
                  <a:lnTo>
                    <a:pt x="13439" y="0"/>
                  </a:lnTo>
                  <a:lnTo>
                    <a:pt x="10806" y="165"/>
                  </a:lnTo>
                  <a:lnTo>
                    <a:pt x="8138" y="992"/>
                  </a:lnTo>
                  <a:lnTo>
                    <a:pt x="5542" y="2512"/>
                  </a:lnTo>
                  <a:lnTo>
                    <a:pt x="3127" y="4756"/>
                  </a:lnTo>
                  <a:lnTo>
                    <a:pt x="756" y="7960"/>
                  </a:lnTo>
                  <a:lnTo>
                    <a:pt x="0" y="9221"/>
                  </a:lnTo>
                  <a:lnTo>
                    <a:pt x="6361" y="16885"/>
                  </a:lnTo>
                  <a:lnTo>
                    <a:pt x="6378" y="16755"/>
                  </a:lnTo>
                  <a:lnTo>
                    <a:pt x="6552" y="15665"/>
                  </a:lnTo>
                  <a:lnTo>
                    <a:pt x="8225" y="11647"/>
                  </a:lnTo>
                  <a:lnTo>
                    <a:pt x="9106" y="11174"/>
                  </a:lnTo>
                  <a:lnTo>
                    <a:pt x="9553" y="11217"/>
                  </a:lnTo>
                  <a:lnTo>
                    <a:pt x="9993" y="11445"/>
                  </a:lnTo>
                  <a:lnTo>
                    <a:pt x="10419" y="11855"/>
                  </a:lnTo>
                  <a:lnTo>
                    <a:pt x="18507" y="21600"/>
                  </a:lnTo>
                  <a:lnTo>
                    <a:pt x="18757" y="20821"/>
                  </a:lnTo>
                  <a:lnTo>
                    <a:pt x="20110" y="15640"/>
                  </a:lnTo>
                  <a:lnTo>
                    <a:pt x="21076" y="10695"/>
                  </a:lnTo>
                  <a:lnTo>
                    <a:pt x="21589" y="6204"/>
                  </a:lnTo>
                  <a:lnTo>
                    <a:pt x="21600" y="6045"/>
                  </a:lnTo>
                  <a:lnTo>
                    <a:pt x="21595" y="5880"/>
                  </a:lnTo>
                  <a:lnTo>
                    <a:pt x="21554" y="5577"/>
                  </a:lnTo>
                  <a:lnTo>
                    <a:pt x="21518" y="5445"/>
                  </a:lnTo>
                  <a:lnTo>
                    <a:pt x="21472" y="5348"/>
                  </a:lnTo>
                  <a:lnTo>
                    <a:pt x="20054" y="3172"/>
                  </a:lnTo>
                  <a:close/>
                </a:path>
              </a:pathLst>
            </a:custGeom>
            <a:solidFill>
              <a:srgbClr val="1C69F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6" name="Holder 2">
            <a:extLst>
              <a:ext uri="{FF2B5EF4-FFF2-40B4-BE49-F238E27FC236}">
                <a16:creationId xmlns:a16="http://schemas.microsoft.com/office/drawing/2014/main" id="{8307BDCB-6CE4-4C28-90C8-B28E6DD17ADD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3138872" y="371994"/>
            <a:ext cx="13011275" cy="319897"/>
          </a:xfrm>
        </p:spPr>
        <p:txBody>
          <a:bodyPr lIns="0" tIns="0" rIns="0" bIns="0"/>
          <a:lstStyle>
            <a:lvl1pPr algn="ctr">
              <a:defRPr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54230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object 3" descr="object 3">
            <a:extLst>
              <a:ext uri="{FF2B5EF4-FFF2-40B4-BE49-F238E27FC236}">
                <a16:creationId xmlns:a16="http://schemas.microsoft.com/office/drawing/2014/main" id="{B113276F-00AE-44DB-B39C-A67B1621AEB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229203" y="615379"/>
            <a:ext cx="724789" cy="83687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65" name="object 4" descr="object 4">
            <a:extLst>
              <a:ext uri="{FF2B5EF4-FFF2-40B4-BE49-F238E27FC236}">
                <a16:creationId xmlns:a16="http://schemas.microsoft.com/office/drawing/2014/main" id="{ED8E56B0-94C5-4FE1-89CC-4AA41D83B50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1229260" y="422573"/>
            <a:ext cx="1363073" cy="109441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66" name="object 5" descr="object 5">
            <a:extLst>
              <a:ext uri="{FF2B5EF4-FFF2-40B4-BE49-F238E27FC236}">
                <a16:creationId xmlns:a16="http://schemas.microsoft.com/office/drawing/2014/main" id="{0217BF9B-7592-4FE8-8152-60A8DFD5C4C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/>
          </a:blip>
          <a:stretch>
            <a:fillRect/>
          </a:stretch>
        </p:blipFill>
        <p:spPr>
          <a:xfrm>
            <a:off x="1229037" y="223313"/>
            <a:ext cx="1173052" cy="122598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67" name="object 6">
            <a:extLst>
              <a:ext uri="{FF2B5EF4-FFF2-40B4-BE49-F238E27FC236}">
                <a16:creationId xmlns:a16="http://schemas.microsoft.com/office/drawing/2014/main" id="{A2E5D7EC-3146-462E-9FD4-867F959AB9B0}"/>
              </a:ext>
            </a:extLst>
          </p:cNvPr>
          <p:cNvSpPr/>
          <p:nvPr userDrawn="1"/>
        </p:nvSpPr>
        <p:spPr>
          <a:xfrm>
            <a:off x="523542" y="136092"/>
            <a:ext cx="553391" cy="6492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7" y="0"/>
                </a:moveTo>
                <a:lnTo>
                  <a:pt x="0" y="126"/>
                </a:lnTo>
                <a:lnTo>
                  <a:pt x="0" y="1884"/>
                </a:lnTo>
                <a:lnTo>
                  <a:pt x="130" y="283"/>
                </a:lnTo>
                <a:lnTo>
                  <a:pt x="130" y="177"/>
                </a:lnTo>
                <a:lnTo>
                  <a:pt x="207" y="124"/>
                </a:lnTo>
                <a:lnTo>
                  <a:pt x="21016" y="488"/>
                </a:lnTo>
                <a:lnTo>
                  <a:pt x="21092" y="546"/>
                </a:lnTo>
                <a:lnTo>
                  <a:pt x="21170" y="13165"/>
                </a:lnTo>
                <a:lnTo>
                  <a:pt x="18844" y="14409"/>
                </a:lnTo>
                <a:lnTo>
                  <a:pt x="18844" y="16954"/>
                </a:lnTo>
                <a:lnTo>
                  <a:pt x="18472" y="16954"/>
                </a:lnTo>
                <a:lnTo>
                  <a:pt x="18472" y="10920"/>
                </a:lnTo>
                <a:lnTo>
                  <a:pt x="13183" y="8101"/>
                </a:lnTo>
                <a:lnTo>
                  <a:pt x="13183" y="16954"/>
                </a:lnTo>
                <a:lnTo>
                  <a:pt x="12795" y="16954"/>
                </a:lnTo>
                <a:lnTo>
                  <a:pt x="12795" y="7517"/>
                </a:lnTo>
                <a:lnTo>
                  <a:pt x="15716" y="9083"/>
                </a:lnTo>
                <a:lnTo>
                  <a:pt x="15716" y="2010"/>
                </a:lnTo>
                <a:lnTo>
                  <a:pt x="6703" y="6851"/>
                </a:lnTo>
                <a:lnTo>
                  <a:pt x="6703" y="16954"/>
                </a:lnTo>
                <a:lnTo>
                  <a:pt x="6342" y="16954"/>
                </a:lnTo>
                <a:lnTo>
                  <a:pt x="6293" y="6679"/>
                </a:lnTo>
                <a:lnTo>
                  <a:pt x="7672" y="5936"/>
                </a:lnTo>
                <a:lnTo>
                  <a:pt x="3203" y="3517"/>
                </a:lnTo>
                <a:lnTo>
                  <a:pt x="3203" y="16954"/>
                </a:lnTo>
                <a:lnTo>
                  <a:pt x="2756" y="16954"/>
                </a:lnTo>
                <a:lnTo>
                  <a:pt x="2756" y="13775"/>
                </a:lnTo>
                <a:lnTo>
                  <a:pt x="0" y="12307"/>
                </a:lnTo>
                <a:lnTo>
                  <a:pt x="0" y="17334"/>
                </a:lnTo>
                <a:lnTo>
                  <a:pt x="262" y="18543"/>
                </a:lnTo>
                <a:lnTo>
                  <a:pt x="1042" y="19490"/>
                </a:lnTo>
                <a:lnTo>
                  <a:pt x="2331" y="20108"/>
                </a:lnTo>
                <a:lnTo>
                  <a:pt x="4118" y="20329"/>
                </a:lnTo>
                <a:lnTo>
                  <a:pt x="6646" y="20329"/>
                </a:lnTo>
                <a:lnTo>
                  <a:pt x="7975" y="20425"/>
                </a:lnTo>
                <a:lnTo>
                  <a:pt x="9082" y="20691"/>
                </a:lnTo>
                <a:lnTo>
                  <a:pt x="9997" y="21093"/>
                </a:lnTo>
                <a:lnTo>
                  <a:pt x="10753" y="21600"/>
                </a:lnTo>
                <a:lnTo>
                  <a:pt x="11508" y="21093"/>
                </a:lnTo>
                <a:lnTo>
                  <a:pt x="12421" y="20691"/>
                </a:lnTo>
                <a:lnTo>
                  <a:pt x="13527" y="20425"/>
                </a:lnTo>
                <a:lnTo>
                  <a:pt x="14861" y="20329"/>
                </a:lnTo>
                <a:lnTo>
                  <a:pt x="17389" y="20329"/>
                </a:lnTo>
                <a:lnTo>
                  <a:pt x="19191" y="20108"/>
                </a:lnTo>
                <a:lnTo>
                  <a:pt x="20511" y="19490"/>
                </a:lnTo>
                <a:lnTo>
                  <a:pt x="21323" y="18543"/>
                </a:lnTo>
                <a:lnTo>
                  <a:pt x="21600" y="17334"/>
                </a:lnTo>
                <a:lnTo>
                  <a:pt x="21600" y="131"/>
                </a:lnTo>
                <a:lnTo>
                  <a:pt x="21436" y="5"/>
                </a:lnTo>
                <a:lnTo>
                  <a:pt x="167" y="0"/>
                </a:lnTo>
                <a:close/>
              </a:path>
            </a:pathLst>
          </a:custGeom>
          <a:solidFill>
            <a:srgbClr val="1C69F4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sp>
        <p:nvSpPr>
          <p:cNvPr id="75" name="object 9">
            <a:extLst>
              <a:ext uri="{FF2B5EF4-FFF2-40B4-BE49-F238E27FC236}">
                <a16:creationId xmlns:a16="http://schemas.microsoft.com/office/drawing/2014/main" id="{9D555F01-DA14-42D4-89B2-1F01752CD5AB}"/>
              </a:ext>
            </a:extLst>
          </p:cNvPr>
          <p:cNvSpPr/>
          <p:nvPr userDrawn="1"/>
        </p:nvSpPr>
        <p:spPr>
          <a:xfrm>
            <a:off x="523542" y="909853"/>
            <a:ext cx="19057015" cy="12701"/>
          </a:xfrm>
          <a:prstGeom prst="rect">
            <a:avLst/>
          </a:prstGeom>
          <a:solidFill>
            <a:srgbClr val="C4D1DA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sp>
        <p:nvSpPr>
          <p:cNvPr id="118" name="object 11">
            <a:extLst>
              <a:ext uri="{FF2B5EF4-FFF2-40B4-BE49-F238E27FC236}">
                <a16:creationId xmlns:a16="http://schemas.microsoft.com/office/drawing/2014/main" id="{8DF09C87-5844-493D-807D-AEBAB973BD4E}"/>
              </a:ext>
            </a:extLst>
          </p:cNvPr>
          <p:cNvSpPr/>
          <p:nvPr userDrawn="1"/>
        </p:nvSpPr>
        <p:spPr>
          <a:xfrm>
            <a:off x="139581" y="1700931"/>
            <a:ext cx="6142642" cy="83098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469" y="0"/>
                </a:moveTo>
                <a:lnTo>
                  <a:pt x="1131" y="0"/>
                </a:lnTo>
                <a:lnTo>
                  <a:pt x="964" y="9"/>
                </a:lnTo>
                <a:lnTo>
                  <a:pt x="804" y="35"/>
                </a:lnTo>
                <a:lnTo>
                  <a:pt x="654" y="78"/>
                </a:lnTo>
                <a:lnTo>
                  <a:pt x="515" y="135"/>
                </a:lnTo>
                <a:lnTo>
                  <a:pt x="389" y="205"/>
                </a:lnTo>
                <a:lnTo>
                  <a:pt x="277" y="288"/>
                </a:lnTo>
                <a:lnTo>
                  <a:pt x="182" y="381"/>
                </a:lnTo>
                <a:lnTo>
                  <a:pt x="105" y="484"/>
                </a:lnTo>
                <a:lnTo>
                  <a:pt x="48" y="595"/>
                </a:lnTo>
                <a:lnTo>
                  <a:pt x="12" y="713"/>
                </a:lnTo>
                <a:lnTo>
                  <a:pt x="0" y="836"/>
                </a:lnTo>
                <a:lnTo>
                  <a:pt x="0" y="20764"/>
                </a:lnTo>
                <a:lnTo>
                  <a:pt x="12" y="20887"/>
                </a:lnTo>
                <a:lnTo>
                  <a:pt x="48" y="21005"/>
                </a:lnTo>
                <a:lnTo>
                  <a:pt x="105" y="21116"/>
                </a:lnTo>
                <a:lnTo>
                  <a:pt x="182" y="21219"/>
                </a:lnTo>
                <a:lnTo>
                  <a:pt x="277" y="21312"/>
                </a:lnTo>
                <a:lnTo>
                  <a:pt x="389" y="21395"/>
                </a:lnTo>
                <a:lnTo>
                  <a:pt x="515" y="21465"/>
                </a:lnTo>
                <a:lnTo>
                  <a:pt x="654" y="21522"/>
                </a:lnTo>
                <a:lnTo>
                  <a:pt x="804" y="21565"/>
                </a:lnTo>
                <a:lnTo>
                  <a:pt x="964" y="21591"/>
                </a:lnTo>
                <a:lnTo>
                  <a:pt x="1131" y="21600"/>
                </a:lnTo>
                <a:lnTo>
                  <a:pt x="20469" y="21600"/>
                </a:lnTo>
                <a:lnTo>
                  <a:pt x="20636" y="21591"/>
                </a:lnTo>
                <a:lnTo>
                  <a:pt x="20796" y="21565"/>
                </a:lnTo>
                <a:lnTo>
                  <a:pt x="20946" y="21522"/>
                </a:lnTo>
                <a:lnTo>
                  <a:pt x="21085" y="21465"/>
                </a:lnTo>
                <a:lnTo>
                  <a:pt x="21211" y="21395"/>
                </a:lnTo>
                <a:lnTo>
                  <a:pt x="21323" y="21312"/>
                </a:lnTo>
                <a:lnTo>
                  <a:pt x="21418" y="21219"/>
                </a:lnTo>
                <a:lnTo>
                  <a:pt x="21495" y="21116"/>
                </a:lnTo>
                <a:lnTo>
                  <a:pt x="21552" y="21005"/>
                </a:lnTo>
                <a:lnTo>
                  <a:pt x="21588" y="20887"/>
                </a:lnTo>
                <a:lnTo>
                  <a:pt x="21600" y="20764"/>
                </a:lnTo>
                <a:lnTo>
                  <a:pt x="21600" y="836"/>
                </a:lnTo>
                <a:lnTo>
                  <a:pt x="21588" y="713"/>
                </a:lnTo>
                <a:lnTo>
                  <a:pt x="21552" y="595"/>
                </a:lnTo>
                <a:lnTo>
                  <a:pt x="21495" y="484"/>
                </a:lnTo>
                <a:lnTo>
                  <a:pt x="21418" y="381"/>
                </a:lnTo>
                <a:lnTo>
                  <a:pt x="21323" y="288"/>
                </a:lnTo>
                <a:lnTo>
                  <a:pt x="21211" y="205"/>
                </a:lnTo>
                <a:lnTo>
                  <a:pt x="21085" y="135"/>
                </a:lnTo>
                <a:lnTo>
                  <a:pt x="20946" y="78"/>
                </a:lnTo>
                <a:lnTo>
                  <a:pt x="20796" y="35"/>
                </a:lnTo>
                <a:lnTo>
                  <a:pt x="20636" y="9"/>
                </a:lnTo>
                <a:lnTo>
                  <a:pt x="20469" y="0"/>
                </a:ln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pic>
        <p:nvPicPr>
          <p:cNvPr id="119" name="object 12" descr="object 12">
            <a:extLst>
              <a:ext uri="{FF2B5EF4-FFF2-40B4-BE49-F238E27FC236}">
                <a16:creationId xmlns:a16="http://schemas.microsoft.com/office/drawing/2014/main" id="{4AD60452-6342-46D9-8BC0-8B1F364DBF8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/>
          </a:blip>
          <a:stretch>
            <a:fillRect/>
          </a:stretch>
        </p:blipFill>
        <p:spPr>
          <a:xfrm>
            <a:off x="2154752" y="5979153"/>
            <a:ext cx="2656059" cy="153719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20" name="object 13" descr="object 13">
            <a:extLst>
              <a:ext uri="{FF2B5EF4-FFF2-40B4-BE49-F238E27FC236}">
                <a16:creationId xmlns:a16="http://schemas.microsoft.com/office/drawing/2014/main" id="{8EDD83C7-D102-4158-A074-C124D77D0B98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/>
          </a:blip>
          <a:stretch>
            <a:fillRect/>
          </a:stretch>
        </p:blipFill>
        <p:spPr>
          <a:xfrm>
            <a:off x="1651096" y="3585663"/>
            <a:ext cx="3741050" cy="4573085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grpSp>
        <p:nvGrpSpPr>
          <p:cNvPr id="121" name="object 14">
            <a:extLst>
              <a:ext uri="{FF2B5EF4-FFF2-40B4-BE49-F238E27FC236}">
                <a16:creationId xmlns:a16="http://schemas.microsoft.com/office/drawing/2014/main" id="{91411335-EABB-4F49-82F4-B7B82A88AD91}"/>
              </a:ext>
            </a:extLst>
          </p:cNvPr>
          <p:cNvGrpSpPr/>
          <p:nvPr userDrawn="1"/>
        </p:nvGrpSpPr>
        <p:grpSpPr>
          <a:xfrm>
            <a:off x="1481331" y="6749619"/>
            <a:ext cx="12701" cy="12701"/>
            <a:chOff x="0" y="0"/>
            <a:chExt cx="12699" cy="12700"/>
          </a:xfrm>
        </p:grpSpPr>
        <p:sp>
          <p:nvSpPr>
            <p:cNvPr id="122" name="Line">
              <a:extLst>
                <a:ext uri="{FF2B5EF4-FFF2-40B4-BE49-F238E27FC236}">
                  <a16:creationId xmlns:a16="http://schemas.microsoft.com/office/drawing/2014/main" id="{2096F93C-AF57-4751-9746-AB3EA2C82195}"/>
                </a:ext>
              </a:extLst>
            </p:cNvPr>
            <p:cNvSpPr/>
            <p:nvPr/>
          </p:nvSpPr>
          <p:spPr>
            <a:xfrm>
              <a:off x="0" y="0"/>
              <a:ext cx="12700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4381" y="0"/>
                  </a:lnTo>
                  <a:lnTo>
                    <a:pt x="21600" y="0"/>
                  </a:lnTo>
                </a:path>
              </a:pathLst>
            </a:cu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3" name="Line">
              <a:extLst>
                <a:ext uri="{FF2B5EF4-FFF2-40B4-BE49-F238E27FC236}">
                  <a16:creationId xmlns:a16="http://schemas.microsoft.com/office/drawing/2014/main" id="{758F10F4-0CA5-4C49-977E-EC79158D0CD1}"/>
                </a:ext>
              </a:extLst>
            </p:cNvPr>
            <p:cNvSpPr/>
            <p:nvPr/>
          </p:nvSpPr>
          <p:spPr>
            <a:xfrm>
              <a:off x="0" y="0"/>
              <a:ext cx="12700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14381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pic>
        <p:nvPicPr>
          <p:cNvPr id="124" name="object 16" descr="object 16">
            <a:extLst>
              <a:ext uri="{FF2B5EF4-FFF2-40B4-BE49-F238E27FC236}">
                <a16:creationId xmlns:a16="http://schemas.microsoft.com/office/drawing/2014/main" id="{E7FD1FC6-FD14-47FB-BF3D-5E4F8274BE13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/>
          </a:blip>
          <a:stretch>
            <a:fillRect/>
          </a:stretch>
        </p:blipFill>
        <p:spPr>
          <a:xfrm>
            <a:off x="6942196" y="1837640"/>
            <a:ext cx="6219708" cy="4136000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125" name="object 17">
            <a:extLst>
              <a:ext uri="{FF2B5EF4-FFF2-40B4-BE49-F238E27FC236}">
                <a16:creationId xmlns:a16="http://schemas.microsoft.com/office/drawing/2014/main" id="{EF39C315-DFB9-48F2-BBD7-0B2CF66B4AFE}"/>
              </a:ext>
            </a:extLst>
          </p:cNvPr>
          <p:cNvSpPr/>
          <p:nvPr userDrawn="1"/>
        </p:nvSpPr>
        <p:spPr>
          <a:xfrm>
            <a:off x="6771103" y="1681200"/>
            <a:ext cx="6010292" cy="39265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471" y="0"/>
                </a:moveTo>
                <a:lnTo>
                  <a:pt x="1129" y="0"/>
                </a:lnTo>
                <a:lnTo>
                  <a:pt x="962" y="19"/>
                </a:lnTo>
                <a:lnTo>
                  <a:pt x="803" y="73"/>
                </a:lnTo>
                <a:lnTo>
                  <a:pt x="653" y="161"/>
                </a:lnTo>
                <a:lnTo>
                  <a:pt x="514" y="278"/>
                </a:lnTo>
                <a:lnTo>
                  <a:pt x="388" y="424"/>
                </a:lnTo>
                <a:lnTo>
                  <a:pt x="277" y="594"/>
                </a:lnTo>
                <a:lnTo>
                  <a:pt x="182" y="787"/>
                </a:lnTo>
                <a:lnTo>
                  <a:pt x="105" y="1000"/>
                </a:lnTo>
                <a:lnTo>
                  <a:pt x="48" y="1229"/>
                </a:lnTo>
                <a:lnTo>
                  <a:pt x="12" y="1473"/>
                </a:lnTo>
                <a:lnTo>
                  <a:pt x="0" y="1728"/>
                </a:lnTo>
                <a:lnTo>
                  <a:pt x="0" y="19872"/>
                </a:lnTo>
                <a:lnTo>
                  <a:pt x="12" y="20127"/>
                </a:lnTo>
                <a:lnTo>
                  <a:pt x="48" y="20371"/>
                </a:lnTo>
                <a:lnTo>
                  <a:pt x="105" y="20600"/>
                </a:lnTo>
                <a:lnTo>
                  <a:pt x="182" y="20813"/>
                </a:lnTo>
                <a:lnTo>
                  <a:pt x="277" y="21006"/>
                </a:lnTo>
                <a:lnTo>
                  <a:pt x="388" y="21176"/>
                </a:lnTo>
                <a:lnTo>
                  <a:pt x="514" y="21322"/>
                </a:lnTo>
                <a:lnTo>
                  <a:pt x="653" y="21439"/>
                </a:lnTo>
                <a:lnTo>
                  <a:pt x="803" y="21527"/>
                </a:lnTo>
                <a:lnTo>
                  <a:pt x="962" y="21581"/>
                </a:lnTo>
                <a:lnTo>
                  <a:pt x="1129" y="21600"/>
                </a:lnTo>
                <a:lnTo>
                  <a:pt x="20471" y="21600"/>
                </a:lnTo>
                <a:lnTo>
                  <a:pt x="20638" y="21581"/>
                </a:lnTo>
                <a:lnTo>
                  <a:pt x="20797" y="21527"/>
                </a:lnTo>
                <a:lnTo>
                  <a:pt x="20947" y="21439"/>
                </a:lnTo>
                <a:lnTo>
                  <a:pt x="21086" y="21322"/>
                </a:lnTo>
                <a:lnTo>
                  <a:pt x="21212" y="21176"/>
                </a:lnTo>
                <a:lnTo>
                  <a:pt x="21323" y="21006"/>
                </a:lnTo>
                <a:lnTo>
                  <a:pt x="21418" y="20813"/>
                </a:lnTo>
                <a:lnTo>
                  <a:pt x="21495" y="20600"/>
                </a:lnTo>
                <a:lnTo>
                  <a:pt x="21552" y="20371"/>
                </a:lnTo>
                <a:lnTo>
                  <a:pt x="21588" y="20127"/>
                </a:lnTo>
                <a:lnTo>
                  <a:pt x="21600" y="19872"/>
                </a:lnTo>
                <a:lnTo>
                  <a:pt x="21600" y="1728"/>
                </a:lnTo>
                <a:lnTo>
                  <a:pt x="21588" y="1473"/>
                </a:lnTo>
                <a:lnTo>
                  <a:pt x="21552" y="1229"/>
                </a:lnTo>
                <a:lnTo>
                  <a:pt x="21495" y="1000"/>
                </a:lnTo>
                <a:lnTo>
                  <a:pt x="21418" y="787"/>
                </a:lnTo>
                <a:lnTo>
                  <a:pt x="21323" y="594"/>
                </a:lnTo>
                <a:lnTo>
                  <a:pt x="21212" y="424"/>
                </a:lnTo>
                <a:lnTo>
                  <a:pt x="21086" y="278"/>
                </a:lnTo>
                <a:lnTo>
                  <a:pt x="20947" y="161"/>
                </a:lnTo>
                <a:lnTo>
                  <a:pt x="20797" y="73"/>
                </a:lnTo>
                <a:lnTo>
                  <a:pt x="20638" y="19"/>
                </a:lnTo>
                <a:lnTo>
                  <a:pt x="20471" y="0"/>
                </a:ln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 dirty="0"/>
          </a:p>
        </p:txBody>
      </p:sp>
      <p:pic>
        <p:nvPicPr>
          <p:cNvPr id="136" name="object 22" descr="object 22">
            <a:extLst>
              <a:ext uri="{FF2B5EF4-FFF2-40B4-BE49-F238E27FC236}">
                <a16:creationId xmlns:a16="http://schemas.microsoft.com/office/drawing/2014/main" id="{6F9051E6-38DE-4A9D-81A3-7BF611C25378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/>
          </a:blip>
          <a:stretch>
            <a:fillRect/>
          </a:stretch>
        </p:blipFill>
        <p:spPr>
          <a:xfrm>
            <a:off x="13476030" y="1837640"/>
            <a:ext cx="6209237" cy="4136000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137" name="object 23">
            <a:extLst>
              <a:ext uri="{FF2B5EF4-FFF2-40B4-BE49-F238E27FC236}">
                <a16:creationId xmlns:a16="http://schemas.microsoft.com/office/drawing/2014/main" id="{41A39B5E-FD43-47DA-BA90-2F6680079DDD}"/>
              </a:ext>
            </a:extLst>
          </p:cNvPr>
          <p:cNvSpPr/>
          <p:nvPr userDrawn="1"/>
        </p:nvSpPr>
        <p:spPr>
          <a:xfrm>
            <a:off x="13234739" y="1681200"/>
            <a:ext cx="5999819" cy="39265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469" y="0"/>
                </a:moveTo>
                <a:lnTo>
                  <a:pt x="1131" y="0"/>
                </a:lnTo>
                <a:lnTo>
                  <a:pt x="964" y="19"/>
                </a:lnTo>
                <a:lnTo>
                  <a:pt x="804" y="73"/>
                </a:lnTo>
                <a:lnTo>
                  <a:pt x="654" y="161"/>
                </a:lnTo>
                <a:lnTo>
                  <a:pt x="515" y="278"/>
                </a:lnTo>
                <a:lnTo>
                  <a:pt x="389" y="424"/>
                </a:lnTo>
                <a:lnTo>
                  <a:pt x="277" y="594"/>
                </a:lnTo>
                <a:lnTo>
                  <a:pt x="182" y="787"/>
                </a:lnTo>
                <a:lnTo>
                  <a:pt x="105" y="1000"/>
                </a:lnTo>
                <a:lnTo>
                  <a:pt x="48" y="1229"/>
                </a:lnTo>
                <a:lnTo>
                  <a:pt x="12" y="1473"/>
                </a:lnTo>
                <a:lnTo>
                  <a:pt x="0" y="1728"/>
                </a:lnTo>
                <a:lnTo>
                  <a:pt x="0" y="19872"/>
                </a:lnTo>
                <a:lnTo>
                  <a:pt x="12" y="20127"/>
                </a:lnTo>
                <a:lnTo>
                  <a:pt x="48" y="20371"/>
                </a:lnTo>
                <a:lnTo>
                  <a:pt x="105" y="20600"/>
                </a:lnTo>
                <a:lnTo>
                  <a:pt x="182" y="20813"/>
                </a:lnTo>
                <a:lnTo>
                  <a:pt x="277" y="21006"/>
                </a:lnTo>
                <a:lnTo>
                  <a:pt x="389" y="21176"/>
                </a:lnTo>
                <a:lnTo>
                  <a:pt x="515" y="21322"/>
                </a:lnTo>
                <a:lnTo>
                  <a:pt x="654" y="21439"/>
                </a:lnTo>
                <a:lnTo>
                  <a:pt x="804" y="21527"/>
                </a:lnTo>
                <a:lnTo>
                  <a:pt x="964" y="21581"/>
                </a:lnTo>
                <a:lnTo>
                  <a:pt x="1131" y="21600"/>
                </a:lnTo>
                <a:lnTo>
                  <a:pt x="20469" y="21600"/>
                </a:lnTo>
                <a:lnTo>
                  <a:pt x="20636" y="21581"/>
                </a:lnTo>
                <a:lnTo>
                  <a:pt x="20796" y="21527"/>
                </a:lnTo>
                <a:lnTo>
                  <a:pt x="20946" y="21439"/>
                </a:lnTo>
                <a:lnTo>
                  <a:pt x="21085" y="21322"/>
                </a:lnTo>
                <a:lnTo>
                  <a:pt x="21211" y="21176"/>
                </a:lnTo>
                <a:lnTo>
                  <a:pt x="21323" y="21006"/>
                </a:lnTo>
                <a:lnTo>
                  <a:pt x="21418" y="20813"/>
                </a:lnTo>
                <a:lnTo>
                  <a:pt x="21495" y="20600"/>
                </a:lnTo>
                <a:lnTo>
                  <a:pt x="21552" y="20371"/>
                </a:lnTo>
                <a:lnTo>
                  <a:pt x="21588" y="20127"/>
                </a:lnTo>
                <a:lnTo>
                  <a:pt x="21600" y="19872"/>
                </a:lnTo>
                <a:lnTo>
                  <a:pt x="21600" y="1728"/>
                </a:lnTo>
                <a:lnTo>
                  <a:pt x="21588" y="1473"/>
                </a:lnTo>
                <a:lnTo>
                  <a:pt x="21552" y="1229"/>
                </a:lnTo>
                <a:lnTo>
                  <a:pt x="21495" y="1000"/>
                </a:lnTo>
                <a:lnTo>
                  <a:pt x="21418" y="787"/>
                </a:lnTo>
                <a:lnTo>
                  <a:pt x="21323" y="594"/>
                </a:lnTo>
                <a:lnTo>
                  <a:pt x="21211" y="424"/>
                </a:lnTo>
                <a:lnTo>
                  <a:pt x="21085" y="278"/>
                </a:lnTo>
                <a:lnTo>
                  <a:pt x="20946" y="161"/>
                </a:lnTo>
                <a:lnTo>
                  <a:pt x="20796" y="73"/>
                </a:lnTo>
                <a:lnTo>
                  <a:pt x="20636" y="19"/>
                </a:lnTo>
                <a:lnTo>
                  <a:pt x="20469" y="0"/>
                </a:ln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pic>
        <p:nvPicPr>
          <p:cNvPr id="143" name="object 27" descr="object 27">
            <a:extLst>
              <a:ext uri="{FF2B5EF4-FFF2-40B4-BE49-F238E27FC236}">
                <a16:creationId xmlns:a16="http://schemas.microsoft.com/office/drawing/2014/main" id="{178992DF-E43B-4EBD-B973-6EAE04D76274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/>
          </a:blip>
          <a:stretch>
            <a:fillRect/>
          </a:stretch>
        </p:blipFill>
        <p:spPr>
          <a:xfrm>
            <a:off x="6970480" y="6112775"/>
            <a:ext cx="6219708" cy="4136000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144" name="object 28">
            <a:extLst>
              <a:ext uri="{FF2B5EF4-FFF2-40B4-BE49-F238E27FC236}">
                <a16:creationId xmlns:a16="http://schemas.microsoft.com/office/drawing/2014/main" id="{94CCD824-00B9-401B-A168-A702BBC16C12}"/>
              </a:ext>
            </a:extLst>
          </p:cNvPr>
          <p:cNvSpPr/>
          <p:nvPr userDrawn="1"/>
        </p:nvSpPr>
        <p:spPr>
          <a:xfrm>
            <a:off x="6790989" y="5872206"/>
            <a:ext cx="6010292" cy="39265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471" y="0"/>
                </a:moveTo>
                <a:lnTo>
                  <a:pt x="1129" y="0"/>
                </a:lnTo>
                <a:lnTo>
                  <a:pt x="962" y="19"/>
                </a:lnTo>
                <a:lnTo>
                  <a:pt x="803" y="73"/>
                </a:lnTo>
                <a:lnTo>
                  <a:pt x="653" y="161"/>
                </a:lnTo>
                <a:lnTo>
                  <a:pt x="514" y="278"/>
                </a:lnTo>
                <a:lnTo>
                  <a:pt x="388" y="424"/>
                </a:lnTo>
                <a:lnTo>
                  <a:pt x="277" y="594"/>
                </a:lnTo>
                <a:lnTo>
                  <a:pt x="182" y="787"/>
                </a:lnTo>
                <a:lnTo>
                  <a:pt x="105" y="1000"/>
                </a:lnTo>
                <a:lnTo>
                  <a:pt x="48" y="1229"/>
                </a:lnTo>
                <a:lnTo>
                  <a:pt x="12" y="1473"/>
                </a:lnTo>
                <a:lnTo>
                  <a:pt x="0" y="1728"/>
                </a:lnTo>
                <a:lnTo>
                  <a:pt x="0" y="19872"/>
                </a:lnTo>
                <a:lnTo>
                  <a:pt x="12" y="20127"/>
                </a:lnTo>
                <a:lnTo>
                  <a:pt x="48" y="20371"/>
                </a:lnTo>
                <a:lnTo>
                  <a:pt x="105" y="20600"/>
                </a:lnTo>
                <a:lnTo>
                  <a:pt x="182" y="20813"/>
                </a:lnTo>
                <a:lnTo>
                  <a:pt x="277" y="21006"/>
                </a:lnTo>
                <a:lnTo>
                  <a:pt x="388" y="21176"/>
                </a:lnTo>
                <a:lnTo>
                  <a:pt x="514" y="21322"/>
                </a:lnTo>
                <a:lnTo>
                  <a:pt x="653" y="21439"/>
                </a:lnTo>
                <a:lnTo>
                  <a:pt x="803" y="21527"/>
                </a:lnTo>
                <a:lnTo>
                  <a:pt x="962" y="21581"/>
                </a:lnTo>
                <a:lnTo>
                  <a:pt x="1129" y="21600"/>
                </a:lnTo>
                <a:lnTo>
                  <a:pt x="20471" y="21600"/>
                </a:lnTo>
                <a:lnTo>
                  <a:pt x="20638" y="21581"/>
                </a:lnTo>
                <a:lnTo>
                  <a:pt x="20797" y="21527"/>
                </a:lnTo>
                <a:lnTo>
                  <a:pt x="20947" y="21439"/>
                </a:lnTo>
                <a:lnTo>
                  <a:pt x="21086" y="21322"/>
                </a:lnTo>
                <a:lnTo>
                  <a:pt x="21212" y="21176"/>
                </a:lnTo>
                <a:lnTo>
                  <a:pt x="21323" y="21006"/>
                </a:lnTo>
                <a:lnTo>
                  <a:pt x="21418" y="20813"/>
                </a:lnTo>
                <a:lnTo>
                  <a:pt x="21495" y="20600"/>
                </a:lnTo>
                <a:lnTo>
                  <a:pt x="21552" y="20371"/>
                </a:lnTo>
                <a:lnTo>
                  <a:pt x="21588" y="20127"/>
                </a:lnTo>
                <a:lnTo>
                  <a:pt x="21600" y="19872"/>
                </a:lnTo>
                <a:lnTo>
                  <a:pt x="21600" y="1728"/>
                </a:lnTo>
                <a:lnTo>
                  <a:pt x="21588" y="1473"/>
                </a:lnTo>
                <a:lnTo>
                  <a:pt x="21552" y="1229"/>
                </a:lnTo>
                <a:lnTo>
                  <a:pt x="21495" y="1000"/>
                </a:lnTo>
                <a:lnTo>
                  <a:pt x="21418" y="787"/>
                </a:lnTo>
                <a:lnTo>
                  <a:pt x="21323" y="594"/>
                </a:lnTo>
                <a:lnTo>
                  <a:pt x="21212" y="424"/>
                </a:lnTo>
                <a:lnTo>
                  <a:pt x="21086" y="278"/>
                </a:lnTo>
                <a:lnTo>
                  <a:pt x="20947" y="161"/>
                </a:lnTo>
                <a:lnTo>
                  <a:pt x="20797" y="73"/>
                </a:lnTo>
                <a:lnTo>
                  <a:pt x="20638" y="19"/>
                </a:lnTo>
                <a:lnTo>
                  <a:pt x="20471" y="0"/>
                </a:ln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pic>
        <p:nvPicPr>
          <p:cNvPr id="147" name="object 32" descr="object 32">
            <a:extLst>
              <a:ext uri="{FF2B5EF4-FFF2-40B4-BE49-F238E27FC236}">
                <a16:creationId xmlns:a16="http://schemas.microsoft.com/office/drawing/2014/main" id="{803B0C67-E535-42AE-8459-2A4C12354670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/>
          </a:blip>
          <a:stretch>
            <a:fillRect/>
          </a:stretch>
        </p:blipFill>
        <p:spPr>
          <a:xfrm>
            <a:off x="13476030" y="6036466"/>
            <a:ext cx="6209237" cy="4136000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148" name="object 33">
            <a:extLst>
              <a:ext uri="{FF2B5EF4-FFF2-40B4-BE49-F238E27FC236}">
                <a16:creationId xmlns:a16="http://schemas.microsoft.com/office/drawing/2014/main" id="{A47AA820-6FD1-417C-A866-C99F2D8F6EC8}"/>
              </a:ext>
            </a:extLst>
          </p:cNvPr>
          <p:cNvSpPr/>
          <p:nvPr userDrawn="1"/>
        </p:nvSpPr>
        <p:spPr>
          <a:xfrm>
            <a:off x="13211052" y="5872206"/>
            <a:ext cx="5999819" cy="39265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469" y="0"/>
                </a:moveTo>
                <a:lnTo>
                  <a:pt x="1131" y="0"/>
                </a:lnTo>
                <a:lnTo>
                  <a:pt x="964" y="19"/>
                </a:lnTo>
                <a:lnTo>
                  <a:pt x="804" y="73"/>
                </a:lnTo>
                <a:lnTo>
                  <a:pt x="654" y="161"/>
                </a:lnTo>
                <a:lnTo>
                  <a:pt x="515" y="278"/>
                </a:lnTo>
                <a:lnTo>
                  <a:pt x="389" y="424"/>
                </a:lnTo>
                <a:lnTo>
                  <a:pt x="277" y="594"/>
                </a:lnTo>
                <a:lnTo>
                  <a:pt x="182" y="787"/>
                </a:lnTo>
                <a:lnTo>
                  <a:pt x="105" y="1000"/>
                </a:lnTo>
                <a:lnTo>
                  <a:pt x="48" y="1229"/>
                </a:lnTo>
                <a:lnTo>
                  <a:pt x="12" y="1473"/>
                </a:lnTo>
                <a:lnTo>
                  <a:pt x="0" y="1728"/>
                </a:lnTo>
                <a:lnTo>
                  <a:pt x="0" y="19872"/>
                </a:lnTo>
                <a:lnTo>
                  <a:pt x="12" y="20127"/>
                </a:lnTo>
                <a:lnTo>
                  <a:pt x="48" y="20371"/>
                </a:lnTo>
                <a:lnTo>
                  <a:pt x="105" y="20600"/>
                </a:lnTo>
                <a:lnTo>
                  <a:pt x="182" y="20813"/>
                </a:lnTo>
                <a:lnTo>
                  <a:pt x="277" y="21006"/>
                </a:lnTo>
                <a:lnTo>
                  <a:pt x="389" y="21176"/>
                </a:lnTo>
                <a:lnTo>
                  <a:pt x="515" y="21322"/>
                </a:lnTo>
                <a:lnTo>
                  <a:pt x="654" y="21439"/>
                </a:lnTo>
                <a:lnTo>
                  <a:pt x="804" y="21527"/>
                </a:lnTo>
                <a:lnTo>
                  <a:pt x="964" y="21581"/>
                </a:lnTo>
                <a:lnTo>
                  <a:pt x="1131" y="21600"/>
                </a:lnTo>
                <a:lnTo>
                  <a:pt x="20469" y="21600"/>
                </a:lnTo>
                <a:lnTo>
                  <a:pt x="20636" y="21581"/>
                </a:lnTo>
                <a:lnTo>
                  <a:pt x="20796" y="21527"/>
                </a:lnTo>
                <a:lnTo>
                  <a:pt x="20946" y="21439"/>
                </a:lnTo>
                <a:lnTo>
                  <a:pt x="21085" y="21322"/>
                </a:lnTo>
                <a:lnTo>
                  <a:pt x="21211" y="21176"/>
                </a:lnTo>
                <a:lnTo>
                  <a:pt x="21323" y="21006"/>
                </a:lnTo>
                <a:lnTo>
                  <a:pt x="21418" y="20813"/>
                </a:lnTo>
                <a:lnTo>
                  <a:pt x="21495" y="20600"/>
                </a:lnTo>
                <a:lnTo>
                  <a:pt x="21552" y="20371"/>
                </a:lnTo>
                <a:lnTo>
                  <a:pt x="21588" y="20127"/>
                </a:lnTo>
                <a:lnTo>
                  <a:pt x="21600" y="19872"/>
                </a:lnTo>
                <a:lnTo>
                  <a:pt x="21600" y="1728"/>
                </a:lnTo>
                <a:lnTo>
                  <a:pt x="21588" y="1473"/>
                </a:lnTo>
                <a:lnTo>
                  <a:pt x="21552" y="1229"/>
                </a:lnTo>
                <a:lnTo>
                  <a:pt x="21495" y="1000"/>
                </a:lnTo>
                <a:lnTo>
                  <a:pt x="21418" y="787"/>
                </a:lnTo>
                <a:lnTo>
                  <a:pt x="21323" y="594"/>
                </a:lnTo>
                <a:lnTo>
                  <a:pt x="21211" y="424"/>
                </a:lnTo>
                <a:lnTo>
                  <a:pt x="21085" y="278"/>
                </a:lnTo>
                <a:lnTo>
                  <a:pt x="20946" y="161"/>
                </a:lnTo>
                <a:lnTo>
                  <a:pt x="20796" y="73"/>
                </a:lnTo>
                <a:lnTo>
                  <a:pt x="20636" y="19"/>
                </a:lnTo>
                <a:lnTo>
                  <a:pt x="20469" y="0"/>
                </a:ln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793738" y="2047056"/>
            <a:ext cx="4802749" cy="3375163"/>
          </a:xfrm>
        </p:spPr>
        <p:txBody>
          <a:bodyPr lIns="0" tIns="0" rIns="0" bIns="0" anchor="ctr" anchorCtr="0"/>
          <a:lstStyle>
            <a:lvl1pPr algn="ctr">
              <a:defRPr>
                <a:latin typeface="+mn-lt"/>
              </a:defRPr>
            </a:lvl1pPr>
          </a:lstStyle>
          <a:p>
            <a:endParaRPr dirty="0"/>
          </a:p>
        </p:txBody>
      </p:sp>
      <p:sp>
        <p:nvSpPr>
          <p:cNvPr id="26" name="Holder 2">
            <a:extLst>
              <a:ext uri="{FF2B5EF4-FFF2-40B4-BE49-F238E27FC236}">
                <a16:creationId xmlns:a16="http://schemas.microsoft.com/office/drawing/2014/main" id="{6955C65D-AF84-47EE-920F-7C7251766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8872" y="371994"/>
            <a:ext cx="13011275" cy="319897"/>
          </a:xfrm>
        </p:spPr>
        <p:txBody>
          <a:bodyPr lIns="0" tIns="0" rIns="0" bIns="0"/>
          <a:lstStyle>
            <a:lvl1pPr algn="ctr">
              <a:defRPr/>
            </a:lvl1pPr>
          </a:lstStyle>
          <a:p>
            <a:endParaRPr dirty="0"/>
          </a:p>
        </p:txBody>
      </p:sp>
      <p:sp>
        <p:nvSpPr>
          <p:cNvPr id="27" name="Holder 3">
            <a:extLst>
              <a:ext uri="{FF2B5EF4-FFF2-40B4-BE49-F238E27FC236}">
                <a16:creationId xmlns:a16="http://schemas.microsoft.com/office/drawing/2014/main" id="{46C44E7E-DB05-4C3D-9BC7-EAB70FE7231F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4179273" y="2047056"/>
            <a:ext cx="4802749" cy="3375163"/>
          </a:xfrm>
        </p:spPr>
        <p:txBody>
          <a:bodyPr lIns="0" tIns="0" rIns="0" bIns="0" anchor="ctr" anchorCtr="0"/>
          <a:lstStyle>
            <a:lvl1pPr algn="ctr">
              <a:defRPr>
                <a:latin typeface="+mn-lt"/>
              </a:defRPr>
            </a:lvl1pPr>
          </a:lstStyle>
          <a:p>
            <a:endParaRPr dirty="0"/>
          </a:p>
        </p:txBody>
      </p:sp>
      <p:sp>
        <p:nvSpPr>
          <p:cNvPr id="28" name="Holder 3">
            <a:extLst>
              <a:ext uri="{FF2B5EF4-FFF2-40B4-BE49-F238E27FC236}">
                <a16:creationId xmlns:a16="http://schemas.microsoft.com/office/drawing/2014/main" id="{7ABFE80D-0D6F-49B2-9B19-9CF02E93DDDB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7727309" y="6267187"/>
            <a:ext cx="4802749" cy="3375163"/>
          </a:xfrm>
        </p:spPr>
        <p:txBody>
          <a:bodyPr lIns="0" tIns="0" rIns="0" bIns="0" anchor="ctr" anchorCtr="0"/>
          <a:lstStyle>
            <a:lvl1pPr algn="ctr">
              <a:defRPr>
                <a:latin typeface="+mn-lt"/>
              </a:defRPr>
            </a:lvl1pPr>
          </a:lstStyle>
          <a:p>
            <a:endParaRPr dirty="0"/>
          </a:p>
        </p:txBody>
      </p:sp>
      <p:sp>
        <p:nvSpPr>
          <p:cNvPr id="29" name="Holder 3">
            <a:extLst>
              <a:ext uri="{FF2B5EF4-FFF2-40B4-BE49-F238E27FC236}">
                <a16:creationId xmlns:a16="http://schemas.microsoft.com/office/drawing/2014/main" id="{1C2221FA-F749-410F-A036-2BDB5538C38B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14319250" y="6267187"/>
            <a:ext cx="4802749" cy="3375163"/>
          </a:xfrm>
        </p:spPr>
        <p:txBody>
          <a:bodyPr lIns="0" tIns="0" rIns="0" bIns="0" anchor="ctr" anchorCtr="0"/>
          <a:lstStyle>
            <a:lvl1pPr algn="ctr">
              <a:defRPr>
                <a:latin typeface="+mn-lt"/>
              </a:defRPr>
            </a:lvl1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" name="object 12" descr="object 12">
            <a:extLst>
              <a:ext uri="{FF2B5EF4-FFF2-40B4-BE49-F238E27FC236}">
                <a16:creationId xmlns:a16="http://schemas.microsoft.com/office/drawing/2014/main" id="{A32854D5-CF2B-4F91-8725-A702D39C03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718186" y="2673638"/>
            <a:ext cx="11570330" cy="2094178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533" name="object 13">
            <a:extLst>
              <a:ext uri="{FF2B5EF4-FFF2-40B4-BE49-F238E27FC236}">
                <a16:creationId xmlns:a16="http://schemas.microsoft.com/office/drawing/2014/main" id="{84564FAD-5D8F-4C2A-92CF-CBAE9891C8D3}"/>
              </a:ext>
            </a:extLst>
          </p:cNvPr>
          <p:cNvSpPr/>
          <p:nvPr userDrawn="1"/>
        </p:nvSpPr>
        <p:spPr>
          <a:xfrm>
            <a:off x="674964" y="2568796"/>
            <a:ext cx="11360912" cy="18847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003" y="0"/>
                </a:moveTo>
                <a:lnTo>
                  <a:pt x="597" y="0"/>
                </a:lnTo>
                <a:lnTo>
                  <a:pt x="509" y="39"/>
                </a:lnTo>
                <a:lnTo>
                  <a:pt x="425" y="152"/>
                </a:lnTo>
                <a:lnTo>
                  <a:pt x="345" y="335"/>
                </a:lnTo>
                <a:lnTo>
                  <a:pt x="272" y="580"/>
                </a:lnTo>
                <a:lnTo>
                  <a:pt x="205" y="883"/>
                </a:lnTo>
                <a:lnTo>
                  <a:pt x="146" y="1238"/>
                </a:lnTo>
                <a:lnTo>
                  <a:pt x="96" y="1640"/>
                </a:lnTo>
                <a:lnTo>
                  <a:pt x="56" y="2082"/>
                </a:lnTo>
                <a:lnTo>
                  <a:pt x="25" y="2560"/>
                </a:lnTo>
                <a:lnTo>
                  <a:pt x="6" y="3068"/>
                </a:lnTo>
                <a:lnTo>
                  <a:pt x="0" y="3600"/>
                </a:lnTo>
                <a:lnTo>
                  <a:pt x="0" y="18000"/>
                </a:lnTo>
                <a:lnTo>
                  <a:pt x="6" y="18532"/>
                </a:lnTo>
                <a:lnTo>
                  <a:pt x="25" y="19040"/>
                </a:lnTo>
                <a:lnTo>
                  <a:pt x="56" y="19518"/>
                </a:lnTo>
                <a:lnTo>
                  <a:pt x="96" y="19960"/>
                </a:lnTo>
                <a:lnTo>
                  <a:pt x="146" y="20362"/>
                </a:lnTo>
                <a:lnTo>
                  <a:pt x="205" y="20717"/>
                </a:lnTo>
                <a:lnTo>
                  <a:pt x="272" y="21020"/>
                </a:lnTo>
                <a:lnTo>
                  <a:pt x="345" y="21265"/>
                </a:lnTo>
                <a:lnTo>
                  <a:pt x="425" y="21448"/>
                </a:lnTo>
                <a:lnTo>
                  <a:pt x="509" y="21561"/>
                </a:lnTo>
                <a:lnTo>
                  <a:pt x="597" y="21600"/>
                </a:lnTo>
                <a:lnTo>
                  <a:pt x="21003" y="21600"/>
                </a:lnTo>
                <a:lnTo>
                  <a:pt x="21091" y="21561"/>
                </a:lnTo>
                <a:lnTo>
                  <a:pt x="21175" y="21448"/>
                </a:lnTo>
                <a:lnTo>
                  <a:pt x="21255" y="21265"/>
                </a:lnTo>
                <a:lnTo>
                  <a:pt x="21328" y="21020"/>
                </a:lnTo>
                <a:lnTo>
                  <a:pt x="21395" y="20717"/>
                </a:lnTo>
                <a:lnTo>
                  <a:pt x="21454" y="20362"/>
                </a:lnTo>
                <a:lnTo>
                  <a:pt x="21504" y="19960"/>
                </a:lnTo>
                <a:lnTo>
                  <a:pt x="21544" y="19518"/>
                </a:lnTo>
                <a:lnTo>
                  <a:pt x="21575" y="19040"/>
                </a:lnTo>
                <a:lnTo>
                  <a:pt x="21594" y="18532"/>
                </a:lnTo>
                <a:lnTo>
                  <a:pt x="21600" y="18000"/>
                </a:lnTo>
                <a:lnTo>
                  <a:pt x="21600" y="3600"/>
                </a:lnTo>
                <a:lnTo>
                  <a:pt x="21594" y="3068"/>
                </a:lnTo>
                <a:lnTo>
                  <a:pt x="21575" y="2560"/>
                </a:lnTo>
                <a:lnTo>
                  <a:pt x="21544" y="2082"/>
                </a:lnTo>
                <a:lnTo>
                  <a:pt x="21504" y="1640"/>
                </a:lnTo>
                <a:lnTo>
                  <a:pt x="21454" y="1238"/>
                </a:lnTo>
                <a:lnTo>
                  <a:pt x="21395" y="883"/>
                </a:lnTo>
                <a:lnTo>
                  <a:pt x="21328" y="580"/>
                </a:lnTo>
                <a:lnTo>
                  <a:pt x="21255" y="335"/>
                </a:lnTo>
                <a:lnTo>
                  <a:pt x="21175" y="152"/>
                </a:lnTo>
                <a:lnTo>
                  <a:pt x="21091" y="39"/>
                </a:lnTo>
                <a:lnTo>
                  <a:pt x="21003" y="0"/>
                </a:ln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pic>
        <p:nvPicPr>
          <p:cNvPr id="528" name="object 12" descr="object 12">
            <a:extLst>
              <a:ext uri="{FF2B5EF4-FFF2-40B4-BE49-F238E27FC236}">
                <a16:creationId xmlns:a16="http://schemas.microsoft.com/office/drawing/2014/main" id="{8737DADD-235B-42E8-BA05-27EDA2BA80F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740682" y="7489595"/>
            <a:ext cx="11570330" cy="2094178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529" name="object 13">
            <a:extLst>
              <a:ext uri="{FF2B5EF4-FFF2-40B4-BE49-F238E27FC236}">
                <a16:creationId xmlns:a16="http://schemas.microsoft.com/office/drawing/2014/main" id="{B9686C96-CE36-4754-AF62-305F27220F9A}"/>
              </a:ext>
            </a:extLst>
          </p:cNvPr>
          <p:cNvSpPr/>
          <p:nvPr userDrawn="1"/>
        </p:nvSpPr>
        <p:spPr>
          <a:xfrm>
            <a:off x="697460" y="7384753"/>
            <a:ext cx="11360912" cy="18847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003" y="0"/>
                </a:moveTo>
                <a:lnTo>
                  <a:pt x="597" y="0"/>
                </a:lnTo>
                <a:lnTo>
                  <a:pt x="509" y="39"/>
                </a:lnTo>
                <a:lnTo>
                  <a:pt x="425" y="152"/>
                </a:lnTo>
                <a:lnTo>
                  <a:pt x="345" y="335"/>
                </a:lnTo>
                <a:lnTo>
                  <a:pt x="272" y="580"/>
                </a:lnTo>
                <a:lnTo>
                  <a:pt x="205" y="883"/>
                </a:lnTo>
                <a:lnTo>
                  <a:pt x="146" y="1238"/>
                </a:lnTo>
                <a:lnTo>
                  <a:pt x="96" y="1640"/>
                </a:lnTo>
                <a:lnTo>
                  <a:pt x="56" y="2082"/>
                </a:lnTo>
                <a:lnTo>
                  <a:pt x="25" y="2560"/>
                </a:lnTo>
                <a:lnTo>
                  <a:pt x="6" y="3068"/>
                </a:lnTo>
                <a:lnTo>
                  <a:pt x="0" y="3600"/>
                </a:lnTo>
                <a:lnTo>
                  <a:pt x="0" y="18000"/>
                </a:lnTo>
                <a:lnTo>
                  <a:pt x="6" y="18532"/>
                </a:lnTo>
                <a:lnTo>
                  <a:pt x="25" y="19040"/>
                </a:lnTo>
                <a:lnTo>
                  <a:pt x="56" y="19518"/>
                </a:lnTo>
                <a:lnTo>
                  <a:pt x="96" y="19960"/>
                </a:lnTo>
                <a:lnTo>
                  <a:pt x="146" y="20362"/>
                </a:lnTo>
                <a:lnTo>
                  <a:pt x="205" y="20717"/>
                </a:lnTo>
                <a:lnTo>
                  <a:pt x="272" y="21020"/>
                </a:lnTo>
                <a:lnTo>
                  <a:pt x="345" y="21265"/>
                </a:lnTo>
                <a:lnTo>
                  <a:pt x="425" y="21448"/>
                </a:lnTo>
                <a:lnTo>
                  <a:pt x="509" y="21561"/>
                </a:lnTo>
                <a:lnTo>
                  <a:pt x="597" y="21600"/>
                </a:lnTo>
                <a:lnTo>
                  <a:pt x="21003" y="21600"/>
                </a:lnTo>
                <a:lnTo>
                  <a:pt x="21091" y="21561"/>
                </a:lnTo>
                <a:lnTo>
                  <a:pt x="21175" y="21448"/>
                </a:lnTo>
                <a:lnTo>
                  <a:pt x="21255" y="21265"/>
                </a:lnTo>
                <a:lnTo>
                  <a:pt x="21328" y="21020"/>
                </a:lnTo>
                <a:lnTo>
                  <a:pt x="21395" y="20717"/>
                </a:lnTo>
                <a:lnTo>
                  <a:pt x="21454" y="20362"/>
                </a:lnTo>
                <a:lnTo>
                  <a:pt x="21504" y="19960"/>
                </a:lnTo>
                <a:lnTo>
                  <a:pt x="21544" y="19518"/>
                </a:lnTo>
                <a:lnTo>
                  <a:pt x="21575" y="19040"/>
                </a:lnTo>
                <a:lnTo>
                  <a:pt x="21594" y="18532"/>
                </a:lnTo>
                <a:lnTo>
                  <a:pt x="21600" y="18000"/>
                </a:lnTo>
                <a:lnTo>
                  <a:pt x="21600" y="3600"/>
                </a:lnTo>
                <a:lnTo>
                  <a:pt x="21594" y="3068"/>
                </a:lnTo>
                <a:lnTo>
                  <a:pt x="21575" y="2560"/>
                </a:lnTo>
                <a:lnTo>
                  <a:pt x="21544" y="2082"/>
                </a:lnTo>
                <a:lnTo>
                  <a:pt x="21504" y="1640"/>
                </a:lnTo>
                <a:lnTo>
                  <a:pt x="21454" y="1238"/>
                </a:lnTo>
                <a:lnTo>
                  <a:pt x="21395" y="883"/>
                </a:lnTo>
                <a:lnTo>
                  <a:pt x="21328" y="580"/>
                </a:lnTo>
                <a:lnTo>
                  <a:pt x="21255" y="335"/>
                </a:lnTo>
                <a:lnTo>
                  <a:pt x="21175" y="152"/>
                </a:lnTo>
                <a:lnTo>
                  <a:pt x="21091" y="39"/>
                </a:lnTo>
                <a:lnTo>
                  <a:pt x="21003" y="0"/>
                </a:ln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pic>
        <p:nvPicPr>
          <p:cNvPr id="8" name="object 3" descr="object 3">
            <a:extLst>
              <a:ext uri="{FF2B5EF4-FFF2-40B4-BE49-F238E27FC236}">
                <a16:creationId xmlns:a16="http://schemas.microsoft.com/office/drawing/2014/main" id="{E62B18BB-28D8-4D74-9AA4-92BB4967F94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1229204" y="615378"/>
            <a:ext cx="724789" cy="83687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9" name="object 4" descr="object 4">
            <a:extLst>
              <a:ext uri="{FF2B5EF4-FFF2-40B4-BE49-F238E27FC236}">
                <a16:creationId xmlns:a16="http://schemas.microsoft.com/office/drawing/2014/main" id="{EDAB3544-2FC9-4114-B2E2-8B1D5176AA2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/>
          </a:blip>
          <a:stretch>
            <a:fillRect/>
          </a:stretch>
        </p:blipFill>
        <p:spPr>
          <a:xfrm>
            <a:off x="1229261" y="422571"/>
            <a:ext cx="1363073" cy="109441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0" name="object 5" descr="object 5">
            <a:extLst>
              <a:ext uri="{FF2B5EF4-FFF2-40B4-BE49-F238E27FC236}">
                <a16:creationId xmlns:a16="http://schemas.microsoft.com/office/drawing/2014/main" id="{CB50F222-B627-4166-9C84-FAA422C8C88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/>
          </a:blip>
          <a:stretch>
            <a:fillRect/>
          </a:stretch>
        </p:blipFill>
        <p:spPr>
          <a:xfrm>
            <a:off x="1229038" y="223312"/>
            <a:ext cx="1173052" cy="122598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11" name="object 6">
            <a:extLst>
              <a:ext uri="{FF2B5EF4-FFF2-40B4-BE49-F238E27FC236}">
                <a16:creationId xmlns:a16="http://schemas.microsoft.com/office/drawing/2014/main" id="{3A57D988-CC42-4E7B-8010-1C8D303E5A18}"/>
              </a:ext>
            </a:extLst>
          </p:cNvPr>
          <p:cNvSpPr/>
          <p:nvPr userDrawn="1"/>
        </p:nvSpPr>
        <p:spPr>
          <a:xfrm>
            <a:off x="523543" y="136091"/>
            <a:ext cx="553391" cy="6492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7" y="0"/>
                </a:moveTo>
                <a:lnTo>
                  <a:pt x="0" y="126"/>
                </a:lnTo>
                <a:lnTo>
                  <a:pt x="0" y="1884"/>
                </a:lnTo>
                <a:lnTo>
                  <a:pt x="130" y="283"/>
                </a:lnTo>
                <a:lnTo>
                  <a:pt x="130" y="177"/>
                </a:lnTo>
                <a:lnTo>
                  <a:pt x="207" y="124"/>
                </a:lnTo>
                <a:lnTo>
                  <a:pt x="21016" y="488"/>
                </a:lnTo>
                <a:lnTo>
                  <a:pt x="21092" y="546"/>
                </a:lnTo>
                <a:lnTo>
                  <a:pt x="21170" y="13165"/>
                </a:lnTo>
                <a:lnTo>
                  <a:pt x="18844" y="14409"/>
                </a:lnTo>
                <a:lnTo>
                  <a:pt x="18844" y="16954"/>
                </a:lnTo>
                <a:lnTo>
                  <a:pt x="18472" y="16954"/>
                </a:lnTo>
                <a:lnTo>
                  <a:pt x="18472" y="10920"/>
                </a:lnTo>
                <a:lnTo>
                  <a:pt x="13183" y="8101"/>
                </a:lnTo>
                <a:lnTo>
                  <a:pt x="13183" y="16954"/>
                </a:lnTo>
                <a:lnTo>
                  <a:pt x="12795" y="16954"/>
                </a:lnTo>
                <a:lnTo>
                  <a:pt x="12795" y="7517"/>
                </a:lnTo>
                <a:lnTo>
                  <a:pt x="15716" y="9083"/>
                </a:lnTo>
                <a:lnTo>
                  <a:pt x="15716" y="2010"/>
                </a:lnTo>
                <a:lnTo>
                  <a:pt x="6703" y="6851"/>
                </a:lnTo>
                <a:lnTo>
                  <a:pt x="6703" y="16954"/>
                </a:lnTo>
                <a:lnTo>
                  <a:pt x="6342" y="16954"/>
                </a:lnTo>
                <a:lnTo>
                  <a:pt x="6293" y="6679"/>
                </a:lnTo>
                <a:lnTo>
                  <a:pt x="7672" y="5936"/>
                </a:lnTo>
                <a:lnTo>
                  <a:pt x="3203" y="3517"/>
                </a:lnTo>
                <a:lnTo>
                  <a:pt x="3203" y="16954"/>
                </a:lnTo>
                <a:lnTo>
                  <a:pt x="2756" y="16954"/>
                </a:lnTo>
                <a:lnTo>
                  <a:pt x="2756" y="13775"/>
                </a:lnTo>
                <a:lnTo>
                  <a:pt x="0" y="12307"/>
                </a:lnTo>
                <a:lnTo>
                  <a:pt x="0" y="17334"/>
                </a:lnTo>
                <a:lnTo>
                  <a:pt x="262" y="18543"/>
                </a:lnTo>
                <a:lnTo>
                  <a:pt x="1042" y="19490"/>
                </a:lnTo>
                <a:lnTo>
                  <a:pt x="2331" y="20108"/>
                </a:lnTo>
                <a:lnTo>
                  <a:pt x="4118" y="20329"/>
                </a:lnTo>
                <a:lnTo>
                  <a:pt x="6646" y="20329"/>
                </a:lnTo>
                <a:lnTo>
                  <a:pt x="7975" y="20425"/>
                </a:lnTo>
                <a:lnTo>
                  <a:pt x="9082" y="20691"/>
                </a:lnTo>
                <a:lnTo>
                  <a:pt x="9997" y="21093"/>
                </a:lnTo>
                <a:lnTo>
                  <a:pt x="10753" y="21600"/>
                </a:lnTo>
                <a:lnTo>
                  <a:pt x="11508" y="21093"/>
                </a:lnTo>
                <a:lnTo>
                  <a:pt x="12421" y="20691"/>
                </a:lnTo>
                <a:lnTo>
                  <a:pt x="13527" y="20425"/>
                </a:lnTo>
                <a:lnTo>
                  <a:pt x="14861" y="20329"/>
                </a:lnTo>
                <a:lnTo>
                  <a:pt x="17389" y="20329"/>
                </a:lnTo>
                <a:lnTo>
                  <a:pt x="19191" y="20108"/>
                </a:lnTo>
                <a:lnTo>
                  <a:pt x="20511" y="19490"/>
                </a:lnTo>
                <a:lnTo>
                  <a:pt x="21323" y="18543"/>
                </a:lnTo>
                <a:lnTo>
                  <a:pt x="21600" y="17334"/>
                </a:lnTo>
                <a:lnTo>
                  <a:pt x="21600" y="131"/>
                </a:lnTo>
                <a:lnTo>
                  <a:pt x="21436" y="5"/>
                </a:lnTo>
                <a:lnTo>
                  <a:pt x="167" y="0"/>
                </a:lnTo>
                <a:close/>
              </a:path>
            </a:pathLst>
          </a:custGeom>
          <a:solidFill>
            <a:srgbClr val="1C69F4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 dirty="0"/>
          </a:p>
        </p:txBody>
      </p:sp>
      <p:sp>
        <p:nvSpPr>
          <p:cNvPr id="19" name="object 9">
            <a:extLst>
              <a:ext uri="{FF2B5EF4-FFF2-40B4-BE49-F238E27FC236}">
                <a16:creationId xmlns:a16="http://schemas.microsoft.com/office/drawing/2014/main" id="{E0D62DCE-13D3-4B2E-85FB-830031DAACEA}"/>
              </a:ext>
            </a:extLst>
          </p:cNvPr>
          <p:cNvSpPr/>
          <p:nvPr userDrawn="1"/>
        </p:nvSpPr>
        <p:spPr>
          <a:xfrm>
            <a:off x="523542" y="909852"/>
            <a:ext cx="19057015" cy="12701"/>
          </a:xfrm>
          <a:prstGeom prst="rect">
            <a:avLst/>
          </a:prstGeom>
          <a:solidFill>
            <a:srgbClr val="C4D1DA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 dirty="0"/>
          </a:p>
        </p:txBody>
      </p:sp>
      <p:pic>
        <p:nvPicPr>
          <p:cNvPr id="21" name="object 12" descr="object 12">
            <a:extLst>
              <a:ext uri="{FF2B5EF4-FFF2-40B4-BE49-F238E27FC236}">
                <a16:creationId xmlns:a16="http://schemas.microsoft.com/office/drawing/2014/main" id="{D1073800-DE5D-4213-85AE-EB01593965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667999" y="4954787"/>
            <a:ext cx="11570330" cy="2094178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22" name="object 13">
            <a:extLst>
              <a:ext uri="{FF2B5EF4-FFF2-40B4-BE49-F238E27FC236}">
                <a16:creationId xmlns:a16="http://schemas.microsoft.com/office/drawing/2014/main" id="{C978DC20-6637-4FD1-AE10-E6E481040E3D}"/>
              </a:ext>
            </a:extLst>
          </p:cNvPr>
          <p:cNvSpPr/>
          <p:nvPr userDrawn="1"/>
        </p:nvSpPr>
        <p:spPr>
          <a:xfrm>
            <a:off x="624777" y="4849945"/>
            <a:ext cx="11360912" cy="18847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003" y="0"/>
                </a:moveTo>
                <a:lnTo>
                  <a:pt x="597" y="0"/>
                </a:lnTo>
                <a:lnTo>
                  <a:pt x="509" y="39"/>
                </a:lnTo>
                <a:lnTo>
                  <a:pt x="425" y="152"/>
                </a:lnTo>
                <a:lnTo>
                  <a:pt x="345" y="335"/>
                </a:lnTo>
                <a:lnTo>
                  <a:pt x="272" y="580"/>
                </a:lnTo>
                <a:lnTo>
                  <a:pt x="205" y="883"/>
                </a:lnTo>
                <a:lnTo>
                  <a:pt x="146" y="1238"/>
                </a:lnTo>
                <a:lnTo>
                  <a:pt x="96" y="1640"/>
                </a:lnTo>
                <a:lnTo>
                  <a:pt x="56" y="2082"/>
                </a:lnTo>
                <a:lnTo>
                  <a:pt x="25" y="2560"/>
                </a:lnTo>
                <a:lnTo>
                  <a:pt x="6" y="3068"/>
                </a:lnTo>
                <a:lnTo>
                  <a:pt x="0" y="3600"/>
                </a:lnTo>
                <a:lnTo>
                  <a:pt x="0" y="18000"/>
                </a:lnTo>
                <a:lnTo>
                  <a:pt x="6" y="18532"/>
                </a:lnTo>
                <a:lnTo>
                  <a:pt x="25" y="19040"/>
                </a:lnTo>
                <a:lnTo>
                  <a:pt x="56" y="19518"/>
                </a:lnTo>
                <a:lnTo>
                  <a:pt x="96" y="19960"/>
                </a:lnTo>
                <a:lnTo>
                  <a:pt x="146" y="20362"/>
                </a:lnTo>
                <a:lnTo>
                  <a:pt x="205" y="20717"/>
                </a:lnTo>
                <a:lnTo>
                  <a:pt x="272" y="21020"/>
                </a:lnTo>
                <a:lnTo>
                  <a:pt x="345" y="21265"/>
                </a:lnTo>
                <a:lnTo>
                  <a:pt x="425" y="21448"/>
                </a:lnTo>
                <a:lnTo>
                  <a:pt x="509" y="21561"/>
                </a:lnTo>
                <a:lnTo>
                  <a:pt x="597" y="21600"/>
                </a:lnTo>
                <a:lnTo>
                  <a:pt x="21003" y="21600"/>
                </a:lnTo>
                <a:lnTo>
                  <a:pt x="21091" y="21561"/>
                </a:lnTo>
                <a:lnTo>
                  <a:pt x="21175" y="21448"/>
                </a:lnTo>
                <a:lnTo>
                  <a:pt x="21255" y="21265"/>
                </a:lnTo>
                <a:lnTo>
                  <a:pt x="21328" y="21020"/>
                </a:lnTo>
                <a:lnTo>
                  <a:pt x="21395" y="20717"/>
                </a:lnTo>
                <a:lnTo>
                  <a:pt x="21454" y="20362"/>
                </a:lnTo>
                <a:lnTo>
                  <a:pt x="21504" y="19960"/>
                </a:lnTo>
                <a:lnTo>
                  <a:pt x="21544" y="19518"/>
                </a:lnTo>
                <a:lnTo>
                  <a:pt x="21575" y="19040"/>
                </a:lnTo>
                <a:lnTo>
                  <a:pt x="21594" y="18532"/>
                </a:lnTo>
                <a:lnTo>
                  <a:pt x="21600" y="18000"/>
                </a:lnTo>
                <a:lnTo>
                  <a:pt x="21600" y="3600"/>
                </a:lnTo>
                <a:lnTo>
                  <a:pt x="21594" y="3068"/>
                </a:lnTo>
                <a:lnTo>
                  <a:pt x="21575" y="2560"/>
                </a:lnTo>
                <a:lnTo>
                  <a:pt x="21544" y="2082"/>
                </a:lnTo>
                <a:lnTo>
                  <a:pt x="21504" y="1640"/>
                </a:lnTo>
                <a:lnTo>
                  <a:pt x="21454" y="1238"/>
                </a:lnTo>
                <a:lnTo>
                  <a:pt x="21395" y="883"/>
                </a:lnTo>
                <a:lnTo>
                  <a:pt x="21328" y="580"/>
                </a:lnTo>
                <a:lnTo>
                  <a:pt x="21255" y="335"/>
                </a:lnTo>
                <a:lnTo>
                  <a:pt x="21175" y="152"/>
                </a:lnTo>
                <a:lnTo>
                  <a:pt x="21091" y="39"/>
                </a:lnTo>
                <a:lnTo>
                  <a:pt x="21003" y="0"/>
                </a:ln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sp>
        <p:nvSpPr>
          <p:cNvPr id="44" name="object 23">
            <a:extLst>
              <a:ext uri="{FF2B5EF4-FFF2-40B4-BE49-F238E27FC236}">
                <a16:creationId xmlns:a16="http://schemas.microsoft.com/office/drawing/2014/main" id="{E9BC97D6-F3EA-42CA-8EAD-D8A16829B4B8}"/>
              </a:ext>
            </a:extLst>
          </p:cNvPr>
          <p:cNvSpPr/>
          <p:nvPr userDrawn="1"/>
        </p:nvSpPr>
        <p:spPr>
          <a:xfrm>
            <a:off x="12974811" y="5073533"/>
            <a:ext cx="7129289" cy="52700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542" y="0"/>
                </a:moveTo>
                <a:lnTo>
                  <a:pt x="15383" y="58"/>
                </a:lnTo>
                <a:lnTo>
                  <a:pt x="151" y="12045"/>
                </a:lnTo>
                <a:lnTo>
                  <a:pt x="50" y="12170"/>
                </a:lnTo>
                <a:lnTo>
                  <a:pt x="0" y="12330"/>
                </a:lnTo>
                <a:lnTo>
                  <a:pt x="0" y="12503"/>
                </a:lnTo>
                <a:lnTo>
                  <a:pt x="51" y="12663"/>
                </a:lnTo>
                <a:lnTo>
                  <a:pt x="152" y="12787"/>
                </a:lnTo>
                <a:lnTo>
                  <a:pt x="11350" y="21542"/>
                </a:lnTo>
                <a:lnTo>
                  <a:pt x="11510" y="21600"/>
                </a:lnTo>
                <a:lnTo>
                  <a:pt x="11591" y="21585"/>
                </a:lnTo>
                <a:lnTo>
                  <a:pt x="11669" y="21542"/>
                </a:lnTo>
                <a:lnTo>
                  <a:pt x="21600" y="13727"/>
                </a:lnTo>
                <a:lnTo>
                  <a:pt x="21600" y="4669"/>
                </a:lnTo>
                <a:lnTo>
                  <a:pt x="15701" y="58"/>
                </a:lnTo>
                <a:lnTo>
                  <a:pt x="15624" y="14"/>
                </a:lnTo>
                <a:lnTo>
                  <a:pt x="15542" y="0"/>
                </a:ln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sp>
        <p:nvSpPr>
          <p:cNvPr id="45" name="object 24">
            <a:extLst>
              <a:ext uri="{FF2B5EF4-FFF2-40B4-BE49-F238E27FC236}">
                <a16:creationId xmlns:a16="http://schemas.microsoft.com/office/drawing/2014/main" id="{EFFEB3F3-A790-4D16-A1C4-A8DAC599CA6B}"/>
              </a:ext>
            </a:extLst>
          </p:cNvPr>
          <p:cNvSpPr/>
          <p:nvPr userDrawn="1"/>
        </p:nvSpPr>
        <p:spPr>
          <a:xfrm>
            <a:off x="16338000" y="4255872"/>
            <a:ext cx="651536" cy="30621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251" y="2642"/>
                </a:lnTo>
                <a:lnTo>
                  <a:pt x="0" y="21600"/>
                </a:lnTo>
                <a:lnTo>
                  <a:pt x="21349" y="18958"/>
                </a:lnTo>
                <a:lnTo>
                  <a:pt x="21600" y="0"/>
                </a:lnTo>
                <a:close/>
              </a:path>
            </a:pathLst>
          </a:custGeom>
          <a:solidFill>
            <a:srgbClr val="E6E9F2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sp>
        <p:nvSpPr>
          <p:cNvPr id="46" name="object 25">
            <a:extLst>
              <a:ext uri="{FF2B5EF4-FFF2-40B4-BE49-F238E27FC236}">
                <a16:creationId xmlns:a16="http://schemas.microsoft.com/office/drawing/2014/main" id="{CCE15578-7F99-48A2-A55B-7085766BEDD0}"/>
              </a:ext>
            </a:extLst>
          </p:cNvPr>
          <p:cNvSpPr/>
          <p:nvPr userDrawn="1"/>
        </p:nvSpPr>
        <p:spPr>
          <a:xfrm>
            <a:off x="15764203" y="3919866"/>
            <a:ext cx="1225330" cy="7105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348" y="0"/>
                </a:moveTo>
                <a:lnTo>
                  <a:pt x="0" y="11379"/>
                </a:lnTo>
                <a:lnTo>
                  <a:pt x="10248" y="21600"/>
                </a:lnTo>
                <a:lnTo>
                  <a:pt x="21600" y="10214"/>
                </a:lnTo>
                <a:lnTo>
                  <a:pt x="11348" y="0"/>
                </a:lnTo>
                <a:close/>
              </a:path>
            </a:pathLst>
          </a:custGeom>
          <a:solidFill>
            <a:srgbClr val="D1D8F0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sp>
        <p:nvSpPr>
          <p:cNvPr id="47" name="object 26">
            <a:extLst>
              <a:ext uri="{FF2B5EF4-FFF2-40B4-BE49-F238E27FC236}">
                <a16:creationId xmlns:a16="http://schemas.microsoft.com/office/drawing/2014/main" id="{EB80D627-C507-4393-9376-CCBBD3312ECC}"/>
              </a:ext>
            </a:extLst>
          </p:cNvPr>
          <p:cNvSpPr/>
          <p:nvPr userDrawn="1"/>
        </p:nvSpPr>
        <p:spPr>
          <a:xfrm>
            <a:off x="15756405" y="4294223"/>
            <a:ext cx="589166" cy="30238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86" y="0"/>
                </a:moveTo>
                <a:lnTo>
                  <a:pt x="0" y="19200"/>
                </a:lnTo>
                <a:lnTo>
                  <a:pt x="21322" y="21600"/>
                </a:lnTo>
                <a:lnTo>
                  <a:pt x="21600" y="2402"/>
                </a:lnTo>
                <a:lnTo>
                  <a:pt x="286" y="0"/>
                </a:lnTo>
                <a:close/>
              </a:path>
            </a:pathLst>
          </a:custGeom>
          <a:solidFill>
            <a:srgbClr val="EFF2F9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sp>
        <p:nvSpPr>
          <p:cNvPr id="48" name="object 27">
            <a:extLst>
              <a:ext uri="{FF2B5EF4-FFF2-40B4-BE49-F238E27FC236}">
                <a16:creationId xmlns:a16="http://schemas.microsoft.com/office/drawing/2014/main" id="{95420159-028D-401B-BAF1-6E8C0859B852}"/>
              </a:ext>
            </a:extLst>
          </p:cNvPr>
          <p:cNvSpPr/>
          <p:nvPr userDrawn="1"/>
        </p:nvSpPr>
        <p:spPr>
          <a:xfrm>
            <a:off x="16638602" y="3832476"/>
            <a:ext cx="12701" cy="12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9818"/>
                </a:lnTo>
                <a:lnTo>
                  <a:pt x="0" y="0"/>
                </a:lnTo>
                <a:close/>
              </a:path>
            </a:pathLst>
          </a:custGeom>
          <a:solidFill>
            <a:srgbClr val="EBF4FB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pic>
        <p:nvPicPr>
          <p:cNvPr id="49" name="object 28" descr="object 28">
            <a:extLst>
              <a:ext uri="{FF2B5EF4-FFF2-40B4-BE49-F238E27FC236}">
                <a16:creationId xmlns:a16="http://schemas.microsoft.com/office/drawing/2014/main" id="{5F23968B-2C66-476E-8879-5E6C2812C97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/>
          </a:blip>
          <a:stretch>
            <a:fillRect/>
          </a:stretch>
        </p:blipFill>
        <p:spPr>
          <a:xfrm>
            <a:off x="16348024" y="3840046"/>
            <a:ext cx="295808" cy="648377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50" name="object 29">
            <a:extLst>
              <a:ext uri="{FF2B5EF4-FFF2-40B4-BE49-F238E27FC236}">
                <a16:creationId xmlns:a16="http://schemas.microsoft.com/office/drawing/2014/main" id="{B55F6751-BA9A-4761-9723-9BDF683FE953}"/>
              </a:ext>
            </a:extLst>
          </p:cNvPr>
          <p:cNvSpPr/>
          <p:nvPr userDrawn="1"/>
        </p:nvSpPr>
        <p:spPr>
          <a:xfrm>
            <a:off x="16348024" y="3840046"/>
            <a:ext cx="295809" cy="6483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98" y="5705"/>
                </a:lnTo>
                <a:lnTo>
                  <a:pt x="0" y="21600"/>
                </a:lnTo>
                <a:lnTo>
                  <a:pt x="21502" y="15895"/>
                </a:lnTo>
                <a:lnTo>
                  <a:pt x="21600" y="0"/>
                </a:lnTo>
                <a:close/>
              </a:path>
            </a:pathLst>
          </a:custGeom>
          <a:solidFill>
            <a:srgbClr val="E6E9F2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sp>
        <p:nvSpPr>
          <p:cNvPr id="51" name="object 30">
            <a:extLst>
              <a:ext uri="{FF2B5EF4-FFF2-40B4-BE49-F238E27FC236}">
                <a16:creationId xmlns:a16="http://schemas.microsoft.com/office/drawing/2014/main" id="{27AC1BDB-99E5-476C-9E15-16F2D04691F5}"/>
              </a:ext>
            </a:extLst>
          </p:cNvPr>
          <p:cNvSpPr/>
          <p:nvPr userDrawn="1"/>
        </p:nvSpPr>
        <p:spPr>
          <a:xfrm>
            <a:off x="16347356" y="3683972"/>
            <a:ext cx="296477" cy="3273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240" y="0"/>
                </a:moveTo>
                <a:lnTo>
                  <a:pt x="65" y="1148"/>
                </a:lnTo>
                <a:lnTo>
                  <a:pt x="0" y="21512"/>
                </a:lnTo>
                <a:lnTo>
                  <a:pt x="146" y="21600"/>
                </a:lnTo>
                <a:lnTo>
                  <a:pt x="21600" y="10300"/>
                </a:lnTo>
                <a:lnTo>
                  <a:pt x="21600" y="10138"/>
                </a:lnTo>
                <a:lnTo>
                  <a:pt x="2240" y="0"/>
                </a:lnTo>
                <a:close/>
              </a:path>
            </a:pathLst>
          </a:custGeom>
          <a:solidFill>
            <a:srgbClr val="EBF4FB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sp>
        <p:nvSpPr>
          <p:cNvPr id="52" name="object 31">
            <a:extLst>
              <a:ext uri="{FF2B5EF4-FFF2-40B4-BE49-F238E27FC236}">
                <a16:creationId xmlns:a16="http://schemas.microsoft.com/office/drawing/2014/main" id="{E72F2259-0159-4700-9ADC-1A7A2B8326B9}"/>
              </a:ext>
            </a:extLst>
          </p:cNvPr>
          <p:cNvSpPr/>
          <p:nvPr userDrawn="1"/>
        </p:nvSpPr>
        <p:spPr>
          <a:xfrm>
            <a:off x="16341229" y="4009945"/>
            <a:ext cx="12701" cy="4795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451" y="0"/>
                </a:moveTo>
                <a:lnTo>
                  <a:pt x="0" y="21600"/>
                </a:lnTo>
                <a:lnTo>
                  <a:pt x="13501" y="21550"/>
                </a:lnTo>
                <a:lnTo>
                  <a:pt x="21600" y="60"/>
                </a:lnTo>
                <a:lnTo>
                  <a:pt x="9451" y="0"/>
                </a:lnTo>
                <a:close/>
              </a:path>
            </a:pathLst>
          </a:custGeom>
          <a:solidFill>
            <a:srgbClr val="D4E8F9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sp>
        <p:nvSpPr>
          <p:cNvPr id="53" name="object 32">
            <a:extLst>
              <a:ext uri="{FF2B5EF4-FFF2-40B4-BE49-F238E27FC236}">
                <a16:creationId xmlns:a16="http://schemas.microsoft.com/office/drawing/2014/main" id="{BF6E2739-BADF-4DD1-9F70-DA85807A62DA}"/>
              </a:ext>
            </a:extLst>
          </p:cNvPr>
          <p:cNvSpPr/>
          <p:nvPr userDrawn="1"/>
        </p:nvSpPr>
        <p:spPr>
          <a:xfrm>
            <a:off x="16341229" y="4009945"/>
            <a:ext cx="12701" cy="4795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451" y="0"/>
                </a:moveTo>
                <a:lnTo>
                  <a:pt x="0" y="21600"/>
                </a:lnTo>
                <a:lnTo>
                  <a:pt x="13501" y="21550"/>
                </a:lnTo>
                <a:lnTo>
                  <a:pt x="21600" y="60"/>
                </a:lnTo>
                <a:lnTo>
                  <a:pt x="9451" y="0"/>
                </a:lnTo>
                <a:close/>
              </a:path>
            </a:pathLst>
          </a:custGeom>
          <a:solidFill>
            <a:srgbClr val="E6E9F2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sp>
        <p:nvSpPr>
          <p:cNvPr id="54" name="object 33">
            <a:extLst>
              <a:ext uri="{FF2B5EF4-FFF2-40B4-BE49-F238E27FC236}">
                <a16:creationId xmlns:a16="http://schemas.microsoft.com/office/drawing/2014/main" id="{B15D1F15-4A25-4132-86D2-B4D01056FF5F}"/>
              </a:ext>
            </a:extLst>
          </p:cNvPr>
          <p:cNvSpPr/>
          <p:nvPr userDrawn="1"/>
        </p:nvSpPr>
        <p:spPr>
          <a:xfrm>
            <a:off x="16081396" y="3683750"/>
            <a:ext cx="562437" cy="3275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395" y="0"/>
                </a:moveTo>
                <a:lnTo>
                  <a:pt x="10248" y="1162"/>
                </a:lnTo>
                <a:lnTo>
                  <a:pt x="0" y="11381"/>
                </a:lnTo>
                <a:lnTo>
                  <a:pt x="10205" y="21526"/>
                </a:lnTo>
                <a:lnTo>
                  <a:pt x="10291" y="21600"/>
                </a:lnTo>
                <a:lnTo>
                  <a:pt x="21600" y="10307"/>
                </a:lnTo>
                <a:lnTo>
                  <a:pt x="21600" y="10146"/>
                </a:lnTo>
                <a:lnTo>
                  <a:pt x="11395" y="0"/>
                </a:lnTo>
                <a:close/>
              </a:path>
            </a:pathLst>
          </a:custGeom>
          <a:solidFill>
            <a:srgbClr val="D1D8F0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sp>
        <p:nvSpPr>
          <p:cNvPr id="55" name="object 34">
            <a:extLst>
              <a:ext uri="{FF2B5EF4-FFF2-40B4-BE49-F238E27FC236}">
                <a16:creationId xmlns:a16="http://schemas.microsoft.com/office/drawing/2014/main" id="{D21902F0-9297-471F-A5AF-B1712DF61085}"/>
              </a:ext>
            </a:extLst>
          </p:cNvPr>
          <p:cNvSpPr/>
          <p:nvPr userDrawn="1"/>
        </p:nvSpPr>
        <p:spPr>
          <a:xfrm>
            <a:off x="16080059" y="3856547"/>
            <a:ext cx="267298" cy="6329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6" y="0"/>
                </a:moveTo>
                <a:lnTo>
                  <a:pt x="0" y="16358"/>
                </a:lnTo>
                <a:lnTo>
                  <a:pt x="21474" y="21600"/>
                </a:lnTo>
                <a:lnTo>
                  <a:pt x="21600" y="5235"/>
                </a:lnTo>
                <a:lnTo>
                  <a:pt x="126" y="0"/>
                </a:lnTo>
                <a:close/>
              </a:path>
            </a:pathLst>
          </a:custGeom>
          <a:solidFill>
            <a:srgbClr val="EFF2F9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pic>
        <p:nvPicPr>
          <p:cNvPr id="56" name="object 35" descr="object 35">
            <a:extLst>
              <a:ext uri="{FF2B5EF4-FFF2-40B4-BE49-F238E27FC236}">
                <a16:creationId xmlns:a16="http://schemas.microsoft.com/office/drawing/2014/main" id="{1B38DB51-CD47-4996-BDCC-98E596299AD0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/>
          </a:blip>
          <a:stretch>
            <a:fillRect/>
          </a:stretch>
        </p:blipFill>
        <p:spPr>
          <a:xfrm>
            <a:off x="16425985" y="4652743"/>
            <a:ext cx="111374" cy="22296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57" name="object 36">
            <a:extLst>
              <a:ext uri="{FF2B5EF4-FFF2-40B4-BE49-F238E27FC236}">
                <a16:creationId xmlns:a16="http://schemas.microsoft.com/office/drawing/2014/main" id="{CCA4346B-C1B6-4044-817D-DF32315A647C}"/>
              </a:ext>
            </a:extLst>
          </p:cNvPr>
          <p:cNvSpPr/>
          <p:nvPr userDrawn="1"/>
        </p:nvSpPr>
        <p:spPr>
          <a:xfrm>
            <a:off x="16425985" y="4652743"/>
            <a:ext cx="111375" cy="222964"/>
          </a:xfrm>
          <a:prstGeom prst="rect">
            <a:avLst/>
          </a:prstGeom>
          <a:solidFill>
            <a:srgbClr val="1C69F4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pic>
        <p:nvPicPr>
          <p:cNvPr id="58" name="object 37" descr="object 37">
            <a:extLst>
              <a:ext uri="{FF2B5EF4-FFF2-40B4-BE49-F238E27FC236}">
                <a16:creationId xmlns:a16="http://schemas.microsoft.com/office/drawing/2014/main" id="{1AF88C14-8EE8-491F-A3C0-C6463324CA51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/>
          </a:blip>
          <a:stretch>
            <a:fillRect/>
          </a:stretch>
        </p:blipFill>
        <p:spPr>
          <a:xfrm>
            <a:off x="16559635" y="4583850"/>
            <a:ext cx="111374" cy="200667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59" name="object 38">
            <a:extLst>
              <a:ext uri="{FF2B5EF4-FFF2-40B4-BE49-F238E27FC236}">
                <a16:creationId xmlns:a16="http://schemas.microsoft.com/office/drawing/2014/main" id="{FE2B1EA2-0375-4582-94BD-E94175D50D7F}"/>
              </a:ext>
            </a:extLst>
          </p:cNvPr>
          <p:cNvSpPr/>
          <p:nvPr userDrawn="1"/>
        </p:nvSpPr>
        <p:spPr>
          <a:xfrm>
            <a:off x="16559635" y="4583850"/>
            <a:ext cx="111375" cy="200667"/>
          </a:xfrm>
          <a:prstGeom prst="rect">
            <a:avLst/>
          </a:prstGeom>
          <a:solidFill>
            <a:srgbClr val="1C69F4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pic>
        <p:nvPicPr>
          <p:cNvPr id="60" name="object 39" descr="object 39">
            <a:extLst>
              <a:ext uri="{FF2B5EF4-FFF2-40B4-BE49-F238E27FC236}">
                <a16:creationId xmlns:a16="http://schemas.microsoft.com/office/drawing/2014/main" id="{F101B099-050E-4ADC-86BC-5D04758B61B1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/>
          </a:blip>
          <a:stretch>
            <a:fillRect/>
          </a:stretch>
        </p:blipFill>
        <p:spPr>
          <a:xfrm>
            <a:off x="16693281" y="4516962"/>
            <a:ext cx="111374" cy="200667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61" name="object 40">
            <a:extLst>
              <a:ext uri="{FF2B5EF4-FFF2-40B4-BE49-F238E27FC236}">
                <a16:creationId xmlns:a16="http://schemas.microsoft.com/office/drawing/2014/main" id="{5FCE82E5-983E-4CD6-BB83-B9717DB22E8E}"/>
              </a:ext>
            </a:extLst>
          </p:cNvPr>
          <p:cNvSpPr/>
          <p:nvPr userDrawn="1"/>
        </p:nvSpPr>
        <p:spPr>
          <a:xfrm>
            <a:off x="16693281" y="4516962"/>
            <a:ext cx="111375" cy="200667"/>
          </a:xfrm>
          <a:prstGeom prst="rect">
            <a:avLst/>
          </a:prstGeom>
          <a:solidFill>
            <a:srgbClr val="1C69F4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pic>
        <p:nvPicPr>
          <p:cNvPr id="62" name="object 41" descr="object 41">
            <a:extLst>
              <a:ext uri="{FF2B5EF4-FFF2-40B4-BE49-F238E27FC236}">
                <a16:creationId xmlns:a16="http://schemas.microsoft.com/office/drawing/2014/main" id="{863A3DE3-9C87-4C2F-9A11-B5CF8FC72CEF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/>
          </a:blip>
          <a:stretch>
            <a:fillRect/>
          </a:stretch>
        </p:blipFill>
        <p:spPr>
          <a:xfrm>
            <a:off x="16807996" y="4445391"/>
            <a:ext cx="133649" cy="200667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63" name="object 42">
            <a:extLst>
              <a:ext uri="{FF2B5EF4-FFF2-40B4-BE49-F238E27FC236}">
                <a16:creationId xmlns:a16="http://schemas.microsoft.com/office/drawing/2014/main" id="{F5883880-7281-45F7-9450-729542BD4EE0}"/>
              </a:ext>
            </a:extLst>
          </p:cNvPr>
          <p:cNvSpPr/>
          <p:nvPr userDrawn="1"/>
        </p:nvSpPr>
        <p:spPr>
          <a:xfrm>
            <a:off x="16807996" y="4445391"/>
            <a:ext cx="133650" cy="200667"/>
          </a:xfrm>
          <a:prstGeom prst="rect">
            <a:avLst/>
          </a:prstGeom>
          <a:solidFill>
            <a:srgbClr val="1C69F4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pic>
        <p:nvPicPr>
          <p:cNvPr id="64" name="object 43" descr="object 43">
            <a:extLst>
              <a:ext uri="{FF2B5EF4-FFF2-40B4-BE49-F238E27FC236}">
                <a16:creationId xmlns:a16="http://schemas.microsoft.com/office/drawing/2014/main" id="{2F143AE7-CB75-4AAC-AEDD-BD13A2DC8467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/>
          </a:blip>
          <a:stretch>
            <a:fillRect/>
          </a:stretch>
        </p:blipFill>
        <p:spPr>
          <a:xfrm>
            <a:off x="16559635" y="4764227"/>
            <a:ext cx="111374" cy="22296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65" name="object 44">
            <a:extLst>
              <a:ext uri="{FF2B5EF4-FFF2-40B4-BE49-F238E27FC236}">
                <a16:creationId xmlns:a16="http://schemas.microsoft.com/office/drawing/2014/main" id="{9C74CDC5-F9E8-4700-B070-C948D8AEBA7E}"/>
              </a:ext>
            </a:extLst>
          </p:cNvPr>
          <p:cNvSpPr/>
          <p:nvPr userDrawn="1"/>
        </p:nvSpPr>
        <p:spPr>
          <a:xfrm>
            <a:off x="16559635" y="4764227"/>
            <a:ext cx="111375" cy="222964"/>
          </a:xfrm>
          <a:prstGeom prst="rect">
            <a:avLst/>
          </a:prstGeom>
          <a:solidFill>
            <a:srgbClr val="1C69F4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grpSp>
        <p:nvGrpSpPr>
          <p:cNvPr id="66" name="object 45">
            <a:extLst>
              <a:ext uri="{FF2B5EF4-FFF2-40B4-BE49-F238E27FC236}">
                <a16:creationId xmlns:a16="http://schemas.microsoft.com/office/drawing/2014/main" id="{9F8CEF06-976E-44CB-8526-35EB81F9D46D}"/>
              </a:ext>
            </a:extLst>
          </p:cNvPr>
          <p:cNvGrpSpPr/>
          <p:nvPr userDrawn="1"/>
        </p:nvGrpSpPr>
        <p:grpSpPr>
          <a:xfrm>
            <a:off x="16425978" y="4623771"/>
            <a:ext cx="515659" cy="628981"/>
            <a:chOff x="0" y="0"/>
            <a:chExt cx="515658" cy="628980"/>
          </a:xfrm>
        </p:grpSpPr>
        <p:sp>
          <p:nvSpPr>
            <p:cNvPr id="67" name="Rectangle">
              <a:extLst>
                <a:ext uri="{FF2B5EF4-FFF2-40B4-BE49-F238E27FC236}">
                  <a16:creationId xmlns:a16="http://schemas.microsoft.com/office/drawing/2014/main" id="{CE71046C-5A25-47DA-ACAE-F6655A2FDA10}"/>
                </a:ext>
              </a:extLst>
            </p:cNvPr>
            <p:cNvSpPr/>
            <p:nvPr/>
          </p:nvSpPr>
          <p:spPr>
            <a:xfrm>
              <a:off x="0" y="428307"/>
              <a:ext cx="111380" cy="200674"/>
            </a:xfrm>
            <a:prstGeom prst="rect">
              <a:avLst/>
            </a:prstGeom>
            <a:solidFill>
              <a:srgbClr val="1C69F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8" name="Rectangle">
              <a:extLst>
                <a:ext uri="{FF2B5EF4-FFF2-40B4-BE49-F238E27FC236}">
                  <a16:creationId xmlns:a16="http://schemas.microsoft.com/office/drawing/2014/main" id="{A71F62EE-3AC2-4096-AA48-052A0B024605}"/>
                </a:ext>
              </a:extLst>
            </p:cNvPr>
            <p:cNvSpPr/>
            <p:nvPr/>
          </p:nvSpPr>
          <p:spPr>
            <a:xfrm>
              <a:off x="267296" y="73571"/>
              <a:ext cx="111380" cy="222962"/>
            </a:xfrm>
            <a:prstGeom prst="rect">
              <a:avLst/>
            </a:prstGeom>
            <a:solidFill>
              <a:srgbClr val="1C69F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9" name="Rectangle">
              <a:extLst>
                <a:ext uri="{FF2B5EF4-FFF2-40B4-BE49-F238E27FC236}">
                  <a16:creationId xmlns:a16="http://schemas.microsoft.com/office/drawing/2014/main" id="{5E89C27A-0074-442F-8F56-EF36B9749DBB}"/>
                </a:ext>
              </a:extLst>
            </p:cNvPr>
            <p:cNvSpPr/>
            <p:nvPr/>
          </p:nvSpPr>
          <p:spPr>
            <a:xfrm>
              <a:off x="382016" y="0"/>
              <a:ext cx="133643" cy="200661"/>
            </a:xfrm>
            <a:prstGeom prst="rect">
              <a:avLst/>
            </a:prstGeom>
            <a:solidFill>
              <a:srgbClr val="1C69F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pic>
        <p:nvPicPr>
          <p:cNvPr id="70" name="object 46" descr="object 46">
            <a:extLst>
              <a:ext uri="{FF2B5EF4-FFF2-40B4-BE49-F238E27FC236}">
                <a16:creationId xmlns:a16="http://schemas.microsoft.com/office/drawing/2014/main" id="{E1027D95-1E22-45A5-AA04-341878117A94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/>
          </a:blip>
          <a:stretch>
            <a:fillRect/>
          </a:stretch>
        </p:blipFill>
        <p:spPr>
          <a:xfrm>
            <a:off x="16559635" y="4985181"/>
            <a:ext cx="111374" cy="200667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71" name="object 47">
            <a:extLst>
              <a:ext uri="{FF2B5EF4-FFF2-40B4-BE49-F238E27FC236}">
                <a16:creationId xmlns:a16="http://schemas.microsoft.com/office/drawing/2014/main" id="{B68BC80E-A916-4C74-A713-C4AD886BCB7B}"/>
              </a:ext>
            </a:extLst>
          </p:cNvPr>
          <p:cNvSpPr/>
          <p:nvPr userDrawn="1"/>
        </p:nvSpPr>
        <p:spPr>
          <a:xfrm>
            <a:off x="16559635" y="4985181"/>
            <a:ext cx="111375" cy="200667"/>
          </a:xfrm>
          <a:prstGeom prst="rect">
            <a:avLst/>
          </a:prstGeom>
          <a:solidFill>
            <a:srgbClr val="1C69F4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sp>
        <p:nvSpPr>
          <p:cNvPr id="72" name="object 48">
            <a:extLst>
              <a:ext uri="{FF2B5EF4-FFF2-40B4-BE49-F238E27FC236}">
                <a16:creationId xmlns:a16="http://schemas.microsoft.com/office/drawing/2014/main" id="{7498DC09-EE5A-43BF-9D6D-06C456B2BD6B}"/>
              </a:ext>
            </a:extLst>
          </p:cNvPr>
          <p:cNvSpPr/>
          <p:nvPr userDrawn="1"/>
        </p:nvSpPr>
        <p:spPr>
          <a:xfrm>
            <a:off x="16693281" y="4898007"/>
            <a:ext cx="111375" cy="222964"/>
          </a:xfrm>
          <a:prstGeom prst="rect">
            <a:avLst/>
          </a:prstGeom>
          <a:solidFill>
            <a:srgbClr val="1C69F4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pic>
        <p:nvPicPr>
          <p:cNvPr id="73" name="object 49" descr="object 49">
            <a:extLst>
              <a:ext uri="{FF2B5EF4-FFF2-40B4-BE49-F238E27FC236}">
                <a16:creationId xmlns:a16="http://schemas.microsoft.com/office/drawing/2014/main" id="{E14BB125-5D5F-4F3F-9A44-0D41AAA01913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/>
          </a:blip>
          <a:stretch>
            <a:fillRect/>
          </a:stretch>
        </p:blipFill>
        <p:spPr>
          <a:xfrm>
            <a:off x="16807996" y="4824424"/>
            <a:ext cx="133649" cy="200667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74" name="object 50">
            <a:extLst>
              <a:ext uri="{FF2B5EF4-FFF2-40B4-BE49-F238E27FC236}">
                <a16:creationId xmlns:a16="http://schemas.microsoft.com/office/drawing/2014/main" id="{6D0EDCB1-1ABD-4108-B27F-7ACC7C452ADF}"/>
              </a:ext>
            </a:extLst>
          </p:cNvPr>
          <p:cNvSpPr/>
          <p:nvPr userDrawn="1"/>
        </p:nvSpPr>
        <p:spPr>
          <a:xfrm>
            <a:off x="16807996" y="4824424"/>
            <a:ext cx="133650" cy="200667"/>
          </a:xfrm>
          <a:prstGeom prst="rect">
            <a:avLst/>
          </a:prstGeom>
          <a:solidFill>
            <a:srgbClr val="1C69F4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pic>
        <p:nvPicPr>
          <p:cNvPr id="75" name="object 51" descr="object 51">
            <a:extLst>
              <a:ext uri="{FF2B5EF4-FFF2-40B4-BE49-F238E27FC236}">
                <a16:creationId xmlns:a16="http://schemas.microsoft.com/office/drawing/2014/main" id="{77D2CEC1-F065-4AD4-985C-0AD08990423B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/>
          </a:blip>
          <a:stretch>
            <a:fillRect/>
          </a:stretch>
        </p:blipFill>
        <p:spPr>
          <a:xfrm>
            <a:off x="16425985" y="5252739"/>
            <a:ext cx="111374" cy="200667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76" name="object 52">
            <a:extLst>
              <a:ext uri="{FF2B5EF4-FFF2-40B4-BE49-F238E27FC236}">
                <a16:creationId xmlns:a16="http://schemas.microsoft.com/office/drawing/2014/main" id="{6502FB0C-57CA-4C5D-8F0E-687C97131ACC}"/>
              </a:ext>
            </a:extLst>
          </p:cNvPr>
          <p:cNvSpPr/>
          <p:nvPr userDrawn="1"/>
        </p:nvSpPr>
        <p:spPr>
          <a:xfrm>
            <a:off x="16425985" y="5252739"/>
            <a:ext cx="111375" cy="200667"/>
          </a:xfrm>
          <a:prstGeom prst="rect">
            <a:avLst/>
          </a:prstGeom>
          <a:solidFill>
            <a:srgbClr val="1C69F4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grpSp>
        <p:nvGrpSpPr>
          <p:cNvPr id="77" name="object 53">
            <a:extLst>
              <a:ext uri="{FF2B5EF4-FFF2-40B4-BE49-F238E27FC236}">
                <a16:creationId xmlns:a16="http://schemas.microsoft.com/office/drawing/2014/main" id="{E93590F8-AFEF-45A7-B657-9DA63D5BDB14}"/>
              </a:ext>
            </a:extLst>
          </p:cNvPr>
          <p:cNvGrpSpPr/>
          <p:nvPr userDrawn="1"/>
        </p:nvGrpSpPr>
        <p:grpSpPr>
          <a:xfrm>
            <a:off x="16559633" y="5027326"/>
            <a:ext cx="382005" cy="359195"/>
            <a:chOff x="0" y="0"/>
            <a:chExt cx="382004" cy="359194"/>
          </a:xfrm>
        </p:grpSpPr>
        <p:sp>
          <p:nvSpPr>
            <p:cNvPr id="78" name="Rectangle">
              <a:extLst>
                <a:ext uri="{FF2B5EF4-FFF2-40B4-BE49-F238E27FC236}">
                  <a16:creationId xmlns:a16="http://schemas.microsoft.com/office/drawing/2014/main" id="{CFE47BD2-1972-4F52-953B-5391483039D2}"/>
                </a:ext>
              </a:extLst>
            </p:cNvPr>
            <p:cNvSpPr/>
            <p:nvPr/>
          </p:nvSpPr>
          <p:spPr>
            <a:xfrm>
              <a:off x="0" y="158534"/>
              <a:ext cx="111367" cy="200661"/>
            </a:xfrm>
            <a:prstGeom prst="rect">
              <a:avLst/>
            </a:prstGeom>
            <a:solidFill>
              <a:srgbClr val="1C69F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9" name="Rectangle">
              <a:extLst>
                <a:ext uri="{FF2B5EF4-FFF2-40B4-BE49-F238E27FC236}">
                  <a16:creationId xmlns:a16="http://schemas.microsoft.com/office/drawing/2014/main" id="{FEAACFA8-202A-47BC-9E95-E3C4345B09F1}"/>
                </a:ext>
              </a:extLst>
            </p:cNvPr>
            <p:cNvSpPr/>
            <p:nvPr/>
          </p:nvSpPr>
          <p:spPr>
            <a:xfrm>
              <a:off x="133642" y="91643"/>
              <a:ext cx="111380" cy="200673"/>
            </a:xfrm>
            <a:prstGeom prst="rect">
              <a:avLst/>
            </a:prstGeom>
            <a:solidFill>
              <a:srgbClr val="1C69F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0" name="Rectangle">
              <a:extLst>
                <a:ext uri="{FF2B5EF4-FFF2-40B4-BE49-F238E27FC236}">
                  <a16:creationId xmlns:a16="http://schemas.microsoft.com/office/drawing/2014/main" id="{74ABCBDF-9FC4-4218-824C-7DF75B2CABE6}"/>
                </a:ext>
              </a:extLst>
            </p:cNvPr>
            <p:cNvSpPr/>
            <p:nvPr/>
          </p:nvSpPr>
          <p:spPr>
            <a:xfrm>
              <a:off x="248361" y="0"/>
              <a:ext cx="133644" cy="222962"/>
            </a:xfrm>
            <a:prstGeom prst="rect">
              <a:avLst/>
            </a:prstGeom>
            <a:solidFill>
              <a:srgbClr val="1C69F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pic>
        <p:nvPicPr>
          <p:cNvPr id="81" name="object 54" descr="object 54">
            <a:extLst>
              <a:ext uri="{FF2B5EF4-FFF2-40B4-BE49-F238E27FC236}">
                <a16:creationId xmlns:a16="http://schemas.microsoft.com/office/drawing/2014/main" id="{AA09AFB8-0530-4B74-8427-6471098D65C7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/>
          </a:blip>
          <a:stretch>
            <a:fillRect/>
          </a:stretch>
        </p:blipFill>
        <p:spPr>
          <a:xfrm>
            <a:off x="16425985" y="5453406"/>
            <a:ext cx="111374" cy="200667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82" name="object 55">
            <a:extLst>
              <a:ext uri="{FF2B5EF4-FFF2-40B4-BE49-F238E27FC236}">
                <a16:creationId xmlns:a16="http://schemas.microsoft.com/office/drawing/2014/main" id="{CB4A50C2-5018-4A22-833F-DCABDA6BC1AE}"/>
              </a:ext>
            </a:extLst>
          </p:cNvPr>
          <p:cNvSpPr/>
          <p:nvPr userDrawn="1"/>
        </p:nvSpPr>
        <p:spPr>
          <a:xfrm>
            <a:off x="16425985" y="5453406"/>
            <a:ext cx="111375" cy="200667"/>
          </a:xfrm>
          <a:prstGeom prst="rect">
            <a:avLst/>
          </a:prstGeom>
          <a:solidFill>
            <a:srgbClr val="1C69F4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pic>
        <p:nvPicPr>
          <p:cNvPr id="83" name="object 56" descr="object 56">
            <a:extLst>
              <a:ext uri="{FF2B5EF4-FFF2-40B4-BE49-F238E27FC236}">
                <a16:creationId xmlns:a16="http://schemas.microsoft.com/office/drawing/2014/main" id="{FFCEE72A-83A0-44B6-8727-04B9978766DC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/>
          </a:blip>
          <a:stretch>
            <a:fillRect/>
          </a:stretch>
        </p:blipFill>
        <p:spPr>
          <a:xfrm>
            <a:off x="16559635" y="5366229"/>
            <a:ext cx="111374" cy="22296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84" name="object 57">
            <a:extLst>
              <a:ext uri="{FF2B5EF4-FFF2-40B4-BE49-F238E27FC236}">
                <a16:creationId xmlns:a16="http://schemas.microsoft.com/office/drawing/2014/main" id="{0CD8B86A-9951-4094-8CB2-823F9A5287D7}"/>
              </a:ext>
            </a:extLst>
          </p:cNvPr>
          <p:cNvSpPr/>
          <p:nvPr userDrawn="1"/>
        </p:nvSpPr>
        <p:spPr>
          <a:xfrm>
            <a:off x="16559635" y="5366229"/>
            <a:ext cx="111375" cy="222964"/>
          </a:xfrm>
          <a:prstGeom prst="rect">
            <a:avLst/>
          </a:prstGeom>
          <a:solidFill>
            <a:srgbClr val="1C69F4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pic>
        <p:nvPicPr>
          <p:cNvPr id="85" name="object 58" descr="object 58">
            <a:extLst>
              <a:ext uri="{FF2B5EF4-FFF2-40B4-BE49-F238E27FC236}">
                <a16:creationId xmlns:a16="http://schemas.microsoft.com/office/drawing/2014/main" id="{2E1E37C7-C676-4C2B-8516-B83E5F711569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/>
          </a:blip>
          <a:stretch>
            <a:fillRect/>
          </a:stretch>
        </p:blipFill>
        <p:spPr>
          <a:xfrm>
            <a:off x="16693281" y="5319631"/>
            <a:ext cx="111374" cy="200667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86" name="object 59">
            <a:extLst>
              <a:ext uri="{FF2B5EF4-FFF2-40B4-BE49-F238E27FC236}">
                <a16:creationId xmlns:a16="http://schemas.microsoft.com/office/drawing/2014/main" id="{24079FC6-1BE9-4A00-876B-5FF71D9EA683}"/>
              </a:ext>
            </a:extLst>
          </p:cNvPr>
          <p:cNvSpPr/>
          <p:nvPr userDrawn="1"/>
        </p:nvSpPr>
        <p:spPr>
          <a:xfrm>
            <a:off x="16693281" y="5319631"/>
            <a:ext cx="111375" cy="200667"/>
          </a:xfrm>
          <a:prstGeom prst="rect">
            <a:avLst/>
          </a:prstGeom>
          <a:solidFill>
            <a:srgbClr val="1C69F4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pic>
        <p:nvPicPr>
          <p:cNvPr id="87" name="object 60" descr="object 60">
            <a:extLst>
              <a:ext uri="{FF2B5EF4-FFF2-40B4-BE49-F238E27FC236}">
                <a16:creationId xmlns:a16="http://schemas.microsoft.com/office/drawing/2014/main" id="{6C7BC794-1E5E-4E6B-8904-5E27A8A4FD4C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/>
          </a:blip>
          <a:stretch>
            <a:fillRect/>
          </a:stretch>
        </p:blipFill>
        <p:spPr>
          <a:xfrm>
            <a:off x="16807996" y="5227993"/>
            <a:ext cx="133649" cy="22296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88" name="object 61">
            <a:extLst>
              <a:ext uri="{FF2B5EF4-FFF2-40B4-BE49-F238E27FC236}">
                <a16:creationId xmlns:a16="http://schemas.microsoft.com/office/drawing/2014/main" id="{90294831-5F6B-40FE-BAFA-23320E77405E}"/>
              </a:ext>
            </a:extLst>
          </p:cNvPr>
          <p:cNvSpPr/>
          <p:nvPr userDrawn="1"/>
        </p:nvSpPr>
        <p:spPr>
          <a:xfrm>
            <a:off x="16807996" y="5227993"/>
            <a:ext cx="133650" cy="222964"/>
          </a:xfrm>
          <a:prstGeom prst="rect">
            <a:avLst/>
          </a:prstGeom>
          <a:solidFill>
            <a:srgbClr val="1C69F4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pic>
        <p:nvPicPr>
          <p:cNvPr id="89" name="object 62" descr="object 62">
            <a:extLst>
              <a:ext uri="{FF2B5EF4-FFF2-40B4-BE49-F238E27FC236}">
                <a16:creationId xmlns:a16="http://schemas.microsoft.com/office/drawing/2014/main" id="{12F0B0E3-C94C-411D-ABCD-B5744C670E52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/>
          </a:blip>
          <a:stretch>
            <a:fillRect/>
          </a:stretch>
        </p:blipFill>
        <p:spPr>
          <a:xfrm>
            <a:off x="16425985" y="5832441"/>
            <a:ext cx="111374" cy="200667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90" name="object 63">
            <a:extLst>
              <a:ext uri="{FF2B5EF4-FFF2-40B4-BE49-F238E27FC236}">
                <a16:creationId xmlns:a16="http://schemas.microsoft.com/office/drawing/2014/main" id="{8EC6A664-9A66-4E56-BF08-48AACCF34689}"/>
              </a:ext>
            </a:extLst>
          </p:cNvPr>
          <p:cNvSpPr/>
          <p:nvPr userDrawn="1"/>
        </p:nvSpPr>
        <p:spPr>
          <a:xfrm>
            <a:off x="16425985" y="5832441"/>
            <a:ext cx="111375" cy="200667"/>
          </a:xfrm>
          <a:prstGeom prst="rect">
            <a:avLst/>
          </a:prstGeom>
          <a:solidFill>
            <a:srgbClr val="1C69F4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pic>
        <p:nvPicPr>
          <p:cNvPr id="91" name="object 64" descr="object 64">
            <a:extLst>
              <a:ext uri="{FF2B5EF4-FFF2-40B4-BE49-F238E27FC236}">
                <a16:creationId xmlns:a16="http://schemas.microsoft.com/office/drawing/2014/main" id="{3C3DBAFA-42CE-4B07-8518-5DFECC1DE543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/>
          </a:blip>
          <a:stretch>
            <a:fillRect/>
          </a:stretch>
        </p:blipFill>
        <p:spPr>
          <a:xfrm>
            <a:off x="16559635" y="5745264"/>
            <a:ext cx="111374" cy="22296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92" name="object 65">
            <a:extLst>
              <a:ext uri="{FF2B5EF4-FFF2-40B4-BE49-F238E27FC236}">
                <a16:creationId xmlns:a16="http://schemas.microsoft.com/office/drawing/2014/main" id="{FAED60C6-A739-45B3-A868-98B4AADF4B77}"/>
              </a:ext>
            </a:extLst>
          </p:cNvPr>
          <p:cNvSpPr/>
          <p:nvPr userDrawn="1"/>
        </p:nvSpPr>
        <p:spPr>
          <a:xfrm>
            <a:off x="16559635" y="5745264"/>
            <a:ext cx="111375" cy="222964"/>
          </a:xfrm>
          <a:prstGeom prst="rect">
            <a:avLst/>
          </a:prstGeom>
          <a:solidFill>
            <a:srgbClr val="1C69F4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pic>
        <p:nvPicPr>
          <p:cNvPr id="93" name="object 66" descr="object 66">
            <a:extLst>
              <a:ext uri="{FF2B5EF4-FFF2-40B4-BE49-F238E27FC236}">
                <a16:creationId xmlns:a16="http://schemas.microsoft.com/office/drawing/2014/main" id="{B73DDEDB-0BA5-4450-AD1E-7EE57820400C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/>
          </a:blip>
          <a:stretch>
            <a:fillRect/>
          </a:stretch>
        </p:blipFill>
        <p:spPr>
          <a:xfrm>
            <a:off x="16693281" y="5676367"/>
            <a:ext cx="111374" cy="200667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94" name="object 67">
            <a:extLst>
              <a:ext uri="{FF2B5EF4-FFF2-40B4-BE49-F238E27FC236}">
                <a16:creationId xmlns:a16="http://schemas.microsoft.com/office/drawing/2014/main" id="{AFBB6004-65FA-4AE1-9DAC-1F517359B87F}"/>
              </a:ext>
            </a:extLst>
          </p:cNvPr>
          <p:cNvSpPr/>
          <p:nvPr userDrawn="1"/>
        </p:nvSpPr>
        <p:spPr>
          <a:xfrm>
            <a:off x="16693281" y="5676367"/>
            <a:ext cx="111375" cy="200667"/>
          </a:xfrm>
          <a:prstGeom prst="rect">
            <a:avLst/>
          </a:prstGeom>
          <a:solidFill>
            <a:srgbClr val="1C69F4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pic>
        <p:nvPicPr>
          <p:cNvPr id="95" name="object 68" descr="object 68">
            <a:extLst>
              <a:ext uri="{FF2B5EF4-FFF2-40B4-BE49-F238E27FC236}">
                <a16:creationId xmlns:a16="http://schemas.microsoft.com/office/drawing/2014/main" id="{433F190F-8904-49F7-8E27-A5547004CEC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/>
          </a:blip>
          <a:stretch>
            <a:fillRect/>
          </a:stretch>
        </p:blipFill>
        <p:spPr>
          <a:xfrm>
            <a:off x="16807996" y="5604799"/>
            <a:ext cx="133649" cy="200667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96" name="object 69">
            <a:extLst>
              <a:ext uri="{FF2B5EF4-FFF2-40B4-BE49-F238E27FC236}">
                <a16:creationId xmlns:a16="http://schemas.microsoft.com/office/drawing/2014/main" id="{81BA7823-56BE-467B-B009-18239E3160EE}"/>
              </a:ext>
            </a:extLst>
          </p:cNvPr>
          <p:cNvSpPr/>
          <p:nvPr userDrawn="1"/>
        </p:nvSpPr>
        <p:spPr>
          <a:xfrm>
            <a:off x="16807996" y="5604799"/>
            <a:ext cx="133650" cy="200667"/>
          </a:xfrm>
          <a:prstGeom prst="rect">
            <a:avLst/>
          </a:prstGeom>
          <a:solidFill>
            <a:srgbClr val="1C69F4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pic>
        <p:nvPicPr>
          <p:cNvPr id="97" name="object 70" descr="object 70">
            <a:extLst>
              <a:ext uri="{FF2B5EF4-FFF2-40B4-BE49-F238E27FC236}">
                <a16:creationId xmlns:a16="http://schemas.microsoft.com/office/drawing/2014/main" id="{7A9F957F-68AD-4BE9-8959-44843715301B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/>
          </a:blip>
          <a:stretch>
            <a:fillRect/>
          </a:stretch>
        </p:blipFill>
        <p:spPr>
          <a:xfrm>
            <a:off x="16425985" y="6012821"/>
            <a:ext cx="111374" cy="22296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98" name="object 71">
            <a:extLst>
              <a:ext uri="{FF2B5EF4-FFF2-40B4-BE49-F238E27FC236}">
                <a16:creationId xmlns:a16="http://schemas.microsoft.com/office/drawing/2014/main" id="{CAFAE811-7691-4A43-870D-8FFC5908142A}"/>
              </a:ext>
            </a:extLst>
          </p:cNvPr>
          <p:cNvSpPr/>
          <p:nvPr userDrawn="1"/>
        </p:nvSpPr>
        <p:spPr>
          <a:xfrm>
            <a:off x="16425985" y="6012821"/>
            <a:ext cx="111375" cy="222964"/>
          </a:xfrm>
          <a:prstGeom prst="rect">
            <a:avLst/>
          </a:prstGeom>
          <a:solidFill>
            <a:srgbClr val="1C69F4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pic>
        <p:nvPicPr>
          <p:cNvPr id="99" name="object 72" descr="object 72">
            <a:extLst>
              <a:ext uri="{FF2B5EF4-FFF2-40B4-BE49-F238E27FC236}">
                <a16:creationId xmlns:a16="http://schemas.microsoft.com/office/drawing/2014/main" id="{71981578-9A38-4203-AE27-2D95F54BDCD0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/>
          </a:blip>
          <a:stretch>
            <a:fillRect/>
          </a:stretch>
        </p:blipFill>
        <p:spPr>
          <a:xfrm>
            <a:off x="16559635" y="5943929"/>
            <a:ext cx="111374" cy="200667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100" name="object 73">
            <a:extLst>
              <a:ext uri="{FF2B5EF4-FFF2-40B4-BE49-F238E27FC236}">
                <a16:creationId xmlns:a16="http://schemas.microsoft.com/office/drawing/2014/main" id="{DD7DB71A-1DD3-4235-B6D5-7F20C92049A5}"/>
              </a:ext>
            </a:extLst>
          </p:cNvPr>
          <p:cNvSpPr/>
          <p:nvPr userDrawn="1"/>
        </p:nvSpPr>
        <p:spPr>
          <a:xfrm>
            <a:off x="16559635" y="5943929"/>
            <a:ext cx="111375" cy="200667"/>
          </a:xfrm>
          <a:prstGeom prst="rect">
            <a:avLst/>
          </a:prstGeom>
          <a:solidFill>
            <a:srgbClr val="1C69F4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pic>
        <p:nvPicPr>
          <p:cNvPr id="101" name="object 74" descr="object 74">
            <a:extLst>
              <a:ext uri="{FF2B5EF4-FFF2-40B4-BE49-F238E27FC236}">
                <a16:creationId xmlns:a16="http://schemas.microsoft.com/office/drawing/2014/main" id="{641DEE7B-4701-4F0A-840B-CE19A5A77CD5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/>
          </a:blip>
          <a:stretch>
            <a:fillRect/>
          </a:stretch>
        </p:blipFill>
        <p:spPr>
          <a:xfrm>
            <a:off x="16693281" y="5877037"/>
            <a:ext cx="111374" cy="200667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102" name="object 75">
            <a:extLst>
              <a:ext uri="{FF2B5EF4-FFF2-40B4-BE49-F238E27FC236}">
                <a16:creationId xmlns:a16="http://schemas.microsoft.com/office/drawing/2014/main" id="{F4796274-90EE-4BF6-8AE3-775FCCA6454A}"/>
              </a:ext>
            </a:extLst>
          </p:cNvPr>
          <p:cNvSpPr/>
          <p:nvPr userDrawn="1"/>
        </p:nvSpPr>
        <p:spPr>
          <a:xfrm>
            <a:off x="16693281" y="5877037"/>
            <a:ext cx="111375" cy="200667"/>
          </a:xfrm>
          <a:prstGeom prst="rect">
            <a:avLst/>
          </a:prstGeom>
          <a:solidFill>
            <a:srgbClr val="1C69F4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pic>
        <p:nvPicPr>
          <p:cNvPr id="103" name="object 76" descr="object 76">
            <a:extLst>
              <a:ext uri="{FF2B5EF4-FFF2-40B4-BE49-F238E27FC236}">
                <a16:creationId xmlns:a16="http://schemas.microsoft.com/office/drawing/2014/main" id="{C1BBDD5D-06FD-4ACA-9D12-BA60285BCAE7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/>
          </a:blip>
          <a:stretch>
            <a:fillRect/>
          </a:stretch>
        </p:blipFill>
        <p:spPr>
          <a:xfrm>
            <a:off x="16807996" y="5785399"/>
            <a:ext cx="133649" cy="22296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104" name="object 77">
            <a:extLst>
              <a:ext uri="{FF2B5EF4-FFF2-40B4-BE49-F238E27FC236}">
                <a16:creationId xmlns:a16="http://schemas.microsoft.com/office/drawing/2014/main" id="{F0C0D370-F256-4309-844C-682516249482}"/>
              </a:ext>
            </a:extLst>
          </p:cNvPr>
          <p:cNvSpPr/>
          <p:nvPr userDrawn="1"/>
        </p:nvSpPr>
        <p:spPr>
          <a:xfrm>
            <a:off x="16807996" y="5785399"/>
            <a:ext cx="133650" cy="222964"/>
          </a:xfrm>
          <a:prstGeom prst="rect">
            <a:avLst/>
          </a:prstGeom>
          <a:solidFill>
            <a:srgbClr val="1C69F4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pic>
        <p:nvPicPr>
          <p:cNvPr id="105" name="object 78" descr="object 78">
            <a:extLst>
              <a:ext uri="{FF2B5EF4-FFF2-40B4-BE49-F238E27FC236}">
                <a16:creationId xmlns:a16="http://schemas.microsoft.com/office/drawing/2014/main" id="{E25700E4-E45E-4B5C-B4A7-B5DE5E4A2441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/>
          </a:blip>
          <a:stretch>
            <a:fillRect/>
          </a:stretch>
        </p:blipFill>
        <p:spPr>
          <a:xfrm>
            <a:off x="16425985" y="6213489"/>
            <a:ext cx="111374" cy="22296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106" name="object 79">
            <a:extLst>
              <a:ext uri="{FF2B5EF4-FFF2-40B4-BE49-F238E27FC236}">
                <a16:creationId xmlns:a16="http://schemas.microsoft.com/office/drawing/2014/main" id="{3FA8F8A9-8068-4C4C-861B-51999AC36D76}"/>
              </a:ext>
            </a:extLst>
          </p:cNvPr>
          <p:cNvSpPr/>
          <p:nvPr userDrawn="1"/>
        </p:nvSpPr>
        <p:spPr>
          <a:xfrm>
            <a:off x="16425985" y="6213489"/>
            <a:ext cx="111375" cy="222964"/>
          </a:xfrm>
          <a:prstGeom prst="rect">
            <a:avLst/>
          </a:prstGeom>
          <a:solidFill>
            <a:srgbClr val="1C69F4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pic>
        <p:nvPicPr>
          <p:cNvPr id="107" name="object 80" descr="object 80">
            <a:extLst>
              <a:ext uri="{FF2B5EF4-FFF2-40B4-BE49-F238E27FC236}">
                <a16:creationId xmlns:a16="http://schemas.microsoft.com/office/drawing/2014/main" id="{8C8A87AA-031B-4105-AF4E-D1D2954034B9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/>
          </a:blip>
          <a:stretch>
            <a:fillRect/>
          </a:stretch>
        </p:blipFill>
        <p:spPr>
          <a:xfrm>
            <a:off x="16559635" y="6144592"/>
            <a:ext cx="111374" cy="200667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108" name="object 81">
            <a:extLst>
              <a:ext uri="{FF2B5EF4-FFF2-40B4-BE49-F238E27FC236}">
                <a16:creationId xmlns:a16="http://schemas.microsoft.com/office/drawing/2014/main" id="{4FC472DA-D9C7-444D-9F2E-DD158CEA1731}"/>
              </a:ext>
            </a:extLst>
          </p:cNvPr>
          <p:cNvSpPr/>
          <p:nvPr userDrawn="1"/>
        </p:nvSpPr>
        <p:spPr>
          <a:xfrm>
            <a:off x="16559635" y="6144592"/>
            <a:ext cx="111375" cy="200667"/>
          </a:xfrm>
          <a:prstGeom prst="rect">
            <a:avLst/>
          </a:prstGeom>
          <a:solidFill>
            <a:srgbClr val="1C69F4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pic>
        <p:nvPicPr>
          <p:cNvPr id="109" name="object 82" descr="object 82">
            <a:extLst>
              <a:ext uri="{FF2B5EF4-FFF2-40B4-BE49-F238E27FC236}">
                <a16:creationId xmlns:a16="http://schemas.microsoft.com/office/drawing/2014/main" id="{9CF2111E-5776-4B1C-9C15-8CE3DA8C37A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/>
          </a:blip>
          <a:stretch>
            <a:fillRect/>
          </a:stretch>
        </p:blipFill>
        <p:spPr>
          <a:xfrm>
            <a:off x="16693281" y="6077702"/>
            <a:ext cx="111374" cy="200667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110" name="object 83">
            <a:extLst>
              <a:ext uri="{FF2B5EF4-FFF2-40B4-BE49-F238E27FC236}">
                <a16:creationId xmlns:a16="http://schemas.microsoft.com/office/drawing/2014/main" id="{B4E7680E-B8A4-4F2B-950E-0CD13FB166A4}"/>
              </a:ext>
            </a:extLst>
          </p:cNvPr>
          <p:cNvSpPr/>
          <p:nvPr userDrawn="1"/>
        </p:nvSpPr>
        <p:spPr>
          <a:xfrm>
            <a:off x="16693281" y="6077702"/>
            <a:ext cx="111375" cy="200667"/>
          </a:xfrm>
          <a:prstGeom prst="rect">
            <a:avLst/>
          </a:prstGeom>
          <a:solidFill>
            <a:srgbClr val="1C69F4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pic>
        <p:nvPicPr>
          <p:cNvPr id="111" name="object 84" descr="object 84">
            <a:extLst>
              <a:ext uri="{FF2B5EF4-FFF2-40B4-BE49-F238E27FC236}">
                <a16:creationId xmlns:a16="http://schemas.microsoft.com/office/drawing/2014/main" id="{4CFC6B39-3EFD-4F3F-8762-EEB2EBA20D55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/>
          </a:blip>
          <a:stretch>
            <a:fillRect/>
          </a:stretch>
        </p:blipFill>
        <p:spPr>
          <a:xfrm>
            <a:off x="16807996" y="6006131"/>
            <a:ext cx="133649" cy="200667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112" name="object 85">
            <a:extLst>
              <a:ext uri="{FF2B5EF4-FFF2-40B4-BE49-F238E27FC236}">
                <a16:creationId xmlns:a16="http://schemas.microsoft.com/office/drawing/2014/main" id="{6D8279DB-DC00-4372-83B7-5D80CE3DD83C}"/>
              </a:ext>
            </a:extLst>
          </p:cNvPr>
          <p:cNvSpPr/>
          <p:nvPr userDrawn="1"/>
        </p:nvSpPr>
        <p:spPr>
          <a:xfrm>
            <a:off x="16807996" y="6006131"/>
            <a:ext cx="133650" cy="200667"/>
          </a:xfrm>
          <a:prstGeom prst="rect">
            <a:avLst/>
          </a:prstGeom>
          <a:solidFill>
            <a:srgbClr val="1C69F4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pic>
        <p:nvPicPr>
          <p:cNvPr id="113" name="object 86" descr="object 86">
            <a:extLst>
              <a:ext uri="{FF2B5EF4-FFF2-40B4-BE49-F238E27FC236}">
                <a16:creationId xmlns:a16="http://schemas.microsoft.com/office/drawing/2014/main" id="{3C4AAB3B-3F4E-4B94-9951-8EAFB0A27621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/>
          </a:blip>
          <a:stretch>
            <a:fillRect/>
          </a:stretch>
        </p:blipFill>
        <p:spPr>
          <a:xfrm>
            <a:off x="16425985" y="6414153"/>
            <a:ext cx="111374" cy="42162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14" name="object 87" descr="object 87">
            <a:extLst>
              <a:ext uri="{FF2B5EF4-FFF2-40B4-BE49-F238E27FC236}">
                <a16:creationId xmlns:a16="http://schemas.microsoft.com/office/drawing/2014/main" id="{1FEB0B76-4ED1-4A9D-A829-5D8CB0C9B600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/>
          </a:blip>
          <a:stretch>
            <a:fillRect/>
          </a:stretch>
        </p:blipFill>
        <p:spPr>
          <a:xfrm>
            <a:off x="16693281" y="6278371"/>
            <a:ext cx="111374" cy="200667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15" name="object 88" descr="object 88">
            <a:extLst>
              <a:ext uri="{FF2B5EF4-FFF2-40B4-BE49-F238E27FC236}">
                <a16:creationId xmlns:a16="http://schemas.microsoft.com/office/drawing/2014/main" id="{6FACD403-A3EC-47A5-B2F8-AB158DA94E03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/>
          </a:blip>
          <a:stretch>
            <a:fillRect/>
          </a:stretch>
        </p:blipFill>
        <p:spPr>
          <a:xfrm>
            <a:off x="16559635" y="6345259"/>
            <a:ext cx="111374" cy="401335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16" name="object 89" descr="object 89">
            <a:extLst>
              <a:ext uri="{FF2B5EF4-FFF2-40B4-BE49-F238E27FC236}">
                <a16:creationId xmlns:a16="http://schemas.microsoft.com/office/drawing/2014/main" id="{F759DC2F-D573-464B-A14A-6E461D8DD41B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/>
          </a:blip>
          <a:stretch>
            <a:fillRect/>
          </a:stretch>
        </p:blipFill>
        <p:spPr>
          <a:xfrm>
            <a:off x="16807996" y="6206798"/>
            <a:ext cx="133649" cy="200667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17" name="object 90" descr="object 90">
            <a:extLst>
              <a:ext uri="{FF2B5EF4-FFF2-40B4-BE49-F238E27FC236}">
                <a16:creationId xmlns:a16="http://schemas.microsoft.com/office/drawing/2014/main" id="{58527ADD-B929-4430-9C88-38064CFE13CC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/>
          </a:blip>
          <a:stretch>
            <a:fillRect/>
          </a:stretch>
        </p:blipFill>
        <p:spPr>
          <a:xfrm>
            <a:off x="16693281" y="6479034"/>
            <a:ext cx="111374" cy="200667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18" name="object 91" descr="object 91">
            <a:extLst>
              <a:ext uri="{FF2B5EF4-FFF2-40B4-BE49-F238E27FC236}">
                <a16:creationId xmlns:a16="http://schemas.microsoft.com/office/drawing/2014/main" id="{E4222EC0-18FF-482E-8FC8-EB786E570230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/>
          </a:blip>
          <a:stretch>
            <a:fillRect/>
          </a:stretch>
        </p:blipFill>
        <p:spPr>
          <a:xfrm>
            <a:off x="16807996" y="6407468"/>
            <a:ext cx="133649" cy="200667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119" name="object 92">
            <a:extLst>
              <a:ext uri="{FF2B5EF4-FFF2-40B4-BE49-F238E27FC236}">
                <a16:creationId xmlns:a16="http://schemas.microsoft.com/office/drawing/2014/main" id="{3F8F6BDF-312D-4D90-A627-EA1C7401818F}"/>
              </a:ext>
            </a:extLst>
          </p:cNvPr>
          <p:cNvSpPr/>
          <p:nvPr userDrawn="1"/>
        </p:nvSpPr>
        <p:spPr>
          <a:xfrm>
            <a:off x="16206357" y="4724984"/>
            <a:ext cx="83532" cy="1442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7" y="0"/>
                </a:moveTo>
                <a:lnTo>
                  <a:pt x="0" y="14355"/>
                </a:lnTo>
                <a:lnTo>
                  <a:pt x="21542" y="21600"/>
                </a:lnTo>
                <a:lnTo>
                  <a:pt x="21600" y="7211"/>
                </a:lnTo>
                <a:lnTo>
                  <a:pt x="57" y="0"/>
                </a:lnTo>
                <a:close/>
              </a:path>
            </a:pathLst>
          </a:custGeom>
          <a:solidFill>
            <a:srgbClr val="D1D8EF">
              <a:alpha val="50000"/>
            </a:srgbClr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sp>
        <p:nvSpPr>
          <p:cNvPr id="120" name="object 93">
            <a:extLst>
              <a:ext uri="{FF2B5EF4-FFF2-40B4-BE49-F238E27FC236}">
                <a16:creationId xmlns:a16="http://schemas.microsoft.com/office/drawing/2014/main" id="{A366252A-DB38-4F4E-BDE8-2258AD3E7197}"/>
              </a:ext>
            </a:extLst>
          </p:cNvPr>
          <p:cNvSpPr/>
          <p:nvPr userDrawn="1"/>
        </p:nvSpPr>
        <p:spPr>
          <a:xfrm>
            <a:off x="16076940" y="4651854"/>
            <a:ext cx="83532" cy="1442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7" y="0"/>
                </a:moveTo>
                <a:lnTo>
                  <a:pt x="0" y="14389"/>
                </a:lnTo>
                <a:lnTo>
                  <a:pt x="21542" y="21600"/>
                </a:lnTo>
                <a:lnTo>
                  <a:pt x="21600" y="7211"/>
                </a:lnTo>
                <a:lnTo>
                  <a:pt x="57" y="0"/>
                </a:lnTo>
                <a:close/>
              </a:path>
            </a:pathLst>
          </a:custGeom>
          <a:solidFill>
            <a:srgbClr val="D1D8EF">
              <a:alpha val="59999"/>
            </a:srgbClr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grpSp>
        <p:nvGrpSpPr>
          <p:cNvPr id="121" name="object 94">
            <a:extLst>
              <a:ext uri="{FF2B5EF4-FFF2-40B4-BE49-F238E27FC236}">
                <a16:creationId xmlns:a16="http://schemas.microsoft.com/office/drawing/2014/main" id="{9B2CBF54-5919-4294-B6DA-7F1C3AE401BC}"/>
              </a:ext>
            </a:extLst>
          </p:cNvPr>
          <p:cNvGrpSpPr/>
          <p:nvPr userDrawn="1"/>
        </p:nvGrpSpPr>
        <p:grpSpPr>
          <a:xfrm>
            <a:off x="15805177" y="4504708"/>
            <a:ext cx="484709" cy="826072"/>
            <a:chOff x="0" y="0"/>
            <a:chExt cx="484708" cy="826071"/>
          </a:xfrm>
        </p:grpSpPr>
        <p:sp>
          <p:nvSpPr>
            <p:cNvPr id="122" name="Shape">
              <a:extLst>
                <a:ext uri="{FF2B5EF4-FFF2-40B4-BE49-F238E27FC236}">
                  <a16:creationId xmlns:a16="http://schemas.microsoft.com/office/drawing/2014/main" id="{26CE588F-EA30-4A28-8A8F-5C15FE9FC50B}"/>
                </a:ext>
              </a:extLst>
            </p:cNvPr>
            <p:cNvSpPr/>
            <p:nvPr/>
          </p:nvSpPr>
          <p:spPr>
            <a:xfrm>
              <a:off x="0" y="230759"/>
              <a:ext cx="83757" cy="1442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7245"/>
                  </a:moveTo>
                  <a:lnTo>
                    <a:pt x="59" y="0"/>
                  </a:lnTo>
                  <a:lnTo>
                    <a:pt x="0" y="14389"/>
                  </a:lnTo>
                  <a:lnTo>
                    <a:pt x="21485" y="21600"/>
                  </a:lnTo>
                  <a:lnTo>
                    <a:pt x="21600" y="7245"/>
                  </a:lnTo>
                  <a:close/>
                </a:path>
              </a:pathLst>
            </a:custGeom>
            <a:solidFill>
              <a:srgbClr val="D1D8EF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3" name="Shape">
              <a:extLst>
                <a:ext uri="{FF2B5EF4-FFF2-40B4-BE49-F238E27FC236}">
                  <a16:creationId xmlns:a16="http://schemas.microsoft.com/office/drawing/2014/main" id="{7494C201-D99D-4CEE-91A5-DDDF029DEC59}"/>
                </a:ext>
              </a:extLst>
            </p:cNvPr>
            <p:cNvSpPr/>
            <p:nvPr/>
          </p:nvSpPr>
          <p:spPr>
            <a:xfrm>
              <a:off x="12" y="0"/>
              <a:ext cx="83758" cy="1442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7244"/>
                  </a:moveTo>
                  <a:lnTo>
                    <a:pt x="56" y="0"/>
                  </a:lnTo>
                  <a:lnTo>
                    <a:pt x="0" y="14356"/>
                  </a:lnTo>
                  <a:lnTo>
                    <a:pt x="21485" y="21600"/>
                  </a:lnTo>
                  <a:lnTo>
                    <a:pt x="21600" y="7244"/>
                  </a:lnTo>
                  <a:close/>
                </a:path>
              </a:pathLst>
            </a:custGeom>
            <a:solidFill>
              <a:srgbClr val="D1D8EF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4" name="Shape">
              <a:extLst>
                <a:ext uri="{FF2B5EF4-FFF2-40B4-BE49-F238E27FC236}">
                  <a16:creationId xmlns:a16="http://schemas.microsoft.com/office/drawing/2014/main" id="{4AFD0D58-2F55-4FFC-9B01-03A389BF5B1A}"/>
                </a:ext>
              </a:extLst>
            </p:cNvPr>
            <p:cNvSpPr/>
            <p:nvPr/>
          </p:nvSpPr>
          <p:spPr>
            <a:xfrm>
              <a:off x="135216" y="306120"/>
              <a:ext cx="83758" cy="1442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7211"/>
                  </a:moveTo>
                  <a:lnTo>
                    <a:pt x="56" y="0"/>
                  </a:lnTo>
                  <a:lnTo>
                    <a:pt x="0" y="14389"/>
                  </a:lnTo>
                  <a:lnTo>
                    <a:pt x="21541" y="21600"/>
                  </a:lnTo>
                  <a:lnTo>
                    <a:pt x="21600" y="7211"/>
                  </a:lnTo>
                  <a:close/>
                </a:path>
              </a:pathLst>
            </a:custGeom>
            <a:solidFill>
              <a:srgbClr val="D1D8EF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5" name="Shape">
              <a:extLst>
                <a:ext uri="{FF2B5EF4-FFF2-40B4-BE49-F238E27FC236}">
                  <a16:creationId xmlns:a16="http://schemas.microsoft.com/office/drawing/2014/main" id="{956C654C-5B65-490F-8983-F37BC2FA5400}"/>
                </a:ext>
              </a:extLst>
            </p:cNvPr>
            <p:cNvSpPr/>
            <p:nvPr/>
          </p:nvSpPr>
          <p:spPr>
            <a:xfrm>
              <a:off x="135216" y="75361"/>
              <a:ext cx="83758" cy="144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7211"/>
                  </a:moveTo>
                  <a:lnTo>
                    <a:pt x="56" y="0"/>
                  </a:lnTo>
                  <a:lnTo>
                    <a:pt x="0" y="14389"/>
                  </a:lnTo>
                  <a:lnTo>
                    <a:pt x="21541" y="21600"/>
                  </a:lnTo>
                  <a:lnTo>
                    <a:pt x="21600" y="7211"/>
                  </a:lnTo>
                  <a:close/>
                </a:path>
              </a:pathLst>
            </a:custGeom>
            <a:solidFill>
              <a:srgbClr val="D1D8EF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6" name="Shape">
              <a:extLst>
                <a:ext uri="{FF2B5EF4-FFF2-40B4-BE49-F238E27FC236}">
                  <a16:creationId xmlns:a16="http://schemas.microsoft.com/office/drawing/2014/main" id="{0D4FABF3-D0F9-4AB8-B6A4-06257E2D3110}"/>
                </a:ext>
              </a:extLst>
            </p:cNvPr>
            <p:cNvSpPr/>
            <p:nvPr/>
          </p:nvSpPr>
          <p:spPr>
            <a:xfrm>
              <a:off x="271754" y="608685"/>
              <a:ext cx="83529" cy="1442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7211"/>
                  </a:moveTo>
                  <a:lnTo>
                    <a:pt x="59" y="0"/>
                  </a:lnTo>
                  <a:lnTo>
                    <a:pt x="0" y="14389"/>
                  </a:lnTo>
                  <a:lnTo>
                    <a:pt x="21544" y="21600"/>
                  </a:lnTo>
                  <a:lnTo>
                    <a:pt x="21600" y="7211"/>
                  </a:lnTo>
                  <a:close/>
                </a:path>
              </a:pathLst>
            </a:custGeom>
            <a:solidFill>
              <a:srgbClr val="D1D8EF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7" name="Shape">
              <a:extLst>
                <a:ext uri="{FF2B5EF4-FFF2-40B4-BE49-F238E27FC236}">
                  <a16:creationId xmlns:a16="http://schemas.microsoft.com/office/drawing/2014/main" id="{C2593C1C-0555-42BA-9346-2F964DC37215}"/>
                </a:ext>
              </a:extLst>
            </p:cNvPr>
            <p:cNvSpPr/>
            <p:nvPr/>
          </p:nvSpPr>
          <p:spPr>
            <a:xfrm>
              <a:off x="271754" y="377913"/>
              <a:ext cx="83529" cy="1442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7211"/>
                  </a:moveTo>
                  <a:lnTo>
                    <a:pt x="59" y="0"/>
                  </a:lnTo>
                  <a:lnTo>
                    <a:pt x="0" y="14389"/>
                  </a:lnTo>
                  <a:lnTo>
                    <a:pt x="21544" y="21600"/>
                  </a:lnTo>
                  <a:lnTo>
                    <a:pt x="21600" y="7211"/>
                  </a:lnTo>
                  <a:close/>
                </a:path>
              </a:pathLst>
            </a:custGeom>
            <a:solidFill>
              <a:srgbClr val="D1D8EF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8" name="Shape">
              <a:extLst>
                <a:ext uri="{FF2B5EF4-FFF2-40B4-BE49-F238E27FC236}">
                  <a16:creationId xmlns:a16="http://schemas.microsoft.com/office/drawing/2014/main" id="{18D585D9-1E7D-40C2-B05D-F1FDEAE1D2F0}"/>
                </a:ext>
              </a:extLst>
            </p:cNvPr>
            <p:cNvSpPr/>
            <p:nvPr/>
          </p:nvSpPr>
          <p:spPr>
            <a:xfrm>
              <a:off x="401180" y="681812"/>
              <a:ext cx="83529" cy="1442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7211"/>
                  </a:moveTo>
                  <a:lnTo>
                    <a:pt x="56" y="0"/>
                  </a:lnTo>
                  <a:lnTo>
                    <a:pt x="0" y="14355"/>
                  </a:lnTo>
                  <a:lnTo>
                    <a:pt x="21541" y="21600"/>
                  </a:lnTo>
                  <a:lnTo>
                    <a:pt x="21600" y="7211"/>
                  </a:lnTo>
                  <a:close/>
                </a:path>
              </a:pathLst>
            </a:custGeom>
            <a:solidFill>
              <a:srgbClr val="D1D8EF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9" name="Shape">
              <a:extLst>
                <a:ext uri="{FF2B5EF4-FFF2-40B4-BE49-F238E27FC236}">
                  <a16:creationId xmlns:a16="http://schemas.microsoft.com/office/drawing/2014/main" id="{D1A1C633-09A6-4CF8-AFCA-B844606DAC68}"/>
                </a:ext>
              </a:extLst>
            </p:cNvPr>
            <p:cNvSpPr/>
            <p:nvPr/>
          </p:nvSpPr>
          <p:spPr>
            <a:xfrm>
              <a:off x="401180" y="451053"/>
              <a:ext cx="83529" cy="1442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7211"/>
                  </a:moveTo>
                  <a:lnTo>
                    <a:pt x="56" y="0"/>
                  </a:lnTo>
                  <a:lnTo>
                    <a:pt x="0" y="14356"/>
                  </a:lnTo>
                  <a:lnTo>
                    <a:pt x="21541" y="21600"/>
                  </a:lnTo>
                  <a:lnTo>
                    <a:pt x="21600" y="7211"/>
                  </a:lnTo>
                  <a:close/>
                </a:path>
              </a:pathLst>
            </a:custGeom>
            <a:solidFill>
              <a:srgbClr val="D1D8EF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30" name="object 95">
            <a:extLst>
              <a:ext uri="{FF2B5EF4-FFF2-40B4-BE49-F238E27FC236}">
                <a16:creationId xmlns:a16="http://schemas.microsoft.com/office/drawing/2014/main" id="{C18B8B0D-E7FA-4234-BB8C-813F822C8010}"/>
              </a:ext>
            </a:extLst>
          </p:cNvPr>
          <p:cNvSpPr/>
          <p:nvPr userDrawn="1"/>
        </p:nvSpPr>
        <p:spPr>
          <a:xfrm>
            <a:off x="15940398" y="5041593"/>
            <a:ext cx="83755" cy="1442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7" y="0"/>
                </a:moveTo>
                <a:lnTo>
                  <a:pt x="0" y="14389"/>
                </a:lnTo>
                <a:lnTo>
                  <a:pt x="21542" y="21600"/>
                </a:lnTo>
                <a:lnTo>
                  <a:pt x="21600" y="7211"/>
                </a:lnTo>
                <a:lnTo>
                  <a:pt x="57" y="0"/>
                </a:lnTo>
                <a:close/>
              </a:path>
            </a:pathLst>
          </a:custGeom>
          <a:solidFill>
            <a:srgbClr val="D1D8EF">
              <a:alpha val="59999"/>
            </a:srgbClr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sp>
        <p:nvSpPr>
          <p:cNvPr id="131" name="object 96">
            <a:extLst>
              <a:ext uri="{FF2B5EF4-FFF2-40B4-BE49-F238E27FC236}">
                <a16:creationId xmlns:a16="http://schemas.microsoft.com/office/drawing/2014/main" id="{0C6D9AF2-F0C3-40CD-BA5D-599DAB62D9FF}"/>
              </a:ext>
            </a:extLst>
          </p:cNvPr>
          <p:cNvSpPr/>
          <p:nvPr userDrawn="1"/>
        </p:nvSpPr>
        <p:spPr>
          <a:xfrm>
            <a:off x="15805189" y="4966231"/>
            <a:ext cx="83754" cy="1444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7" y="0"/>
                </a:moveTo>
                <a:lnTo>
                  <a:pt x="0" y="14367"/>
                </a:lnTo>
                <a:lnTo>
                  <a:pt x="21485" y="21600"/>
                </a:lnTo>
                <a:lnTo>
                  <a:pt x="21600" y="7233"/>
                </a:lnTo>
                <a:lnTo>
                  <a:pt x="57" y="0"/>
                </a:lnTo>
                <a:close/>
              </a:path>
            </a:pathLst>
          </a:custGeom>
          <a:solidFill>
            <a:srgbClr val="D1D8EF">
              <a:alpha val="50000"/>
            </a:srgbClr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sp>
        <p:nvSpPr>
          <p:cNvPr id="132" name="object 97">
            <a:extLst>
              <a:ext uri="{FF2B5EF4-FFF2-40B4-BE49-F238E27FC236}">
                <a16:creationId xmlns:a16="http://schemas.microsoft.com/office/drawing/2014/main" id="{214181B3-C5DA-47AF-A6C0-A82D6948AEEB}"/>
              </a:ext>
            </a:extLst>
          </p:cNvPr>
          <p:cNvSpPr/>
          <p:nvPr userDrawn="1"/>
        </p:nvSpPr>
        <p:spPr>
          <a:xfrm>
            <a:off x="16206357" y="5417284"/>
            <a:ext cx="83532" cy="1442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7" y="0"/>
                </a:moveTo>
                <a:lnTo>
                  <a:pt x="0" y="14355"/>
                </a:lnTo>
                <a:lnTo>
                  <a:pt x="21542" y="21600"/>
                </a:lnTo>
                <a:lnTo>
                  <a:pt x="21600" y="7211"/>
                </a:lnTo>
                <a:lnTo>
                  <a:pt x="57" y="0"/>
                </a:lnTo>
                <a:close/>
              </a:path>
            </a:pathLst>
          </a:custGeom>
          <a:solidFill>
            <a:srgbClr val="D1D8EF">
              <a:alpha val="59999"/>
            </a:srgbClr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grpSp>
        <p:nvGrpSpPr>
          <p:cNvPr id="133" name="object 98">
            <a:extLst>
              <a:ext uri="{FF2B5EF4-FFF2-40B4-BE49-F238E27FC236}">
                <a16:creationId xmlns:a16="http://schemas.microsoft.com/office/drawing/2014/main" id="{1BB21734-126C-4213-8798-81450CCD80C4}"/>
              </a:ext>
            </a:extLst>
          </p:cNvPr>
          <p:cNvGrpSpPr/>
          <p:nvPr userDrawn="1"/>
        </p:nvGrpSpPr>
        <p:grpSpPr>
          <a:xfrm>
            <a:off x="15805177" y="5197011"/>
            <a:ext cx="484709" cy="810464"/>
            <a:chOff x="0" y="0"/>
            <a:chExt cx="484708" cy="810463"/>
          </a:xfrm>
        </p:grpSpPr>
        <p:sp>
          <p:nvSpPr>
            <p:cNvPr id="134" name="Shape">
              <a:extLst>
                <a:ext uri="{FF2B5EF4-FFF2-40B4-BE49-F238E27FC236}">
                  <a16:creationId xmlns:a16="http://schemas.microsoft.com/office/drawing/2014/main" id="{41BC2E0C-634A-4222-9A47-F7AEAED61257}"/>
                </a:ext>
              </a:extLst>
            </p:cNvPr>
            <p:cNvSpPr/>
            <p:nvPr/>
          </p:nvSpPr>
          <p:spPr>
            <a:xfrm>
              <a:off x="0" y="230759"/>
              <a:ext cx="83757" cy="1442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7245"/>
                  </a:moveTo>
                  <a:lnTo>
                    <a:pt x="59" y="0"/>
                  </a:lnTo>
                  <a:lnTo>
                    <a:pt x="0" y="14389"/>
                  </a:lnTo>
                  <a:lnTo>
                    <a:pt x="21485" y="21600"/>
                  </a:lnTo>
                  <a:lnTo>
                    <a:pt x="21600" y="7245"/>
                  </a:lnTo>
                  <a:close/>
                </a:path>
              </a:pathLst>
            </a:custGeom>
            <a:solidFill>
              <a:srgbClr val="D1D8EF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35" name="Shape">
              <a:extLst>
                <a:ext uri="{FF2B5EF4-FFF2-40B4-BE49-F238E27FC236}">
                  <a16:creationId xmlns:a16="http://schemas.microsoft.com/office/drawing/2014/main" id="{27AFF401-BE2B-4EE7-9C64-3129361F05AC}"/>
                </a:ext>
              </a:extLst>
            </p:cNvPr>
            <p:cNvSpPr/>
            <p:nvPr/>
          </p:nvSpPr>
          <p:spPr>
            <a:xfrm>
              <a:off x="0" y="0"/>
              <a:ext cx="83757" cy="1444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7232"/>
                  </a:moveTo>
                  <a:lnTo>
                    <a:pt x="59" y="0"/>
                  </a:lnTo>
                  <a:lnTo>
                    <a:pt x="0" y="14366"/>
                  </a:lnTo>
                  <a:lnTo>
                    <a:pt x="21485" y="21600"/>
                  </a:lnTo>
                  <a:lnTo>
                    <a:pt x="21600" y="7232"/>
                  </a:lnTo>
                  <a:close/>
                </a:path>
              </a:pathLst>
            </a:custGeom>
            <a:solidFill>
              <a:srgbClr val="D1D8EF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36" name="Shape">
              <a:extLst>
                <a:ext uri="{FF2B5EF4-FFF2-40B4-BE49-F238E27FC236}">
                  <a16:creationId xmlns:a16="http://schemas.microsoft.com/office/drawing/2014/main" id="{F3F0A31C-18DB-4E8F-AFFF-AAFD1C4A0125}"/>
                </a:ext>
              </a:extLst>
            </p:cNvPr>
            <p:cNvSpPr/>
            <p:nvPr/>
          </p:nvSpPr>
          <p:spPr>
            <a:xfrm>
              <a:off x="135216" y="306349"/>
              <a:ext cx="83758" cy="144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7211"/>
                  </a:moveTo>
                  <a:lnTo>
                    <a:pt x="56" y="0"/>
                  </a:lnTo>
                  <a:lnTo>
                    <a:pt x="0" y="14356"/>
                  </a:lnTo>
                  <a:lnTo>
                    <a:pt x="21541" y="21600"/>
                  </a:lnTo>
                  <a:lnTo>
                    <a:pt x="21600" y="7211"/>
                  </a:lnTo>
                  <a:close/>
                </a:path>
              </a:pathLst>
            </a:custGeom>
            <a:solidFill>
              <a:srgbClr val="D1D8EF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37" name="Shape">
              <a:extLst>
                <a:ext uri="{FF2B5EF4-FFF2-40B4-BE49-F238E27FC236}">
                  <a16:creationId xmlns:a16="http://schemas.microsoft.com/office/drawing/2014/main" id="{30581218-5A21-4ACB-9197-6E42E2507E4C}"/>
                </a:ext>
              </a:extLst>
            </p:cNvPr>
            <p:cNvSpPr/>
            <p:nvPr/>
          </p:nvSpPr>
          <p:spPr>
            <a:xfrm>
              <a:off x="135216" y="75577"/>
              <a:ext cx="83758" cy="1440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7222"/>
                  </a:moveTo>
                  <a:lnTo>
                    <a:pt x="56" y="0"/>
                  </a:lnTo>
                  <a:lnTo>
                    <a:pt x="0" y="14378"/>
                  </a:lnTo>
                  <a:lnTo>
                    <a:pt x="21541" y="21600"/>
                  </a:lnTo>
                  <a:lnTo>
                    <a:pt x="21600" y="7222"/>
                  </a:lnTo>
                  <a:close/>
                </a:path>
              </a:pathLst>
            </a:custGeom>
            <a:solidFill>
              <a:srgbClr val="D1D8EF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38" name="Shape">
              <a:extLst>
                <a:ext uri="{FF2B5EF4-FFF2-40B4-BE49-F238E27FC236}">
                  <a16:creationId xmlns:a16="http://schemas.microsoft.com/office/drawing/2014/main" id="{5CA32D53-0B2A-454D-A5A9-02B0F4AF0D03}"/>
                </a:ext>
              </a:extLst>
            </p:cNvPr>
            <p:cNvSpPr/>
            <p:nvPr/>
          </p:nvSpPr>
          <p:spPr>
            <a:xfrm>
              <a:off x="271754" y="378142"/>
              <a:ext cx="83529" cy="1442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7211"/>
                  </a:moveTo>
                  <a:lnTo>
                    <a:pt x="59" y="0"/>
                  </a:lnTo>
                  <a:lnTo>
                    <a:pt x="0" y="14389"/>
                  </a:lnTo>
                  <a:lnTo>
                    <a:pt x="21544" y="21600"/>
                  </a:lnTo>
                  <a:lnTo>
                    <a:pt x="21600" y="7211"/>
                  </a:lnTo>
                  <a:close/>
                </a:path>
              </a:pathLst>
            </a:custGeom>
            <a:solidFill>
              <a:srgbClr val="D1D8EF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39" name="Shape">
              <a:extLst>
                <a:ext uri="{FF2B5EF4-FFF2-40B4-BE49-F238E27FC236}">
                  <a16:creationId xmlns:a16="http://schemas.microsoft.com/office/drawing/2014/main" id="{AC6E8ACE-850A-44F4-A943-8BCBCB3AE58E}"/>
                </a:ext>
              </a:extLst>
            </p:cNvPr>
            <p:cNvSpPr/>
            <p:nvPr/>
          </p:nvSpPr>
          <p:spPr>
            <a:xfrm>
              <a:off x="271754" y="147369"/>
              <a:ext cx="83529" cy="1440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7222"/>
                  </a:moveTo>
                  <a:lnTo>
                    <a:pt x="59" y="0"/>
                  </a:lnTo>
                  <a:lnTo>
                    <a:pt x="0" y="14377"/>
                  </a:lnTo>
                  <a:lnTo>
                    <a:pt x="21544" y="21600"/>
                  </a:lnTo>
                  <a:lnTo>
                    <a:pt x="21600" y="7222"/>
                  </a:lnTo>
                  <a:close/>
                </a:path>
              </a:pathLst>
            </a:custGeom>
            <a:solidFill>
              <a:srgbClr val="D1D8EF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40" name="Shape">
              <a:extLst>
                <a:ext uri="{FF2B5EF4-FFF2-40B4-BE49-F238E27FC236}">
                  <a16:creationId xmlns:a16="http://schemas.microsoft.com/office/drawing/2014/main" id="{F3593846-DE83-4208-B3B7-F5D6453B0676}"/>
                </a:ext>
              </a:extLst>
            </p:cNvPr>
            <p:cNvSpPr/>
            <p:nvPr/>
          </p:nvSpPr>
          <p:spPr>
            <a:xfrm>
              <a:off x="401180" y="666203"/>
              <a:ext cx="83529" cy="1442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7211"/>
                  </a:moveTo>
                  <a:lnTo>
                    <a:pt x="56" y="0"/>
                  </a:lnTo>
                  <a:lnTo>
                    <a:pt x="0" y="14355"/>
                  </a:lnTo>
                  <a:lnTo>
                    <a:pt x="21541" y="21600"/>
                  </a:lnTo>
                  <a:lnTo>
                    <a:pt x="21600" y="7211"/>
                  </a:lnTo>
                  <a:close/>
                </a:path>
              </a:pathLst>
            </a:custGeom>
            <a:solidFill>
              <a:srgbClr val="D1D8EF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41" name="Shape">
              <a:extLst>
                <a:ext uri="{FF2B5EF4-FFF2-40B4-BE49-F238E27FC236}">
                  <a16:creationId xmlns:a16="http://schemas.microsoft.com/office/drawing/2014/main" id="{9E772082-DF5D-4BDB-89C1-CA70BF40DD67}"/>
                </a:ext>
              </a:extLst>
            </p:cNvPr>
            <p:cNvSpPr/>
            <p:nvPr/>
          </p:nvSpPr>
          <p:spPr>
            <a:xfrm>
              <a:off x="401180" y="451269"/>
              <a:ext cx="83529" cy="1440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7222"/>
                  </a:moveTo>
                  <a:lnTo>
                    <a:pt x="56" y="0"/>
                  </a:lnTo>
                  <a:lnTo>
                    <a:pt x="0" y="14377"/>
                  </a:lnTo>
                  <a:lnTo>
                    <a:pt x="21541" y="21600"/>
                  </a:lnTo>
                  <a:lnTo>
                    <a:pt x="21600" y="7222"/>
                  </a:lnTo>
                  <a:close/>
                </a:path>
              </a:pathLst>
            </a:custGeom>
            <a:solidFill>
              <a:srgbClr val="D1D8EF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142" name="object 99">
            <a:extLst>
              <a:ext uri="{FF2B5EF4-FFF2-40B4-BE49-F238E27FC236}">
                <a16:creationId xmlns:a16="http://schemas.microsoft.com/office/drawing/2014/main" id="{77F5108E-5773-4750-AC0D-9BCF0E9AB1F7}"/>
              </a:ext>
            </a:extLst>
          </p:cNvPr>
          <p:cNvGrpSpPr/>
          <p:nvPr userDrawn="1"/>
        </p:nvGrpSpPr>
        <p:grpSpPr>
          <a:xfrm>
            <a:off x="15940393" y="5718295"/>
            <a:ext cx="220067" cy="216053"/>
            <a:chOff x="0" y="0"/>
            <a:chExt cx="220066" cy="216052"/>
          </a:xfrm>
        </p:grpSpPr>
        <p:sp>
          <p:nvSpPr>
            <p:cNvPr id="143" name="Shape">
              <a:extLst>
                <a:ext uri="{FF2B5EF4-FFF2-40B4-BE49-F238E27FC236}">
                  <a16:creationId xmlns:a16="http://schemas.microsoft.com/office/drawing/2014/main" id="{0CDADECF-DA19-4BD5-8707-47B3B43A2FE4}"/>
                </a:ext>
              </a:extLst>
            </p:cNvPr>
            <p:cNvSpPr/>
            <p:nvPr/>
          </p:nvSpPr>
          <p:spPr>
            <a:xfrm>
              <a:off x="0" y="0"/>
              <a:ext cx="83757" cy="1442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7211"/>
                  </a:moveTo>
                  <a:lnTo>
                    <a:pt x="55" y="0"/>
                  </a:lnTo>
                  <a:lnTo>
                    <a:pt x="0" y="14355"/>
                  </a:lnTo>
                  <a:lnTo>
                    <a:pt x="21541" y="21600"/>
                  </a:lnTo>
                  <a:lnTo>
                    <a:pt x="21600" y="7211"/>
                  </a:lnTo>
                  <a:close/>
                </a:path>
              </a:pathLst>
            </a:custGeom>
            <a:solidFill>
              <a:srgbClr val="D1D8EF">
                <a:alpha val="59999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44" name="Shape">
              <a:extLst>
                <a:ext uri="{FF2B5EF4-FFF2-40B4-BE49-F238E27FC236}">
                  <a16:creationId xmlns:a16="http://schemas.microsoft.com/office/drawing/2014/main" id="{94E76D96-3447-4873-AEC8-153D142FFF0C}"/>
                </a:ext>
              </a:extLst>
            </p:cNvPr>
            <p:cNvSpPr/>
            <p:nvPr/>
          </p:nvSpPr>
          <p:spPr>
            <a:xfrm>
              <a:off x="136537" y="71793"/>
              <a:ext cx="83530" cy="1442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7211"/>
                  </a:moveTo>
                  <a:lnTo>
                    <a:pt x="59" y="0"/>
                  </a:lnTo>
                  <a:lnTo>
                    <a:pt x="0" y="14389"/>
                  </a:lnTo>
                  <a:lnTo>
                    <a:pt x="21544" y="21600"/>
                  </a:lnTo>
                  <a:lnTo>
                    <a:pt x="21600" y="7211"/>
                  </a:lnTo>
                  <a:close/>
                </a:path>
              </a:pathLst>
            </a:custGeom>
            <a:solidFill>
              <a:srgbClr val="D1D8EF">
                <a:alpha val="59999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145" name="object 100">
            <a:extLst>
              <a:ext uri="{FF2B5EF4-FFF2-40B4-BE49-F238E27FC236}">
                <a16:creationId xmlns:a16="http://schemas.microsoft.com/office/drawing/2014/main" id="{F5EB3295-4B28-4E22-835C-947EB369DCA1}"/>
              </a:ext>
            </a:extLst>
          </p:cNvPr>
          <p:cNvGrpSpPr/>
          <p:nvPr userDrawn="1"/>
        </p:nvGrpSpPr>
        <p:grpSpPr>
          <a:xfrm>
            <a:off x="15805177" y="5642933"/>
            <a:ext cx="484709" cy="826072"/>
            <a:chOff x="0" y="0"/>
            <a:chExt cx="484708" cy="826071"/>
          </a:xfrm>
        </p:grpSpPr>
        <p:sp>
          <p:nvSpPr>
            <p:cNvPr id="146" name="Shape">
              <a:extLst>
                <a:ext uri="{FF2B5EF4-FFF2-40B4-BE49-F238E27FC236}">
                  <a16:creationId xmlns:a16="http://schemas.microsoft.com/office/drawing/2014/main" id="{1CBECBF8-D351-4FA6-983F-C0C0CF88BBAB}"/>
                </a:ext>
              </a:extLst>
            </p:cNvPr>
            <p:cNvSpPr/>
            <p:nvPr/>
          </p:nvSpPr>
          <p:spPr>
            <a:xfrm>
              <a:off x="0" y="230759"/>
              <a:ext cx="83757" cy="1442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7245"/>
                  </a:moveTo>
                  <a:lnTo>
                    <a:pt x="59" y="0"/>
                  </a:lnTo>
                  <a:lnTo>
                    <a:pt x="0" y="14389"/>
                  </a:lnTo>
                  <a:lnTo>
                    <a:pt x="21485" y="21600"/>
                  </a:lnTo>
                  <a:lnTo>
                    <a:pt x="21600" y="7245"/>
                  </a:lnTo>
                  <a:close/>
                </a:path>
              </a:pathLst>
            </a:custGeom>
            <a:solidFill>
              <a:srgbClr val="D1D8EF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47" name="Shape">
              <a:extLst>
                <a:ext uri="{FF2B5EF4-FFF2-40B4-BE49-F238E27FC236}">
                  <a16:creationId xmlns:a16="http://schemas.microsoft.com/office/drawing/2014/main" id="{E779802E-6CFF-451D-AECA-DC075390D2F3}"/>
                </a:ext>
              </a:extLst>
            </p:cNvPr>
            <p:cNvSpPr/>
            <p:nvPr/>
          </p:nvSpPr>
          <p:spPr>
            <a:xfrm>
              <a:off x="0" y="0"/>
              <a:ext cx="83757" cy="1442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7245"/>
                  </a:moveTo>
                  <a:lnTo>
                    <a:pt x="59" y="0"/>
                  </a:lnTo>
                  <a:lnTo>
                    <a:pt x="0" y="14389"/>
                  </a:lnTo>
                  <a:lnTo>
                    <a:pt x="21485" y="21600"/>
                  </a:lnTo>
                  <a:lnTo>
                    <a:pt x="21600" y="7245"/>
                  </a:lnTo>
                  <a:close/>
                </a:path>
              </a:pathLst>
            </a:custGeom>
            <a:solidFill>
              <a:srgbClr val="D1D8EF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48" name="Shape">
              <a:extLst>
                <a:ext uri="{FF2B5EF4-FFF2-40B4-BE49-F238E27FC236}">
                  <a16:creationId xmlns:a16="http://schemas.microsoft.com/office/drawing/2014/main" id="{2262ABCE-9621-4785-B121-931AD77A16FA}"/>
                </a:ext>
              </a:extLst>
            </p:cNvPr>
            <p:cNvSpPr/>
            <p:nvPr/>
          </p:nvSpPr>
          <p:spPr>
            <a:xfrm>
              <a:off x="135216" y="306349"/>
              <a:ext cx="83758" cy="1440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7222"/>
                  </a:moveTo>
                  <a:lnTo>
                    <a:pt x="56" y="0"/>
                  </a:lnTo>
                  <a:lnTo>
                    <a:pt x="0" y="14378"/>
                  </a:lnTo>
                  <a:lnTo>
                    <a:pt x="21541" y="21600"/>
                  </a:lnTo>
                  <a:lnTo>
                    <a:pt x="21600" y="7222"/>
                  </a:lnTo>
                  <a:close/>
                </a:path>
              </a:pathLst>
            </a:custGeom>
            <a:solidFill>
              <a:srgbClr val="D1D8EF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49" name="Shape">
              <a:extLst>
                <a:ext uri="{FF2B5EF4-FFF2-40B4-BE49-F238E27FC236}">
                  <a16:creationId xmlns:a16="http://schemas.microsoft.com/office/drawing/2014/main" id="{1A9486C5-941B-438A-AA06-82FF0A0F7D17}"/>
                </a:ext>
              </a:extLst>
            </p:cNvPr>
            <p:cNvSpPr/>
            <p:nvPr/>
          </p:nvSpPr>
          <p:spPr>
            <a:xfrm>
              <a:off x="271754" y="378142"/>
              <a:ext cx="83529" cy="1440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7222"/>
                  </a:moveTo>
                  <a:lnTo>
                    <a:pt x="59" y="0"/>
                  </a:lnTo>
                  <a:lnTo>
                    <a:pt x="0" y="14378"/>
                  </a:lnTo>
                  <a:lnTo>
                    <a:pt x="21544" y="21600"/>
                  </a:lnTo>
                  <a:lnTo>
                    <a:pt x="21600" y="7222"/>
                  </a:lnTo>
                  <a:close/>
                </a:path>
              </a:pathLst>
            </a:custGeom>
            <a:solidFill>
              <a:srgbClr val="D1D8EF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50" name="Shape">
              <a:extLst>
                <a:ext uri="{FF2B5EF4-FFF2-40B4-BE49-F238E27FC236}">
                  <a16:creationId xmlns:a16="http://schemas.microsoft.com/office/drawing/2014/main" id="{B1FA7DAD-C6FB-4296-8B1C-A0CA00D15588}"/>
                </a:ext>
              </a:extLst>
            </p:cNvPr>
            <p:cNvSpPr/>
            <p:nvPr/>
          </p:nvSpPr>
          <p:spPr>
            <a:xfrm>
              <a:off x="401180" y="681824"/>
              <a:ext cx="83529" cy="144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7244"/>
                  </a:moveTo>
                  <a:lnTo>
                    <a:pt x="56" y="0"/>
                  </a:lnTo>
                  <a:lnTo>
                    <a:pt x="0" y="14356"/>
                  </a:lnTo>
                  <a:lnTo>
                    <a:pt x="21541" y="21600"/>
                  </a:lnTo>
                  <a:lnTo>
                    <a:pt x="21600" y="7244"/>
                  </a:lnTo>
                  <a:close/>
                </a:path>
              </a:pathLst>
            </a:custGeom>
            <a:solidFill>
              <a:srgbClr val="D1D8EF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51" name="Shape">
              <a:extLst>
                <a:ext uri="{FF2B5EF4-FFF2-40B4-BE49-F238E27FC236}">
                  <a16:creationId xmlns:a16="http://schemas.microsoft.com/office/drawing/2014/main" id="{D29A9509-6AE7-4B03-B4B2-3C1C55B109C8}"/>
                </a:ext>
              </a:extLst>
            </p:cNvPr>
            <p:cNvSpPr/>
            <p:nvPr/>
          </p:nvSpPr>
          <p:spPr>
            <a:xfrm>
              <a:off x="401180" y="451053"/>
              <a:ext cx="83529" cy="1442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7211"/>
                  </a:moveTo>
                  <a:lnTo>
                    <a:pt x="56" y="0"/>
                  </a:lnTo>
                  <a:lnTo>
                    <a:pt x="0" y="14355"/>
                  </a:lnTo>
                  <a:lnTo>
                    <a:pt x="21541" y="21600"/>
                  </a:lnTo>
                  <a:lnTo>
                    <a:pt x="21600" y="7211"/>
                  </a:lnTo>
                  <a:close/>
                </a:path>
              </a:pathLst>
            </a:custGeom>
            <a:solidFill>
              <a:srgbClr val="D1D8EF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52" name="object 101">
            <a:extLst>
              <a:ext uri="{FF2B5EF4-FFF2-40B4-BE49-F238E27FC236}">
                <a16:creationId xmlns:a16="http://schemas.microsoft.com/office/drawing/2014/main" id="{0EEB7624-336C-4E9A-9E42-E53D81D47AA7}"/>
              </a:ext>
            </a:extLst>
          </p:cNvPr>
          <p:cNvSpPr/>
          <p:nvPr userDrawn="1"/>
        </p:nvSpPr>
        <p:spPr>
          <a:xfrm>
            <a:off x="16076940" y="6251839"/>
            <a:ext cx="83532" cy="1442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7" y="0"/>
                </a:moveTo>
                <a:lnTo>
                  <a:pt x="0" y="14389"/>
                </a:lnTo>
                <a:lnTo>
                  <a:pt x="21542" y="21600"/>
                </a:lnTo>
                <a:lnTo>
                  <a:pt x="21600" y="7211"/>
                </a:lnTo>
                <a:lnTo>
                  <a:pt x="57" y="0"/>
                </a:lnTo>
                <a:close/>
              </a:path>
            </a:pathLst>
          </a:custGeom>
          <a:solidFill>
            <a:srgbClr val="D1D8EF">
              <a:alpha val="59999"/>
            </a:srgbClr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grpSp>
        <p:nvGrpSpPr>
          <p:cNvPr id="153" name="object 102">
            <a:extLst>
              <a:ext uri="{FF2B5EF4-FFF2-40B4-BE49-F238E27FC236}">
                <a16:creationId xmlns:a16="http://schemas.microsoft.com/office/drawing/2014/main" id="{AD4D01D7-8CB8-41EF-AD88-A8C87E4A3299}"/>
              </a:ext>
            </a:extLst>
          </p:cNvPr>
          <p:cNvGrpSpPr/>
          <p:nvPr userDrawn="1"/>
        </p:nvGrpSpPr>
        <p:grpSpPr>
          <a:xfrm>
            <a:off x="15805177" y="6104464"/>
            <a:ext cx="484709" cy="595543"/>
            <a:chOff x="0" y="0"/>
            <a:chExt cx="484708" cy="595542"/>
          </a:xfrm>
        </p:grpSpPr>
        <p:sp>
          <p:nvSpPr>
            <p:cNvPr id="154" name="Shape">
              <a:extLst>
                <a:ext uri="{FF2B5EF4-FFF2-40B4-BE49-F238E27FC236}">
                  <a16:creationId xmlns:a16="http://schemas.microsoft.com/office/drawing/2014/main" id="{D758134D-4D98-451C-A35B-8D4EB62AEFC5}"/>
                </a:ext>
              </a:extLst>
            </p:cNvPr>
            <p:cNvSpPr/>
            <p:nvPr/>
          </p:nvSpPr>
          <p:spPr>
            <a:xfrm>
              <a:off x="0" y="0"/>
              <a:ext cx="83757" cy="1442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7245"/>
                  </a:moveTo>
                  <a:lnTo>
                    <a:pt x="59" y="0"/>
                  </a:lnTo>
                  <a:lnTo>
                    <a:pt x="0" y="14389"/>
                  </a:lnTo>
                  <a:lnTo>
                    <a:pt x="21485" y="21600"/>
                  </a:lnTo>
                  <a:lnTo>
                    <a:pt x="21600" y="7245"/>
                  </a:lnTo>
                  <a:close/>
                </a:path>
              </a:pathLst>
            </a:custGeom>
            <a:solidFill>
              <a:srgbClr val="D1D8EF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55" name="Shape">
              <a:extLst>
                <a:ext uri="{FF2B5EF4-FFF2-40B4-BE49-F238E27FC236}">
                  <a16:creationId xmlns:a16="http://schemas.microsoft.com/office/drawing/2014/main" id="{7839234E-56E8-48D5-A50F-B0DE8A4B405B}"/>
                </a:ext>
              </a:extLst>
            </p:cNvPr>
            <p:cNvSpPr/>
            <p:nvPr/>
          </p:nvSpPr>
          <p:spPr>
            <a:xfrm>
              <a:off x="135216" y="75577"/>
              <a:ext cx="83758" cy="1442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7213"/>
                  </a:moveTo>
                  <a:lnTo>
                    <a:pt x="56" y="0"/>
                  </a:lnTo>
                  <a:lnTo>
                    <a:pt x="0" y="14357"/>
                  </a:lnTo>
                  <a:lnTo>
                    <a:pt x="21541" y="21600"/>
                  </a:lnTo>
                  <a:lnTo>
                    <a:pt x="21600" y="7213"/>
                  </a:lnTo>
                  <a:close/>
                </a:path>
              </a:pathLst>
            </a:custGeom>
            <a:solidFill>
              <a:srgbClr val="D1D8EF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56" name="Shape">
              <a:extLst>
                <a:ext uri="{FF2B5EF4-FFF2-40B4-BE49-F238E27FC236}">
                  <a16:creationId xmlns:a16="http://schemas.microsoft.com/office/drawing/2014/main" id="{88E33217-4C1C-437A-886B-AD5457692608}"/>
                </a:ext>
              </a:extLst>
            </p:cNvPr>
            <p:cNvSpPr/>
            <p:nvPr/>
          </p:nvSpPr>
          <p:spPr>
            <a:xfrm>
              <a:off x="271754" y="378142"/>
              <a:ext cx="83529" cy="1442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7213"/>
                  </a:moveTo>
                  <a:lnTo>
                    <a:pt x="59" y="0"/>
                  </a:lnTo>
                  <a:lnTo>
                    <a:pt x="0" y="14389"/>
                  </a:lnTo>
                  <a:lnTo>
                    <a:pt x="21544" y="21600"/>
                  </a:lnTo>
                  <a:lnTo>
                    <a:pt x="21600" y="7213"/>
                  </a:lnTo>
                  <a:close/>
                </a:path>
              </a:pathLst>
            </a:custGeom>
            <a:solidFill>
              <a:srgbClr val="D1D8EF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57" name="Shape">
              <a:extLst>
                <a:ext uri="{FF2B5EF4-FFF2-40B4-BE49-F238E27FC236}">
                  <a16:creationId xmlns:a16="http://schemas.microsoft.com/office/drawing/2014/main" id="{0CF0730C-4418-4E23-92BF-8C731646C52E}"/>
                </a:ext>
              </a:extLst>
            </p:cNvPr>
            <p:cNvSpPr/>
            <p:nvPr/>
          </p:nvSpPr>
          <p:spPr>
            <a:xfrm>
              <a:off x="401180" y="451053"/>
              <a:ext cx="83529" cy="1444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7234"/>
                  </a:moveTo>
                  <a:lnTo>
                    <a:pt x="56" y="0"/>
                  </a:lnTo>
                  <a:lnTo>
                    <a:pt x="0" y="14366"/>
                  </a:lnTo>
                  <a:lnTo>
                    <a:pt x="21541" y="21600"/>
                  </a:lnTo>
                  <a:lnTo>
                    <a:pt x="21600" y="7234"/>
                  </a:lnTo>
                  <a:close/>
                </a:path>
              </a:pathLst>
            </a:custGeom>
            <a:solidFill>
              <a:srgbClr val="D1D8EF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58" name="object 103">
            <a:extLst>
              <a:ext uri="{FF2B5EF4-FFF2-40B4-BE49-F238E27FC236}">
                <a16:creationId xmlns:a16="http://schemas.microsoft.com/office/drawing/2014/main" id="{08C56B5C-C023-4EB3-8377-B58E6D7C20EF}"/>
              </a:ext>
            </a:extLst>
          </p:cNvPr>
          <p:cNvSpPr/>
          <p:nvPr userDrawn="1"/>
        </p:nvSpPr>
        <p:spPr>
          <a:xfrm>
            <a:off x="15940398" y="6410809"/>
            <a:ext cx="83755" cy="1442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7" y="0"/>
                </a:moveTo>
                <a:lnTo>
                  <a:pt x="0" y="14355"/>
                </a:lnTo>
                <a:lnTo>
                  <a:pt x="21542" y="21600"/>
                </a:lnTo>
                <a:lnTo>
                  <a:pt x="21600" y="7211"/>
                </a:lnTo>
                <a:lnTo>
                  <a:pt x="57" y="0"/>
                </a:lnTo>
                <a:close/>
              </a:path>
            </a:pathLst>
          </a:custGeom>
          <a:solidFill>
            <a:srgbClr val="D1D8EF">
              <a:alpha val="59999"/>
            </a:srgbClr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grpSp>
        <p:nvGrpSpPr>
          <p:cNvPr id="159" name="object 104">
            <a:extLst>
              <a:ext uri="{FF2B5EF4-FFF2-40B4-BE49-F238E27FC236}">
                <a16:creationId xmlns:a16="http://schemas.microsoft.com/office/drawing/2014/main" id="{AAD02126-AAEA-413E-BAEF-816AD68C4D81}"/>
              </a:ext>
            </a:extLst>
          </p:cNvPr>
          <p:cNvGrpSpPr/>
          <p:nvPr userDrawn="1"/>
        </p:nvGrpSpPr>
        <p:grpSpPr>
          <a:xfrm>
            <a:off x="15805177" y="6335235"/>
            <a:ext cx="484709" cy="595530"/>
            <a:chOff x="0" y="0"/>
            <a:chExt cx="484708" cy="595529"/>
          </a:xfrm>
        </p:grpSpPr>
        <p:sp>
          <p:nvSpPr>
            <p:cNvPr id="160" name="Shape">
              <a:extLst>
                <a:ext uri="{FF2B5EF4-FFF2-40B4-BE49-F238E27FC236}">
                  <a16:creationId xmlns:a16="http://schemas.microsoft.com/office/drawing/2014/main" id="{E626280A-F1A2-49E5-A47C-55BC0004EE12}"/>
                </a:ext>
              </a:extLst>
            </p:cNvPr>
            <p:cNvSpPr/>
            <p:nvPr/>
          </p:nvSpPr>
          <p:spPr>
            <a:xfrm>
              <a:off x="0" y="230987"/>
              <a:ext cx="83757" cy="1440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7222"/>
                  </a:moveTo>
                  <a:lnTo>
                    <a:pt x="59" y="0"/>
                  </a:lnTo>
                  <a:lnTo>
                    <a:pt x="0" y="14378"/>
                  </a:lnTo>
                  <a:lnTo>
                    <a:pt x="21485" y="21600"/>
                  </a:lnTo>
                  <a:lnTo>
                    <a:pt x="21600" y="7222"/>
                  </a:lnTo>
                  <a:close/>
                </a:path>
              </a:pathLst>
            </a:custGeom>
            <a:solidFill>
              <a:srgbClr val="D1D8EF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61" name="Shape">
              <a:extLst>
                <a:ext uri="{FF2B5EF4-FFF2-40B4-BE49-F238E27FC236}">
                  <a16:creationId xmlns:a16="http://schemas.microsoft.com/office/drawing/2014/main" id="{C64CE8DE-EB7E-4B7C-A1A3-1B99E118D651}"/>
                </a:ext>
              </a:extLst>
            </p:cNvPr>
            <p:cNvSpPr/>
            <p:nvPr/>
          </p:nvSpPr>
          <p:spPr>
            <a:xfrm>
              <a:off x="0" y="0"/>
              <a:ext cx="83757" cy="1442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7244"/>
                  </a:moveTo>
                  <a:lnTo>
                    <a:pt x="59" y="0"/>
                  </a:lnTo>
                  <a:lnTo>
                    <a:pt x="0" y="14389"/>
                  </a:lnTo>
                  <a:lnTo>
                    <a:pt x="21485" y="21600"/>
                  </a:lnTo>
                  <a:lnTo>
                    <a:pt x="21600" y="7244"/>
                  </a:lnTo>
                  <a:close/>
                </a:path>
              </a:pathLst>
            </a:custGeom>
            <a:solidFill>
              <a:srgbClr val="D1D8EF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62" name="Shape">
              <a:extLst>
                <a:ext uri="{FF2B5EF4-FFF2-40B4-BE49-F238E27FC236}">
                  <a16:creationId xmlns:a16="http://schemas.microsoft.com/office/drawing/2014/main" id="{EDAFB70B-2FFB-4BE5-BF0E-31A83DC03E91}"/>
                </a:ext>
              </a:extLst>
            </p:cNvPr>
            <p:cNvSpPr/>
            <p:nvPr/>
          </p:nvSpPr>
          <p:spPr>
            <a:xfrm>
              <a:off x="135216" y="306349"/>
              <a:ext cx="83758" cy="1442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7211"/>
                  </a:moveTo>
                  <a:lnTo>
                    <a:pt x="56" y="0"/>
                  </a:lnTo>
                  <a:lnTo>
                    <a:pt x="0" y="14355"/>
                  </a:lnTo>
                  <a:lnTo>
                    <a:pt x="21541" y="21600"/>
                  </a:lnTo>
                  <a:lnTo>
                    <a:pt x="21600" y="7211"/>
                  </a:lnTo>
                  <a:close/>
                </a:path>
              </a:pathLst>
            </a:custGeom>
            <a:solidFill>
              <a:srgbClr val="D1D8EF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63" name="Shape">
              <a:extLst>
                <a:ext uri="{FF2B5EF4-FFF2-40B4-BE49-F238E27FC236}">
                  <a16:creationId xmlns:a16="http://schemas.microsoft.com/office/drawing/2014/main" id="{4756C4E5-7D2E-4EDE-B3D3-42ADF48EC7D4}"/>
                </a:ext>
              </a:extLst>
            </p:cNvPr>
            <p:cNvSpPr/>
            <p:nvPr/>
          </p:nvSpPr>
          <p:spPr>
            <a:xfrm>
              <a:off x="271754" y="378142"/>
              <a:ext cx="83529" cy="1442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7211"/>
                  </a:moveTo>
                  <a:lnTo>
                    <a:pt x="59" y="0"/>
                  </a:lnTo>
                  <a:lnTo>
                    <a:pt x="0" y="14389"/>
                  </a:lnTo>
                  <a:lnTo>
                    <a:pt x="21544" y="21600"/>
                  </a:lnTo>
                  <a:lnTo>
                    <a:pt x="21600" y="7211"/>
                  </a:lnTo>
                  <a:close/>
                </a:path>
              </a:pathLst>
            </a:custGeom>
            <a:solidFill>
              <a:srgbClr val="D1D8EF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64" name="Shape">
              <a:extLst>
                <a:ext uri="{FF2B5EF4-FFF2-40B4-BE49-F238E27FC236}">
                  <a16:creationId xmlns:a16="http://schemas.microsoft.com/office/drawing/2014/main" id="{81FF830F-4CFB-439B-A39A-C52C55F11A9C}"/>
                </a:ext>
              </a:extLst>
            </p:cNvPr>
            <p:cNvSpPr/>
            <p:nvPr/>
          </p:nvSpPr>
          <p:spPr>
            <a:xfrm>
              <a:off x="401180" y="451053"/>
              <a:ext cx="83529" cy="1444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7234"/>
                  </a:moveTo>
                  <a:lnTo>
                    <a:pt x="56" y="0"/>
                  </a:lnTo>
                  <a:lnTo>
                    <a:pt x="0" y="14368"/>
                  </a:lnTo>
                  <a:lnTo>
                    <a:pt x="21541" y="21600"/>
                  </a:lnTo>
                  <a:lnTo>
                    <a:pt x="21600" y="7234"/>
                  </a:lnTo>
                  <a:close/>
                </a:path>
              </a:pathLst>
            </a:custGeom>
            <a:solidFill>
              <a:srgbClr val="D1D8EF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65" name="object 105">
            <a:extLst>
              <a:ext uri="{FF2B5EF4-FFF2-40B4-BE49-F238E27FC236}">
                <a16:creationId xmlns:a16="http://schemas.microsoft.com/office/drawing/2014/main" id="{D76E9E93-FF55-4405-8A3B-BE2EF835CEC0}"/>
              </a:ext>
            </a:extLst>
          </p:cNvPr>
          <p:cNvSpPr/>
          <p:nvPr userDrawn="1"/>
        </p:nvSpPr>
        <p:spPr>
          <a:xfrm>
            <a:off x="19076442" y="5665450"/>
            <a:ext cx="21387" cy="3235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107"/>
                </a:moveTo>
                <a:lnTo>
                  <a:pt x="20459" y="21066"/>
                </a:lnTo>
                <a:lnTo>
                  <a:pt x="20446" y="20911"/>
                </a:lnTo>
                <a:lnTo>
                  <a:pt x="20433" y="15935"/>
                </a:lnTo>
                <a:lnTo>
                  <a:pt x="20472" y="357"/>
                </a:lnTo>
                <a:lnTo>
                  <a:pt x="20433" y="418"/>
                </a:lnTo>
                <a:lnTo>
                  <a:pt x="20395" y="318"/>
                </a:lnTo>
                <a:lnTo>
                  <a:pt x="20099" y="266"/>
                </a:lnTo>
                <a:lnTo>
                  <a:pt x="19151" y="177"/>
                </a:lnTo>
                <a:lnTo>
                  <a:pt x="18522" y="142"/>
                </a:lnTo>
                <a:lnTo>
                  <a:pt x="17778" y="119"/>
                </a:lnTo>
                <a:lnTo>
                  <a:pt x="16392" y="119"/>
                </a:lnTo>
                <a:lnTo>
                  <a:pt x="16201" y="113"/>
                </a:lnTo>
                <a:lnTo>
                  <a:pt x="16201" y="75"/>
                </a:lnTo>
                <a:lnTo>
                  <a:pt x="15071" y="75"/>
                </a:lnTo>
                <a:lnTo>
                  <a:pt x="15071" y="45"/>
                </a:lnTo>
                <a:lnTo>
                  <a:pt x="13942" y="45"/>
                </a:lnTo>
                <a:lnTo>
                  <a:pt x="12391" y="28"/>
                </a:lnTo>
                <a:lnTo>
                  <a:pt x="10120" y="28"/>
                </a:lnTo>
                <a:lnTo>
                  <a:pt x="10120" y="0"/>
                </a:lnTo>
                <a:lnTo>
                  <a:pt x="9004" y="0"/>
                </a:lnTo>
                <a:lnTo>
                  <a:pt x="9004" y="14"/>
                </a:lnTo>
                <a:lnTo>
                  <a:pt x="5181" y="14"/>
                </a:lnTo>
                <a:lnTo>
                  <a:pt x="5181" y="45"/>
                </a:lnTo>
                <a:lnTo>
                  <a:pt x="4951" y="45"/>
                </a:lnTo>
                <a:lnTo>
                  <a:pt x="4951" y="75"/>
                </a:lnTo>
                <a:lnTo>
                  <a:pt x="3052" y="134"/>
                </a:lnTo>
                <a:lnTo>
                  <a:pt x="2257" y="134"/>
                </a:lnTo>
                <a:lnTo>
                  <a:pt x="2257" y="159"/>
                </a:lnTo>
                <a:lnTo>
                  <a:pt x="1539" y="197"/>
                </a:lnTo>
                <a:lnTo>
                  <a:pt x="435" y="296"/>
                </a:lnTo>
                <a:lnTo>
                  <a:pt x="89" y="355"/>
                </a:lnTo>
                <a:lnTo>
                  <a:pt x="0" y="416"/>
                </a:lnTo>
                <a:lnTo>
                  <a:pt x="345" y="14457"/>
                </a:lnTo>
                <a:lnTo>
                  <a:pt x="0" y="21256"/>
                </a:lnTo>
                <a:lnTo>
                  <a:pt x="89" y="21194"/>
                </a:lnTo>
                <a:lnTo>
                  <a:pt x="230" y="21170"/>
                </a:lnTo>
                <a:lnTo>
                  <a:pt x="230" y="21346"/>
                </a:lnTo>
                <a:lnTo>
                  <a:pt x="2744" y="21450"/>
                </a:lnTo>
                <a:lnTo>
                  <a:pt x="3027" y="21462"/>
                </a:lnTo>
                <a:lnTo>
                  <a:pt x="3822" y="21494"/>
                </a:lnTo>
                <a:lnTo>
                  <a:pt x="5169" y="21538"/>
                </a:lnTo>
                <a:lnTo>
                  <a:pt x="5169" y="21583"/>
                </a:lnTo>
                <a:lnTo>
                  <a:pt x="6529" y="21583"/>
                </a:lnTo>
                <a:lnTo>
                  <a:pt x="6529" y="21573"/>
                </a:lnTo>
                <a:lnTo>
                  <a:pt x="8388" y="21600"/>
                </a:lnTo>
                <a:lnTo>
                  <a:pt x="13212" y="21600"/>
                </a:lnTo>
                <a:lnTo>
                  <a:pt x="14340" y="21583"/>
                </a:lnTo>
                <a:lnTo>
                  <a:pt x="17329" y="21583"/>
                </a:lnTo>
                <a:lnTo>
                  <a:pt x="17329" y="21509"/>
                </a:lnTo>
                <a:lnTo>
                  <a:pt x="17778" y="21494"/>
                </a:lnTo>
                <a:lnTo>
                  <a:pt x="18496" y="21464"/>
                </a:lnTo>
                <a:lnTo>
                  <a:pt x="19124" y="21464"/>
                </a:lnTo>
                <a:lnTo>
                  <a:pt x="19124" y="21439"/>
                </a:lnTo>
                <a:lnTo>
                  <a:pt x="21370" y="21346"/>
                </a:lnTo>
                <a:lnTo>
                  <a:pt x="21600" y="21107"/>
                </a:lnTo>
                <a:close/>
              </a:path>
            </a:pathLst>
          </a:custGeom>
          <a:solidFill>
            <a:srgbClr val="BABCDF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sp>
        <p:nvSpPr>
          <p:cNvPr id="166" name="object 106">
            <a:extLst>
              <a:ext uri="{FF2B5EF4-FFF2-40B4-BE49-F238E27FC236}">
                <a16:creationId xmlns:a16="http://schemas.microsoft.com/office/drawing/2014/main" id="{66A39F98-5DAB-4E18-8D8C-240D14981C73}"/>
              </a:ext>
            </a:extLst>
          </p:cNvPr>
          <p:cNvSpPr/>
          <p:nvPr userDrawn="1"/>
        </p:nvSpPr>
        <p:spPr>
          <a:xfrm>
            <a:off x="19075783" y="5665310"/>
            <a:ext cx="21161" cy="12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135" y="0"/>
                </a:moveTo>
                <a:lnTo>
                  <a:pt x="8239" y="0"/>
                </a:lnTo>
                <a:lnTo>
                  <a:pt x="5825" y="1077"/>
                </a:lnTo>
                <a:lnTo>
                  <a:pt x="3637" y="3147"/>
                </a:lnTo>
                <a:lnTo>
                  <a:pt x="0" y="7425"/>
                </a:lnTo>
                <a:lnTo>
                  <a:pt x="0" y="14273"/>
                </a:lnTo>
                <a:lnTo>
                  <a:pt x="3637" y="18550"/>
                </a:lnTo>
                <a:lnTo>
                  <a:pt x="5835" y="20558"/>
                </a:lnTo>
                <a:lnTo>
                  <a:pt x="8244" y="21600"/>
                </a:lnTo>
                <a:lnTo>
                  <a:pt x="13128" y="21600"/>
                </a:lnTo>
                <a:lnTo>
                  <a:pt x="15539" y="20558"/>
                </a:lnTo>
                <a:lnTo>
                  <a:pt x="17735" y="18550"/>
                </a:lnTo>
                <a:lnTo>
                  <a:pt x="21373" y="14273"/>
                </a:lnTo>
                <a:lnTo>
                  <a:pt x="21600" y="7425"/>
                </a:lnTo>
                <a:lnTo>
                  <a:pt x="17735" y="3147"/>
                </a:lnTo>
                <a:lnTo>
                  <a:pt x="15548" y="1077"/>
                </a:lnTo>
                <a:lnTo>
                  <a:pt x="13135" y="0"/>
                </a:lnTo>
                <a:close/>
              </a:path>
            </a:pathLst>
          </a:custGeom>
          <a:solidFill>
            <a:srgbClr val="446DC6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grpSp>
        <p:nvGrpSpPr>
          <p:cNvPr id="167" name="object 107">
            <a:extLst>
              <a:ext uri="{FF2B5EF4-FFF2-40B4-BE49-F238E27FC236}">
                <a16:creationId xmlns:a16="http://schemas.microsoft.com/office/drawing/2014/main" id="{7638497E-1F05-4FD0-95EF-3C2BB2F28879}"/>
              </a:ext>
            </a:extLst>
          </p:cNvPr>
          <p:cNvGrpSpPr/>
          <p:nvPr userDrawn="1"/>
        </p:nvGrpSpPr>
        <p:grpSpPr>
          <a:xfrm>
            <a:off x="18972306" y="5587186"/>
            <a:ext cx="240553" cy="232769"/>
            <a:chOff x="0" y="0"/>
            <a:chExt cx="240552" cy="232768"/>
          </a:xfrm>
        </p:grpSpPr>
        <p:sp>
          <p:nvSpPr>
            <p:cNvPr id="168" name="Shape">
              <a:extLst>
                <a:ext uri="{FF2B5EF4-FFF2-40B4-BE49-F238E27FC236}">
                  <a16:creationId xmlns:a16="http://schemas.microsoft.com/office/drawing/2014/main" id="{FDDD9FB3-28F6-45FE-977A-9B3437704EBE}"/>
                </a:ext>
              </a:extLst>
            </p:cNvPr>
            <p:cNvSpPr/>
            <p:nvPr/>
          </p:nvSpPr>
          <p:spPr>
            <a:xfrm>
              <a:off x="99016" y="220068"/>
              <a:ext cx="127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7191" y="21600"/>
                  </a:lnTo>
                  <a:lnTo>
                    <a:pt x="14409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D1D8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69" name="Shape">
              <a:extLst>
                <a:ext uri="{FF2B5EF4-FFF2-40B4-BE49-F238E27FC236}">
                  <a16:creationId xmlns:a16="http://schemas.microsoft.com/office/drawing/2014/main" id="{B10AB8CD-66CA-45E5-9545-2DF9538B2F9A}"/>
                </a:ext>
              </a:extLst>
            </p:cNvPr>
            <p:cNvSpPr/>
            <p:nvPr/>
          </p:nvSpPr>
          <p:spPr>
            <a:xfrm>
              <a:off x="68502" y="218625"/>
              <a:ext cx="77718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929" y="10748"/>
                  </a:lnTo>
                  <a:lnTo>
                    <a:pt x="5634" y="10748"/>
                  </a:lnTo>
                  <a:lnTo>
                    <a:pt x="7243" y="21496"/>
                  </a:lnTo>
                  <a:lnTo>
                    <a:pt x="17208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D1D8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70" name="Shape">
              <a:extLst>
                <a:ext uri="{FF2B5EF4-FFF2-40B4-BE49-F238E27FC236}">
                  <a16:creationId xmlns:a16="http://schemas.microsoft.com/office/drawing/2014/main" id="{57BF396D-9224-4FCC-9C31-7C003DD2B234}"/>
                </a:ext>
              </a:extLst>
            </p:cNvPr>
            <p:cNvSpPr/>
            <p:nvPr/>
          </p:nvSpPr>
          <p:spPr>
            <a:xfrm>
              <a:off x="0" y="0"/>
              <a:ext cx="240553" cy="2237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991" y="0"/>
                  </a:moveTo>
                  <a:lnTo>
                    <a:pt x="9151" y="0"/>
                  </a:lnTo>
                  <a:lnTo>
                    <a:pt x="8191" y="194"/>
                  </a:lnTo>
                  <a:lnTo>
                    <a:pt x="8051" y="194"/>
                  </a:lnTo>
                  <a:lnTo>
                    <a:pt x="3772" y="2357"/>
                  </a:lnTo>
                  <a:lnTo>
                    <a:pt x="1751" y="4605"/>
                  </a:lnTo>
                  <a:lnTo>
                    <a:pt x="1751" y="4713"/>
                  </a:lnTo>
                  <a:lnTo>
                    <a:pt x="1571" y="5036"/>
                  </a:lnTo>
                  <a:lnTo>
                    <a:pt x="1291" y="5509"/>
                  </a:lnTo>
                  <a:lnTo>
                    <a:pt x="1217" y="5641"/>
                  </a:lnTo>
                  <a:lnTo>
                    <a:pt x="1150" y="5778"/>
                  </a:lnTo>
                  <a:lnTo>
                    <a:pt x="1091" y="5918"/>
                  </a:lnTo>
                  <a:lnTo>
                    <a:pt x="1028" y="6025"/>
                  </a:lnTo>
                  <a:lnTo>
                    <a:pt x="976" y="6129"/>
                  </a:lnTo>
                  <a:lnTo>
                    <a:pt x="937" y="6226"/>
                  </a:lnTo>
                  <a:lnTo>
                    <a:pt x="925" y="6434"/>
                  </a:lnTo>
                  <a:lnTo>
                    <a:pt x="904" y="6519"/>
                  </a:lnTo>
                  <a:lnTo>
                    <a:pt x="864" y="6620"/>
                  </a:lnTo>
                  <a:lnTo>
                    <a:pt x="811" y="6714"/>
                  </a:lnTo>
                  <a:lnTo>
                    <a:pt x="811" y="7015"/>
                  </a:lnTo>
                  <a:lnTo>
                    <a:pt x="437" y="8153"/>
                  </a:lnTo>
                  <a:lnTo>
                    <a:pt x="176" y="9322"/>
                  </a:lnTo>
                  <a:lnTo>
                    <a:pt x="30" y="10515"/>
                  </a:lnTo>
                  <a:lnTo>
                    <a:pt x="0" y="11721"/>
                  </a:lnTo>
                  <a:lnTo>
                    <a:pt x="87" y="12924"/>
                  </a:lnTo>
                  <a:lnTo>
                    <a:pt x="289" y="14107"/>
                  </a:lnTo>
                  <a:lnTo>
                    <a:pt x="604" y="15261"/>
                  </a:lnTo>
                  <a:lnTo>
                    <a:pt x="1031" y="16376"/>
                  </a:lnTo>
                  <a:lnTo>
                    <a:pt x="1031" y="16570"/>
                  </a:lnTo>
                  <a:lnTo>
                    <a:pt x="1111" y="16789"/>
                  </a:lnTo>
                  <a:lnTo>
                    <a:pt x="1211" y="16998"/>
                  </a:lnTo>
                  <a:lnTo>
                    <a:pt x="1331" y="17194"/>
                  </a:lnTo>
                  <a:lnTo>
                    <a:pt x="1511" y="17538"/>
                  </a:lnTo>
                  <a:lnTo>
                    <a:pt x="1691" y="17840"/>
                  </a:lnTo>
                  <a:lnTo>
                    <a:pt x="2051" y="18399"/>
                  </a:lnTo>
                  <a:lnTo>
                    <a:pt x="2051" y="18550"/>
                  </a:lnTo>
                  <a:lnTo>
                    <a:pt x="4731" y="21132"/>
                  </a:lnTo>
                  <a:lnTo>
                    <a:pt x="4891" y="21132"/>
                  </a:lnTo>
                  <a:lnTo>
                    <a:pt x="5111" y="21283"/>
                  </a:lnTo>
                  <a:lnTo>
                    <a:pt x="5311" y="21283"/>
                  </a:lnTo>
                  <a:lnTo>
                    <a:pt x="5491" y="21390"/>
                  </a:lnTo>
                  <a:lnTo>
                    <a:pt x="5911" y="21584"/>
                  </a:lnTo>
                  <a:lnTo>
                    <a:pt x="5990" y="21600"/>
                  </a:lnTo>
                  <a:lnTo>
                    <a:pt x="6072" y="21600"/>
                  </a:lnTo>
                  <a:lnTo>
                    <a:pt x="6151" y="21584"/>
                  </a:lnTo>
                  <a:lnTo>
                    <a:pt x="13130" y="21584"/>
                  </a:lnTo>
                  <a:lnTo>
                    <a:pt x="16732" y="19949"/>
                  </a:lnTo>
                  <a:lnTo>
                    <a:pt x="17532" y="19325"/>
                  </a:lnTo>
                  <a:lnTo>
                    <a:pt x="17632" y="19325"/>
                  </a:lnTo>
                  <a:lnTo>
                    <a:pt x="17932" y="19045"/>
                  </a:lnTo>
                  <a:lnTo>
                    <a:pt x="18212" y="18765"/>
                  </a:lnTo>
                  <a:lnTo>
                    <a:pt x="18332" y="18614"/>
                  </a:lnTo>
                  <a:lnTo>
                    <a:pt x="18592" y="18356"/>
                  </a:lnTo>
                  <a:lnTo>
                    <a:pt x="18752" y="18163"/>
                  </a:lnTo>
                  <a:lnTo>
                    <a:pt x="18952" y="17904"/>
                  </a:lnTo>
                  <a:lnTo>
                    <a:pt x="19092" y="17732"/>
                  </a:lnTo>
                  <a:lnTo>
                    <a:pt x="19092" y="17495"/>
                  </a:lnTo>
                  <a:lnTo>
                    <a:pt x="19212" y="17323"/>
                  </a:lnTo>
                  <a:lnTo>
                    <a:pt x="19512" y="16828"/>
                  </a:lnTo>
                  <a:lnTo>
                    <a:pt x="20743" y="16828"/>
                  </a:lnTo>
                  <a:lnTo>
                    <a:pt x="20821" y="16645"/>
                  </a:lnTo>
                  <a:lnTo>
                    <a:pt x="20992" y="16183"/>
                  </a:lnTo>
                  <a:lnTo>
                    <a:pt x="20992" y="16011"/>
                  </a:lnTo>
                  <a:lnTo>
                    <a:pt x="21092" y="15903"/>
                  </a:lnTo>
                  <a:lnTo>
                    <a:pt x="21138" y="15776"/>
                  </a:lnTo>
                  <a:lnTo>
                    <a:pt x="21178" y="15647"/>
                  </a:lnTo>
                  <a:lnTo>
                    <a:pt x="21212" y="15516"/>
                  </a:lnTo>
                  <a:lnTo>
                    <a:pt x="21212" y="15107"/>
                  </a:lnTo>
                  <a:lnTo>
                    <a:pt x="21600" y="12986"/>
                  </a:lnTo>
                  <a:lnTo>
                    <a:pt x="21266" y="8734"/>
                  </a:lnTo>
                  <a:lnTo>
                    <a:pt x="20112" y="5832"/>
                  </a:lnTo>
                  <a:lnTo>
                    <a:pt x="19931" y="5475"/>
                  </a:lnTo>
                  <a:lnTo>
                    <a:pt x="17508" y="2533"/>
                  </a:lnTo>
                  <a:lnTo>
                    <a:pt x="14027" y="573"/>
                  </a:lnTo>
                  <a:lnTo>
                    <a:pt x="12020" y="87"/>
                  </a:lnTo>
                  <a:lnTo>
                    <a:pt x="10991" y="0"/>
                  </a:lnTo>
                  <a:close/>
                </a:path>
              </a:pathLst>
            </a:custGeom>
            <a:solidFill>
              <a:srgbClr val="D1D8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71" name="Shape">
              <a:extLst>
                <a:ext uri="{FF2B5EF4-FFF2-40B4-BE49-F238E27FC236}">
                  <a16:creationId xmlns:a16="http://schemas.microsoft.com/office/drawing/2014/main" id="{7A58569E-087F-43C3-AB13-1C865A84A122}"/>
                </a:ext>
              </a:extLst>
            </p:cNvPr>
            <p:cNvSpPr/>
            <p:nvPr/>
          </p:nvSpPr>
          <p:spPr>
            <a:xfrm>
              <a:off x="217297" y="173134"/>
              <a:ext cx="13709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12987" y="21600"/>
                  </a:lnTo>
                  <a:lnTo>
                    <a:pt x="15793" y="15495"/>
                  </a:lnTo>
                  <a:lnTo>
                    <a:pt x="19575" y="5884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72" name="object 108">
            <a:extLst>
              <a:ext uri="{FF2B5EF4-FFF2-40B4-BE49-F238E27FC236}">
                <a16:creationId xmlns:a16="http://schemas.microsoft.com/office/drawing/2014/main" id="{5D01014D-BFB4-4CB6-87B5-ACA8FCB3D195}"/>
              </a:ext>
            </a:extLst>
          </p:cNvPr>
          <p:cNvSpPr/>
          <p:nvPr userDrawn="1"/>
        </p:nvSpPr>
        <p:spPr>
          <a:xfrm>
            <a:off x="15152320" y="6916400"/>
            <a:ext cx="47665" cy="2863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0341"/>
                </a:moveTo>
                <a:lnTo>
                  <a:pt x="20593" y="20243"/>
                </a:lnTo>
                <a:lnTo>
                  <a:pt x="20593" y="4852"/>
                </a:lnTo>
                <a:lnTo>
                  <a:pt x="20690" y="966"/>
                </a:lnTo>
                <a:lnTo>
                  <a:pt x="20604" y="823"/>
                </a:lnTo>
                <a:lnTo>
                  <a:pt x="16247" y="176"/>
                </a:lnTo>
                <a:lnTo>
                  <a:pt x="15280" y="95"/>
                </a:lnTo>
                <a:lnTo>
                  <a:pt x="12880" y="0"/>
                </a:lnTo>
                <a:lnTo>
                  <a:pt x="8005" y="0"/>
                </a:lnTo>
                <a:lnTo>
                  <a:pt x="6549" y="57"/>
                </a:lnTo>
                <a:lnTo>
                  <a:pt x="5853" y="57"/>
                </a:lnTo>
                <a:lnTo>
                  <a:pt x="5853" y="85"/>
                </a:lnTo>
                <a:lnTo>
                  <a:pt x="5605" y="95"/>
                </a:lnTo>
                <a:lnTo>
                  <a:pt x="2918" y="308"/>
                </a:lnTo>
                <a:lnTo>
                  <a:pt x="2757" y="308"/>
                </a:lnTo>
                <a:lnTo>
                  <a:pt x="2757" y="322"/>
                </a:lnTo>
                <a:lnTo>
                  <a:pt x="2595" y="334"/>
                </a:lnTo>
                <a:lnTo>
                  <a:pt x="1870" y="429"/>
                </a:lnTo>
                <a:lnTo>
                  <a:pt x="800" y="672"/>
                </a:lnTo>
                <a:lnTo>
                  <a:pt x="478" y="816"/>
                </a:lnTo>
                <a:lnTo>
                  <a:pt x="403" y="966"/>
                </a:lnTo>
                <a:lnTo>
                  <a:pt x="403" y="1706"/>
                </a:lnTo>
                <a:lnTo>
                  <a:pt x="495" y="12867"/>
                </a:lnTo>
                <a:lnTo>
                  <a:pt x="305" y="20303"/>
                </a:lnTo>
                <a:lnTo>
                  <a:pt x="97" y="20324"/>
                </a:lnTo>
                <a:lnTo>
                  <a:pt x="0" y="20929"/>
                </a:lnTo>
                <a:lnTo>
                  <a:pt x="1784" y="21115"/>
                </a:lnTo>
                <a:lnTo>
                  <a:pt x="1899" y="21143"/>
                </a:lnTo>
                <a:lnTo>
                  <a:pt x="2561" y="21238"/>
                </a:lnTo>
                <a:lnTo>
                  <a:pt x="4236" y="21371"/>
                </a:lnTo>
                <a:lnTo>
                  <a:pt x="4846" y="21422"/>
                </a:lnTo>
                <a:lnTo>
                  <a:pt x="4846" y="21434"/>
                </a:lnTo>
                <a:lnTo>
                  <a:pt x="4995" y="21434"/>
                </a:lnTo>
                <a:lnTo>
                  <a:pt x="5617" y="21486"/>
                </a:lnTo>
                <a:lnTo>
                  <a:pt x="5830" y="21495"/>
                </a:lnTo>
                <a:lnTo>
                  <a:pt x="5922" y="21502"/>
                </a:lnTo>
                <a:lnTo>
                  <a:pt x="8339" y="21600"/>
                </a:lnTo>
                <a:lnTo>
                  <a:pt x="13255" y="21600"/>
                </a:lnTo>
                <a:lnTo>
                  <a:pt x="15677" y="21502"/>
                </a:lnTo>
                <a:lnTo>
                  <a:pt x="17864" y="21316"/>
                </a:lnTo>
                <a:lnTo>
                  <a:pt x="18360" y="21266"/>
                </a:lnTo>
                <a:lnTo>
                  <a:pt x="18567" y="21266"/>
                </a:lnTo>
                <a:lnTo>
                  <a:pt x="18567" y="21246"/>
                </a:lnTo>
                <a:lnTo>
                  <a:pt x="21496" y="20947"/>
                </a:lnTo>
                <a:lnTo>
                  <a:pt x="21600" y="20341"/>
                </a:lnTo>
                <a:close/>
              </a:path>
            </a:pathLst>
          </a:custGeom>
          <a:solidFill>
            <a:srgbClr val="BABCDF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sp>
        <p:nvSpPr>
          <p:cNvPr id="173" name="object 109">
            <a:extLst>
              <a:ext uri="{FF2B5EF4-FFF2-40B4-BE49-F238E27FC236}">
                <a16:creationId xmlns:a16="http://schemas.microsoft.com/office/drawing/2014/main" id="{2D871E47-B594-4500-BE65-CC05A056D7E2}"/>
              </a:ext>
            </a:extLst>
          </p:cNvPr>
          <p:cNvSpPr/>
          <p:nvPr userDrawn="1"/>
        </p:nvSpPr>
        <p:spPr>
          <a:xfrm>
            <a:off x="15151208" y="6916559"/>
            <a:ext cx="48115" cy="255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232" y="0"/>
                </a:moveTo>
                <a:lnTo>
                  <a:pt x="8368" y="0"/>
                </a:lnTo>
                <a:lnTo>
                  <a:pt x="5970" y="1078"/>
                </a:lnTo>
                <a:lnTo>
                  <a:pt x="3800" y="3150"/>
                </a:lnTo>
                <a:lnTo>
                  <a:pt x="200" y="7299"/>
                </a:lnTo>
                <a:lnTo>
                  <a:pt x="0" y="14088"/>
                </a:lnTo>
                <a:lnTo>
                  <a:pt x="3800" y="18426"/>
                </a:lnTo>
                <a:lnTo>
                  <a:pt x="5967" y="20511"/>
                </a:lnTo>
                <a:lnTo>
                  <a:pt x="8367" y="21600"/>
                </a:lnTo>
                <a:lnTo>
                  <a:pt x="13233" y="21600"/>
                </a:lnTo>
                <a:lnTo>
                  <a:pt x="15632" y="20511"/>
                </a:lnTo>
                <a:lnTo>
                  <a:pt x="17800" y="18426"/>
                </a:lnTo>
                <a:lnTo>
                  <a:pt x="21500" y="14277"/>
                </a:lnTo>
                <a:lnTo>
                  <a:pt x="21600" y="7487"/>
                </a:lnTo>
                <a:lnTo>
                  <a:pt x="17800" y="3150"/>
                </a:lnTo>
                <a:lnTo>
                  <a:pt x="15630" y="1078"/>
                </a:lnTo>
                <a:lnTo>
                  <a:pt x="13232" y="0"/>
                </a:lnTo>
                <a:close/>
              </a:path>
            </a:pathLst>
          </a:custGeom>
          <a:solidFill>
            <a:srgbClr val="446DC6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pic>
        <p:nvPicPr>
          <p:cNvPr id="174" name="object 110" descr="object 110">
            <a:extLst>
              <a:ext uri="{FF2B5EF4-FFF2-40B4-BE49-F238E27FC236}">
                <a16:creationId xmlns:a16="http://schemas.microsoft.com/office/drawing/2014/main" id="{D7E1991E-EB48-4BA6-955C-3111C4F03AFA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/>
          </a:blip>
          <a:stretch>
            <a:fillRect/>
          </a:stretch>
        </p:blipFill>
        <p:spPr>
          <a:xfrm>
            <a:off x="14960338" y="6164434"/>
            <a:ext cx="422578" cy="796201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175" name="object 111">
            <a:extLst>
              <a:ext uri="{FF2B5EF4-FFF2-40B4-BE49-F238E27FC236}">
                <a16:creationId xmlns:a16="http://schemas.microsoft.com/office/drawing/2014/main" id="{DDCB3F28-FB20-4504-82A9-662314F5BA95}"/>
              </a:ext>
            </a:extLst>
          </p:cNvPr>
          <p:cNvSpPr/>
          <p:nvPr userDrawn="1"/>
        </p:nvSpPr>
        <p:spPr>
          <a:xfrm>
            <a:off x="14639988" y="7117060"/>
            <a:ext cx="47677" cy="2863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0341"/>
                </a:moveTo>
                <a:lnTo>
                  <a:pt x="20587" y="20243"/>
                </a:lnTo>
                <a:lnTo>
                  <a:pt x="20587" y="5081"/>
                </a:lnTo>
                <a:lnTo>
                  <a:pt x="20691" y="967"/>
                </a:lnTo>
                <a:lnTo>
                  <a:pt x="20605" y="823"/>
                </a:lnTo>
                <a:lnTo>
                  <a:pt x="16318" y="182"/>
                </a:lnTo>
                <a:lnTo>
                  <a:pt x="16249" y="176"/>
                </a:lnTo>
                <a:lnTo>
                  <a:pt x="15282" y="95"/>
                </a:lnTo>
                <a:lnTo>
                  <a:pt x="12883" y="0"/>
                </a:lnTo>
                <a:lnTo>
                  <a:pt x="8009" y="0"/>
                </a:lnTo>
                <a:lnTo>
                  <a:pt x="6531" y="58"/>
                </a:lnTo>
                <a:lnTo>
                  <a:pt x="5857" y="58"/>
                </a:lnTo>
                <a:lnTo>
                  <a:pt x="5857" y="85"/>
                </a:lnTo>
                <a:lnTo>
                  <a:pt x="5610" y="95"/>
                </a:lnTo>
                <a:lnTo>
                  <a:pt x="2911" y="309"/>
                </a:lnTo>
                <a:lnTo>
                  <a:pt x="2762" y="309"/>
                </a:lnTo>
                <a:lnTo>
                  <a:pt x="2762" y="322"/>
                </a:lnTo>
                <a:lnTo>
                  <a:pt x="2601" y="334"/>
                </a:lnTo>
                <a:lnTo>
                  <a:pt x="1876" y="429"/>
                </a:lnTo>
                <a:lnTo>
                  <a:pt x="806" y="672"/>
                </a:lnTo>
                <a:lnTo>
                  <a:pt x="483" y="816"/>
                </a:lnTo>
                <a:lnTo>
                  <a:pt x="408" y="967"/>
                </a:lnTo>
                <a:lnTo>
                  <a:pt x="408" y="1707"/>
                </a:lnTo>
                <a:lnTo>
                  <a:pt x="500" y="12868"/>
                </a:lnTo>
                <a:lnTo>
                  <a:pt x="310" y="20304"/>
                </a:lnTo>
                <a:lnTo>
                  <a:pt x="103" y="20325"/>
                </a:lnTo>
                <a:lnTo>
                  <a:pt x="0" y="20930"/>
                </a:lnTo>
                <a:lnTo>
                  <a:pt x="1801" y="21118"/>
                </a:lnTo>
                <a:lnTo>
                  <a:pt x="1904" y="21143"/>
                </a:lnTo>
                <a:lnTo>
                  <a:pt x="2566" y="21238"/>
                </a:lnTo>
                <a:lnTo>
                  <a:pt x="4240" y="21371"/>
                </a:lnTo>
                <a:lnTo>
                  <a:pt x="4851" y="21422"/>
                </a:lnTo>
                <a:lnTo>
                  <a:pt x="4851" y="21435"/>
                </a:lnTo>
                <a:lnTo>
                  <a:pt x="5011" y="21435"/>
                </a:lnTo>
                <a:lnTo>
                  <a:pt x="5621" y="21486"/>
                </a:lnTo>
                <a:lnTo>
                  <a:pt x="5811" y="21495"/>
                </a:lnTo>
                <a:lnTo>
                  <a:pt x="5927" y="21503"/>
                </a:lnTo>
                <a:lnTo>
                  <a:pt x="8343" y="21600"/>
                </a:lnTo>
                <a:lnTo>
                  <a:pt x="13257" y="21600"/>
                </a:lnTo>
                <a:lnTo>
                  <a:pt x="15679" y="21503"/>
                </a:lnTo>
                <a:lnTo>
                  <a:pt x="17866" y="21317"/>
                </a:lnTo>
                <a:lnTo>
                  <a:pt x="18361" y="21267"/>
                </a:lnTo>
                <a:lnTo>
                  <a:pt x="18562" y="21267"/>
                </a:lnTo>
                <a:lnTo>
                  <a:pt x="18562" y="21247"/>
                </a:lnTo>
                <a:lnTo>
                  <a:pt x="21497" y="20947"/>
                </a:lnTo>
                <a:lnTo>
                  <a:pt x="21600" y="20341"/>
                </a:lnTo>
                <a:close/>
              </a:path>
            </a:pathLst>
          </a:custGeom>
          <a:solidFill>
            <a:srgbClr val="BABCDF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sp>
        <p:nvSpPr>
          <p:cNvPr id="176" name="object 112">
            <a:extLst>
              <a:ext uri="{FF2B5EF4-FFF2-40B4-BE49-F238E27FC236}">
                <a16:creationId xmlns:a16="http://schemas.microsoft.com/office/drawing/2014/main" id="{73B2E5A6-A67F-4061-8411-A996AADDC765}"/>
              </a:ext>
            </a:extLst>
          </p:cNvPr>
          <p:cNvSpPr/>
          <p:nvPr userDrawn="1"/>
        </p:nvSpPr>
        <p:spPr>
          <a:xfrm>
            <a:off x="14638889" y="7117221"/>
            <a:ext cx="48115" cy="255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232" y="0"/>
                </a:moveTo>
                <a:lnTo>
                  <a:pt x="8368" y="0"/>
                </a:lnTo>
                <a:lnTo>
                  <a:pt x="5970" y="1078"/>
                </a:lnTo>
                <a:lnTo>
                  <a:pt x="3800" y="3150"/>
                </a:lnTo>
                <a:lnTo>
                  <a:pt x="200" y="7299"/>
                </a:lnTo>
                <a:lnTo>
                  <a:pt x="0" y="14088"/>
                </a:lnTo>
                <a:lnTo>
                  <a:pt x="3800" y="18426"/>
                </a:lnTo>
                <a:lnTo>
                  <a:pt x="5967" y="20511"/>
                </a:lnTo>
                <a:lnTo>
                  <a:pt x="8367" y="21600"/>
                </a:lnTo>
                <a:lnTo>
                  <a:pt x="13233" y="21600"/>
                </a:lnTo>
                <a:lnTo>
                  <a:pt x="15632" y="20511"/>
                </a:lnTo>
                <a:lnTo>
                  <a:pt x="17800" y="18426"/>
                </a:lnTo>
                <a:lnTo>
                  <a:pt x="21500" y="14277"/>
                </a:lnTo>
                <a:lnTo>
                  <a:pt x="21600" y="7487"/>
                </a:lnTo>
                <a:lnTo>
                  <a:pt x="17800" y="3150"/>
                </a:lnTo>
                <a:lnTo>
                  <a:pt x="15630" y="1078"/>
                </a:lnTo>
                <a:lnTo>
                  <a:pt x="13232" y="0"/>
                </a:lnTo>
                <a:close/>
              </a:path>
            </a:pathLst>
          </a:custGeom>
          <a:solidFill>
            <a:srgbClr val="446DC6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pic>
        <p:nvPicPr>
          <p:cNvPr id="177" name="object 113" descr="object 113">
            <a:extLst>
              <a:ext uri="{FF2B5EF4-FFF2-40B4-BE49-F238E27FC236}">
                <a16:creationId xmlns:a16="http://schemas.microsoft.com/office/drawing/2014/main" id="{C09F9540-6910-4CEE-88E7-2ED04E82D00A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/>
          </a:blip>
          <a:stretch>
            <a:fillRect/>
          </a:stretch>
        </p:blipFill>
        <p:spPr>
          <a:xfrm>
            <a:off x="14448023" y="6365101"/>
            <a:ext cx="422578" cy="795087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178" name="object 114">
            <a:extLst>
              <a:ext uri="{FF2B5EF4-FFF2-40B4-BE49-F238E27FC236}">
                <a16:creationId xmlns:a16="http://schemas.microsoft.com/office/drawing/2014/main" id="{71079C83-37B9-472B-90C7-8802E1B023D6}"/>
              </a:ext>
            </a:extLst>
          </p:cNvPr>
          <p:cNvSpPr/>
          <p:nvPr userDrawn="1"/>
        </p:nvSpPr>
        <p:spPr>
          <a:xfrm>
            <a:off x="17963608" y="2527462"/>
            <a:ext cx="826614" cy="39437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256" y="2602"/>
                </a:lnTo>
                <a:lnTo>
                  <a:pt x="0" y="21600"/>
                </a:lnTo>
                <a:lnTo>
                  <a:pt x="21344" y="18998"/>
                </a:lnTo>
                <a:lnTo>
                  <a:pt x="21600" y="0"/>
                </a:lnTo>
                <a:close/>
              </a:path>
            </a:pathLst>
          </a:custGeom>
          <a:solidFill>
            <a:srgbClr val="E8EBF6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sp>
        <p:nvSpPr>
          <p:cNvPr id="179" name="object 115">
            <a:extLst>
              <a:ext uri="{FF2B5EF4-FFF2-40B4-BE49-F238E27FC236}">
                <a16:creationId xmlns:a16="http://schemas.microsoft.com/office/drawing/2014/main" id="{6B515F87-891E-4F08-A06A-23172D6613AA}"/>
              </a:ext>
            </a:extLst>
          </p:cNvPr>
          <p:cNvSpPr/>
          <p:nvPr userDrawn="1"/>
        </p:nvSpPr>
        <p:spPr>
          <a:xfrm>
            <a:off x="17247921" y="2108069"/>
            <a:ext cx="1542299" cy="894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440" y="0"/>
                </a:moveTo>
                <a:lnTo>
                  <a:pt x="0" y="11478"/>
                </a:lnTo>
                <a:lnTo>
                  <a:pt x="10160" y="21600"/>
                </a:lnTo>
                <a:lnTo>
                  <a:pt x="21600" y="10127"/>
                </a:lnTo>
                <a:lnTo>
                  <a:pt x="11440" y="0"/>
                </a:ln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sp>
        <p:nvSpPr>
          <p:cNvPr id="180" name="object 116">
            <a:extLst>
              <a:ext uri="{FF2B5EF4-FFF2-40B4-BE49-F238E27FC236}">
                <a16:creationId xmlns:a16="http://schemas.microsoft.com/office/drawing/2014/main" id="{7CB66ECC-4C6C-434F-B39C-5E84D97231BE}"/>
              </a:ext>
            </a:extLst>
          </p:cNvPr>
          <p:cNvSpPr/>
          <p:nvPr userDrawn="1"/>
        </p:nvSpPr>
        <p:spPr>
          <a:xfrm>
            <a:off x="17238122" y="2583425"/>
            <a:ext cx="735287" cy="38878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88" y="0"/>
                </a:moveTo>
                <a:lnTo>
                  <a:pt x="0" y="19271"/>
                </a:lnTo>
                <a:lnTo>
                  <a:pt x="21312" y="21600"/>
                </a:lnTo>
                <a:lnTo>
                  <a:pt x="21600" y="2329"/>
                </a:lnTo>
                <a:lnTo>
                  <a:pt x="288" y="0"/>
                </a:lnTo>
                <a:close/>
              </a:path>
            </a:pathLst>
          </a:custGeom>
          <a:solidFill>
            <a:srgbClr val="EFF2F9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sp>
        <p:nvSpPr>
          <p:cNvPr id="181" name="object 117">
            <a:extLst>
              <a:ext uri="{FF2B5EF4-FFF2-40B4-BE49-F238E27FC236}">
                <a16:creationId xmlns:a16="http://schemas.microsoft.com/office/drawing/2014/main" id="{6B3CF2D2-E38B-408B-B95D-5E9771C2EA77}"/>
              </a:ext>
            </a:extLst>
          </p:cNvPr>
          <p:cNvSpPr/>
          <p:nvPr userDrawn="1"/>
        </p:nvSpPr>
        <p:spPr>
          <a:xfrm>
            <a:off x="17554867" y="2313417"/>
            <a:ext cx="411191" cy="5377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47" y="12009"/>
                </a:lnTo>
                <a:lnTo>
                  <a:pt x="21600" y="21600"/>
                </a:lnTo>
                <a:lnTo>
                  <a:pt x="21565" y="9582"/>
                </a:lnTo>
                <a:lnTo>
                  <a:pt x="0" y="0"/>
                </a:lnTo>
                <a:close/>
              </a:path>
            </a:pathLst>
          </a:custGeom>
          <a:solidFill>
            <a:srgbClr val="D1D8F0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sp>
        <p:nvSpPr>
          <p:cNvPr id="182" name="object 118">
            <a:extLst>
              <a:ext uri="{FF2B5EF4-FFF2-40B4-BE49-F238E27FC236}">
                <a16:creationId xmlns:a16="http://schemas.microsoft.com/office/drawing/2014/main" id="{825A3061-21C7-4ED4-9869-6CCBAEA14D4B}"/>
              </a:ext>
            </a:extLst>
          </p:cNvPr>
          <p:cNvSpPr/>
          <p:nvPr userDrawn="1"/>
        </p:nvSpPr>
        <p:spPr>
          <a:xfrm>
            <a:off x="17554865" y="2074847"/>
            <a:ext cx="823050" cy="4771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32" y="0"/>
                </a:moveTo>
                <a:lnTo>
                  <a:pt x="0" y="10800"/>
                </a:lnTo>
                <a:lnTo>
                  <a:pt x="10774" y="21600"/>
                </a:lnTo>
                <a:lnTo>
                  <a:pt x="21600" y="10800"/>
                </a:lnTo>
                <a:lnTo>
                  <a:pt x="10832" y="0"/>
                </a:lnTo>
                <a:close/>
              </a:path>
            </a:pathLst>
          </a:custGeom>
          <a:solidFill>
            <a:srgbClr val="EBF4FB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sp>
        <p:nvSpPr>
          <p:cNvPr id="183" name="object 119">
            <a:extLst>
              <a:ext uri="{FF2B5EF4-FFF2-40B4-BE49-F238E27FC236}">
                <a16:creationId xmlns:a16="http://schemas.microsoft.com/office/drawing/2014/main" id="{5ED0D302-D0FE-4A97-BB8E-CEB37BB9DF2C}"/>
              </a:ext>
            </a:extLst>
          </p:cNvPr>
          <p:cNvSpPr/>
          <p:nvPr userDrawn="1"/>
        </p:nvSpPr>
        <p:spPr>
          <a:xfrm>
            <a:off x="17965386" y="2313417"/>
            <a:ext cx="413419" cy="5377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553" y="0"/>
                </a:moveTo>
                <a:lnTo>
                  <a:pt x="0" y="9582"/>
                </a:lnTo>
                <a:lnTo>
                  <a:pt x="35" y="21600"/>
                </a:lnTo>
                <a:lnTo>
                  <a:pt x="21600" y="12018"/>
                </a:lnTo>
                <a:lnTo>
                  <a:pt x="21553" y="0"/>
                </a:lnTo>
                <a:close/>
              </a:path>
            </a:pathLst>
          </a:custGeom>
          <a:solidFill>
            <a:srgbClr val="E8EBF6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sp>
        <p:nvSpPr>
          <p:cNvPr id="184" name="object 120">
            <a:extLst>
              <a:ext uri="{FF2B5EF4-FFF2-40B4-BE49-F238E27FC236}">
                <a16:creationId xmlns:a16="http://schemas.microsoft.com/office/drawing/2014/main" id="{DB6F800E-84ED-4C00-8FA2-E53037248F59}"/>
              </a:ext>
            </a:extLst>
          </p:cNvPr>
          <p:cNvSpPr/>
          <p:nvPr userDrawn="1"/>
        </p:nvSpPr>
        <p:spPr>
          <a:xfrm>
            <a:off x="17729948" y="2128802"/>
            <a:ext cx="236556" cy="3094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41" y="12014"/>
                </a:lnTo>
                <a:lnTo>
                  <a:pt x="21600" y="21600"/>
                </a:lnTo>
                <a:lnTo>
                  <a:pt x="21559" y="9586"/>
                </a:lnTo>
                <a:lnTo>
                  <a:pt x="0" y="0"/>
                </a:lnTo>
                <a:close/>
              </a:path>
            </a:pathLst>
          </a:custGeom>
          <a:solidFill>
            <a:srgbClr val="D1D8F0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sp>
        <p:nvSpPr>
          <p:cNvPr id="185" name="object 121">
            <a:extLst>
              <a:ext uri="{FF2B5EF4-FFF2-40B4-BE49-F238E27FC236}">
                <a16:creationId xmlns:a16="http://schemas.microsoft.com/office/drawing/2014/main" id="{5A2BFEC1-796E-4610-B1DC-6643EB11F32B}"/>
              </a:ext>
            </a:extLst>
          </p:cNvPr>
          <p:cNvSpPr/>
          <p:nvPr userDrawn="1"/>
        </p:nvSpPr>
        <p:spPr>
          <a:xfrm>
            <a:off x="17729946" y="1991455"/>
            <a:ext cx="473560" cy="2746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41" y="0"/>
                </a:moveTo>
                <a:lnTo>
                  <a:pt x="0" y="10800"/>
                </a:lnTo>
                <a:lnTo>
                  <a:pt x="10770" y="21600"/>
                </a:lnTo>
                <a:lnTo>
                  <a:pt x="21600" y="10800"/>
                </a:lnTo>
                <a:lnTo>
                  <a:pt x="10841" y="0"/>
                </a:ln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sp>
        <p:nvSpPr>
          <p:cNvPr id="186" name="object 122">
            <a:extLst>
              <a:ext uri="{FF2B5EF4-FFF2-40B4-BE49-F238E27FC236}">
                <a16:creationId xmlns:a16="http://schemas.microsoft.com/office/drawing/2014/main" id="{C14F44CA-3815-4B1D-9E87-D896B11B52A1}"/>
              </a:ext>
            </a:extLst>
          </p:cNvPr>
          <p:cNvSpPr/>
          <p:nvPr userDrawn="1"/>
        </p:nvSpPr>
        <p:spPr>
          <a:xfrm>
            <a:off x="17966056" y="2128802"/>
            <a:ext cx="238117" cy="3094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539" y="0"/>
                </a:moveTo>
                <a:lnTo>
                  <a:pt x="0" y="9586"/>
                </a:lnTo>
                <a:lnTo>
                  <a:pt x="40" y="21600"/>
                </a:lnTo>
                <a:lnTo>
                  <a:pt x="21600" y="12014"/>
                </a:lnTo>
                <a:lnTo>
                  <a:pt x="21539" y="0"/>
                </a:lnTo>
                <a:close/>
              </a:path>
            </a:pathLst>
          </a:custGeom>
          <a:solidFill>
            <a:srgbClr val="EFF2F9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pic>
        <p:nvPicPr>
          <p:cNvPr id="187" name="object 123" descr="object 123">
            <a:extLst>
              <a:ext uri="{FF2B5EF4-FFF2-40B4-BE49-F238E27FC236}">
                <a16:creationId xmlns:a16="http://schemas.microsoft.com/office/drawing/2014/main" id="{63764F79-1EE8-472A-A69B-41CA00751901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/>
          </a:blip>
          <a:stretch>
            <a:fillRect/>
          </a:stretch>
        </p:blipFill>
        <p:spPr>
          <a:xfrm>
            <a:off x="17742862" y="3039384"/>
            <a:ext cx="155923" cy="3010003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188" name="object 124">
            <a:extLst>
              <a:ext uri="{FF2B5EF4-FFF2-40B4-BE49-F238E27FC236}">
                <a16:creationId xmlns:a16="http://schemas.microsoft.com/office/drawing/2014/main" id="{3F823CA9-3F05-4E8B-A3DE-115A39E1EE58}"/>
              </a:ext>
            </a:extLst>
          </p:cNvPr>
          <p:cNvSpPr/>
          <p:nvPr userDrawn="1"/>
        </p:nvSpPr>
        <p:spPr>
          <a:xfrm>
            <a:off x="17742862" y="3039384"/>
            <a:ext cx="155924" cy="3010003"/>
          </a:xfrm>
          <a:prstGeom prst="rect">
            <a:avLst/>
          </a:prstGeom>
          <a:solidFill>
            <a:srgbClr val="1C69F4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pic>
        <p:nvPicPr>
          <p:cNvPr id="189" name="object 125" descr="object 125">
            <a:extLst>
              <a:ext uri="{FF2B5EF4-FFF2-40B4-BE49-F238E27FC236}">
                <a16:creationId xmlns:a16="http://schemas.microsoft.com/office/drawing/2014/main" id="{7B2D85B3-5CFD-46CA-9065-598BDBC38F87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/>
          </a:blip>
          <a:stretch>
            <a:fillRect/>
          </a:stretch>
        </p:blipFill>
        <p:spPr>
          <a:xfrm>
            <a:off x="17539049" y="2954658"/>
            <a:ext cx="155923" cy="2987706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190" name="object 126">
            <a:extLst>
              <a:ext uri="{FF2B5EF4-FFF2-40B4-BE49-F238E27FC236}">
                <a16:creationId xmlns:a16="http://schemas.microsoft.com/office/drawing/2014/main" id="{E230C6BF-4892-4458-9FE0-37DE8E21A424}"/>
              </a:ext>
            </a:extLst>
          </p:cNvPr>
          <p:cNvSpPr/>
          <p:nvPr userDrawn="1"/>
        </p:nvSpPr>
        <p:spPr>
          <a:xfrm>
            <a:off x="17539049" y="2954658"/>
            <a:ext cx="155924" cy="2987706"/>
          </a:xfrm>
          <a:prstGeom prst="rect">
            <a:avLst/>
          </a:prstGeom>
          <a:solidFill>
            <a:srgbClr val="1C69F4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pic>
        <p:nvPicPr>
          <p:cNvPr id="191" name="object 127" descr="object 127">
            <a:extLst>
              <a:ext uri="{FF2B5EF4-FFF2-40B4-BE49-F238E27FC236}">
                <a16:creationId xmlns:a16="http://schemas.microsoft.com/office/drawing/2014/main" id="{64CCEF98-51B3-4C5E-AB60-DF87EB056014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/>
          </a:blip>
          <a:stretch>
            <a:fillRect/>
          </a:stretch>
        </p:blipFill>
        <p:spPr>
          <a:xfrm>
            <a:off x="17341922" y="2816422"/>
            <a:ext cx="155923" cy="3010003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192" name="object 128">
            <a:extLst>
              <a:ext uri="{FF2B5EF4-FFF2-40B4-BE49-F238E27FC236}">
                <a16:creationId xmlns:a16="http://schemas.microsoft.com/office/drawing/2014/main" id="{7753E2EF-740C-4DC2-94E3-9C872C61AF4F}"/>
              </a:ext>
            </a:extLst>
          </p:cNvPr>
          <p:cNvSpPr/>
          <p:nvPr userDrawn="1"/>
        </p:nvSpPr>
        <p:spPr>
          <a:xfrm>
            <a:off x="17341922" y="2816422"/>
            <a:ext cx="155924" cy="3010003"/>
          </a:xfrm>
          <a:prstGeom prst="rect">
            <a:avLst/>
          </a:prstGeom>
          <a:solidFill>
            <a:srgbClr val="1C69F4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pic>
        <p:nvPicPr>
          <p:cNvPr id="193" name="object 129" descr="object 129">
            <a:extLst>
              <a:ext uri="{FF2B5EF4-FFF2-40B4-BE49-F238E27FC236}">
                <a16:creationId xmlns:a16="http://schemas.microsoft.com/office/drawing/2014/main" id="{60B60968-2CDF-48D5-AB6A-FF3684F4F896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/>
          </a:blip>
          <a:stretch>
            <a:fillRect/>
          </a:stretch>
        </p:blipFill>
        <p:spPr>
          <a:xfrm>
            <a:off x="18117972" y="2989217"/>
            <a:ext cx="155923" cy="3099188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194" name="object 130">
            <a:extLst>
              <a:ext uri="{FF2B5EF4-FFF2-40B4-BE49-F238E27FC236}">
                <a16:creationId xmlns:a16="http://schemas.microsoft.com/office/drawing/2014/main" id="{13039ABF-89DB-40CE-9B4F-66D1DF1541C8}"/>
              </a:ext>
            </a:extLst>
          </p:cNvPr>
          <p:cNvSpPr/>
          <p:nvPr userDrawn="1"/>
        </p:nvSpPr>
        <p:spPr>
          <a:xfrm>
            <a:off x="18117972" y="2989217"/>
            <a:ext cx="155924" cy="3099188"/>
          </a:xfrm>
          <a:prstGeom prst="rect">
            <a:avLst/>
          </a:prstGeom>
          <a:solidFill>
            <a:srgbClr val="1C69F4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pic>
        <p:nvPicPr>
          <p:cNvPr id="195" name="object 131" descr="object 131">
            <a:extLst>
              <a:ext uri="{FF2B5EF4-FFF2-40B4-BE49-F238E27FC236}">
                <a16:creationId xmlns:a16="http://schemas.microsoft.com/office/drawing/2014/main" id="{B782E28D-F888-440A-B13F-43166EFE5A12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/>
          </a:blip>
          <a:stretch>
            <a:fillRect/>
          </a:stretch>
        </p:blipFill>
        <p:spPr>
          <a:xfrm>
            <a:off x="18321781" y="2873278"/>
            <a:ext cx="155923" cy="312148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196" name="object 132">
            <a:extLst>
              <a:ext uri="{FF2B5EF4-FFF2-40B4-BE49-F238E27FC236}">
                <a16:creationId xmlns:a16="http://schemas.microsoft.com/office/drawing/2014/main" id="{793275B4-F0A8-4CA0-BCE0-AD1D273A5B85}"/>
              </a:ext>
            </a:extLst>
          </p:cNvPr>
          <p:cNvSpPr/>
          <p:nvPr userDrawn="1"/>
        </p:nvSpPr>
        <p:spPr>
          <a:xfrm>
            <a:off x="18321781" y="2873277"/>
            <a:ext cx="155924" cy="3121485"/>
          </a:xfrm>
          <a:prstGeom prst="rect">
            <a:avLst/>
          </a:prstGeom>
          <a:solidFill>
            <a:srgbClr val="1C69F4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pic>
        <p:nvPicPr>
          <p:cNvPr id="197" name="object 133" descr="object 133">
            <a:extLst>
              <a:ext uri="{FF2B5EF4-FFF2-40B4-BE49-F238E27FC236}">
                <a16:creationId xmlns:a16="http://schemas.microsoft.com/office/drawing/2014/main" id="{DE4FB419-A667-4759-98B6-7341AFE3078F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/>
          </a:blip>
          <a:stretch>
            <a:fillRect/>
          </a:stretch>
        </p:blipFill>
        <p:spPr>
          <a:xfrm>
            <a:off x="18541193" y="2766255"/>
            <a:ext cx="155923" cy="3099188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198" name="object 134">
            <a:extLst>
              <a:ext uri="{FF2B5EF4-FFF2-40B4-BE49-F238E27FC236}">
                <a16:creationId xmlns:a16="http://schemas.microsoft.com/office/drawing/2014/main" id="{47C45FC0-30BD-44D1-882F-D0E52CD73195}"/>
              </a:ext>
            </a:extLst>
          </p:cNvPr>
          <p:cNvSpPr/>
          <p:nvPr userDrawn="1"/>
        </p:nvSpPr>
        <p:spPr>
          <a:xfrm>
            <a:off x="18541193" y="2766255"/>
            <a:ext cx="155924" cy="3099188"/>
          </a:xfrm>
          <a:prstGeom prst="rect">
            <a:avLst/>
          </a:prstGeom>
          <a:solidFill>
            <a:srgbClr val="1C69F4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sp>
        <p:nvSpPr>
          <p:cNvPr id="199" name="object 135">
            <a:extLst>
              <a:ext uri="{FF2B5EF4-FFF2-40B4-BE49-F238E27FC236}">
                <a16:creationId xmlns:a16="http://schemas.microsoft.com/office/drawing/2014/main" id="{83633098-3C05-4ABF-82F4-C01FB8C44C3C}"/>
              </a:ext>
            </a:extLst>
          </p:cNvPr>
          <p:cNvSpPr/>
          <p:nvPr userDrawn="1"/>
        </p:nvSpPr>
        <p:spPr>
          <a:xfrm>
            <a:off x="19208986" y="3318087"/>
            <a:ext cx="865594" cy="49252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311" y="19424"/>
                </a:lnTo>
                <a:lnTo>
                  <a:pt x="21600" y="21600"/>
                </a:lnTo>
                <a:lnTo>
                  <a:pt x="21283" y="2176"/>
                </a:lnTo>
                <a:lnTo>
                  <a:pt x="0" y="0"/>
                </a:lnTo>
                <a:close/>
              </a:path>
            </a:pathLst>
          </a:custGeom>
          <a:solidFill>
            <a:srgbClr val="EFF2F9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sp>
        <p:nvSpPr>
          <p:cNvPr id="200" name="object 136">
            <a:extLst>
              <a:ext uri="{FF2B5EF4-FFF2-40B4-BE49-F238E27FC236}">
                <a16:creationId xmlns:a16="http://schemas.microsoft.com/office/drawing/2014/main" id="{11C4C2B0-A3E7-4528-BEC7-35C042FBE827}"/>
              </a:ext>
            </a:extLst>
          </p:cNvPr>
          <p:cNvSpPr/>
          <p:nvPr userDrawn="1"/>
        </p:nvSpPr>
        <p:spPr>
          <a:xfrm>
            <a:off x="19208985" y="2800598"/>
            <a:ext cx="895116" cy="10135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11028"/>
                </a:lnTo>
                <a:lnTo>
                  <a:pt x="20581" y="21600"/>
                </a:lnTo>
                <a:lnTo>
                  <a:pt x="21600" y="21080"/>
                </a:lnTo>
                <a:lnTo>
                  <a:pt x="21600" y="0"/>
                </a:ln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sp>
        <p:nvSpPr>
          <p:cNvPr id="201" name="object 137">
            <a:extLst>
              <a:ext uri="{FF2B5EF4-FFF2-40B4-BE49-F238E27FC236}">
                <a16:creationId xmlns:a16="http://schemas.microsoft.com/office/drawing/2014/main" id="{4C74999D-53A6-4FFA-81D2-492379CC6202}"/>
              </a:ext>
            </a:extLst>
          </p:cNvPr>
          <p:cNvSpPr/>
          <p:nvPr userDrawn="1"/>
        </p:nvSpPr>
        <p:spPr>
          <a:xfrm>
            <a:off x="20061880" y="3789788"/>
            <a:ext cx="42222" cy="44535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118"/>
                </a:lnTo>
                <a:lnTo>
                  <a:pt x="6495" y="21600"/>
                </a:lnTo>
                <a:lnTo>
                  <a:pt x="21600" y="21517"/>
                </a:lnTo>
                <a:lnTo>
                  <a:pt x="21600" y="0"/>
                </a:lnTo>
                <a:close/>
              </a:path>
            </a:pathLst>
          </a:custGeom>
          <a:solidFill>
            <a:srgbClr val="E6E9F2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sp>
        <p:nvSpPr>
          <p:cNvPr id="202" name="object 138">
            <a:extLst>
              <a:ext uri="{FF2B5EF4-FFF2-40B4-BE49-F238E27FC236}">
                <a16:creationId xmlns:a16="http://schemas.microsoft.com/office/drawing/2014/main" id="{3508FB03-239F-4202-8B11-CB7703F8F282}"/>
              </a:ext>
            </a:extLst>
          </p:cNvPr>
          <p:cNvSpPr/>
          <p:nvPr userDrawn="1"/>
        </p:nvSpPr>
        <p:spPr>
          <a:xfrm>
            <a:off x="20047625" y="3997237"/>
            <a:ext cx="44104" cy="2147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8" y="19065"/>
                </a:lnTo>
                <a:lnTo>
                  <a:pt x="21600" y="21600"/>
                </a:lnTo>
                <a:lnTo>
                  <a:pt x="21382" y="2557"/>
                </a:lnTo>
                <a:lnTo>
                  <a:pt x="0" y="0"/>
                </a:lnTo>
                <a:close/>
              </a:path>
            </a:pathLst>
          </a:custGeom>
          <a:solidFill>
            <a:srgbClr val="878787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sp>
        <p:nvSpPr>
          <p:cNvPr id="203" name="object 139">
            <a:extLst>
              <a:ext uri="{FF2B5EF4-FFF2-40B4-BE49-F238E27FC236}">
                <a16:creationId xmlns:a16="http://schemas.microsoft.com/office/drawing/2014/main" id="{2E2EDC25-4803-4F96-A7EB-68B31506D355}"/>
              </a:ext>
            </a:extLst>
          </p:cNvPr>
          <p:cNvSpPr/>
          <p:nvPr userDrawn="1"/>
        </p:nvSpPr>
        <p:spPr>
          <a:xfrm>
            <a:off x="20047625" y="3964609"/>
            <a:ext cx="56476" cy="580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12141"/>
                </a:lnTo>
                <a:lnTo>
                  <a:pt x="16698" y="21600"/>
                </a:lnTo>
                <a:lnTo>
                  <a:pt x="21600" y="18844"/>
                </a:lnTo>
                <a:lnTo>
                  <a:pt x="21600" y="0"/>
                </a:ln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sp>
        <p:nvSpPr>
          <p:cNvPr id="204" name="object 140">
            <a:extLst>
              <a:ext uri="{FF2B5EF4-FFF2-40B4-BE49-F238E27FC236}">
                <a16:creationId xmlns:a16="http://schemas.microsoft.com/office/drawing/2014/main" id="{AE527617-AE92-44B3-BDA5-A04D7C810700}"/>
              </a:ext>
            </a:extLst>
          </p:cNvPr>
          <p:cNvSpPr/>
          <p:nvPr userDrawn="1"/>
        </p:nvSpPr>
        <p:spPr>
          <a:xfrm>
            <a:off x="20064325" y="4015250"/>
            <a:ext cx="39777" cy="2123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241" y="2319"/>
                </a:lnTo>
                <a:lnTo>
                  <a:pt x="0" y="21600"/>
                </a:lnTo>
                <a:lnTo>
                  <a:pt x="14869" y="19978"/>
                </a:lnTo>
                <a:lnTo>
                  <a:pt x="14876" y="20012"/>
                </a:lnTo>
                <a:lnTo>
                  <a:pt x="21600" y="19286"/>
                </a:lnTo>
                <a:lnTo>
                  <a:pt x="21600" y="0"/>
                </a:lnTo>
                <a:close/>
              </a:path>
            </a:pathLst>
          </a:custGeom>
          <a:solidFill>
            <a:srgbClr val="D1D8F0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sp>
        <p:nvSpPr>
          <p:cNvPr id="205" name="object 141">
            <a:extLst>
              <a:ext uri="{FF2B5EF4-FFF2-40B4-BE49-F238E27FC236}">
                <a16:creationId xmlns:a16="http://schemas.microsoft.com/office/drawing/2014/main" id="{0F14C689-F85B-42C1-992F-618FC8C4A4CB}"/>
              </a:ext>
            </a:extLst>
          </p:cNvPr>
          <p:cNvSpPr/>
          <p:nvPr userDrawn="1"/>
        </p:nvSpPr>
        <p:spPr>
          <a:xfrm>
            <a:off x="19128124" y="3471264"/>
            <a:ext cx="975976" cy="5667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66" y="0"/>
                </a:moveTo>
                <a:lnTo>
                  <a:pt x="0" y="969"/>
                </a:lnTo>
                <a:lnTo>
                  <a:pt x="20730" y="21600"/>
                </a:lnTo>
                <a:lnTo>
                  <a:pt x="21600" y="20727"/>
                </a:lnTo>
                <a:lnTo>
                  <a:pt x="21600" y="20536"/>
                </a:lnTo>
                <a:lnTo>
                  <a:pt x="966" y="0"/>
                </a:ln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sp>
        <p:nvSpPr>
          <p:cNvPr id="206" name="object 142">
            <a:extLst>
              <a:ext uri="{FF2B5EF4-FFF2-40B4-BE49-F238E27FC236}">
                <a16:creationId xmlns:a16="http://schemas.microsoft.com/office/drawing/2014/main" id="{5623B035-B962-4D05-8E48-0FFA0FF27F43}"/>
              </a:ext>
            </a:extLst>
          </p:cNvPr>
          <p:cNvSpPr/>
          <p:nvPr userDrawn="1"/>
        </p:nvSpPr>
        <p:spPr>
          <a:xfrm>
            <a:off x="19127678" y="3496682"/>
            <a:ext cx="937097" cy="7308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" y="0"/>
                </a:moveTo>
                <a:lnTo>
                  <a:pt x="0" y="5601"/>
                </a:lnTo>
                <a:lnTo>
                  <a:pt x="21590" y="21600"/>
                </a:lnTo>
                <a:lnTo>
                  <a:pt x="21600" y="15999"/>
                </a:lnTo>
                <a:lnTo>
                  <a:pt x="10" y="0"/>
                </a:lnTo>
                <a:close/>
              </a:path>
            </a:pathLst>
          </a:custGeom>
          <a:solidFill>
            <a:srgbClr val="D1D8F0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sp>
        <p:nvSpPr>
          <p:cNvPr id="207" name="object 143">
            <a:extLst>
              <a:ext uri="{FF2B5EF4-FFF2-40B4-BE49-F238E27FC236}">
                <a16:creationId xmlns:a16="http://schemas.microsoft.com/office/drawing/2014/main" id="{C798C3A1-DB31-463A-8A63-CE6A21BF3D17}"/>
              </a:ext>
            </a:extLst>
          </p:cNvPr>
          <p:cNvSpPr/>
          <p:nvPr userDrawn="1"/>
        </p:nvSpPr>
        <p:spPr>
          <a:xfrm>
            <a:off x="20047625" y="6227533"/>
            <a:ext cx="44104" cy="2147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8" y="19043"/>
                </a:lnTo>
                <a:lnTo>
                  <a:pt x="21600" y="21600"/>
                </a:lnTo>
                <a:lnTo>
                  <a:pt x="21382" y="2557"/>
                </a:lnTo>
                <a:lnTo>
                  <a:pt x="0" y="0"/>
                </a:lnTo>
                <a:close/>
              </a:path>
            </a:pathLst>
          </a:custGeom>
          <a:solidFill>
            <a:srgbClr val="878787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sp>
        <p:nvSpPr>
          <p:cNvPr id="208" name="object 144">
            <a:extLst>
              <a:ext uri="{FF2B5EF4-FFF2-40B4-BE49-F238E27FC236}">
                <a16:creationId xmlns:a16="http://schemas.microsoft.com/office/drawing/2014/main" id="{7CB476E9-2C6E-41E5-B8AB-90C0F8612F09}"/>
              </a:ext>
            </a:extLst>
          </p:cNvPr>
          <p:cNvSpPr/>
          <p:nvPr userDrawn="1"/>
        </p:nvSpPr>
        <p:spPr>
          <a:xfrm>
            <a:off x="20047625" y="6194892"/>
            <a:ext cx="56476" cy="580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12144"/>
                </a:lnTo>
                <a:lnTo>
                  <a:pt x="16698" y="21600"/>
                </a:lnTo>
                <a:lnTo>
                  <a:pt x="21600" y="18844"/>
                </a:lnTo>
                <a:lnTo>
                  <a:pt x="21600" y="0"/>
                </a:ln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sp>
        <p:nvSpPr>
          <p:cNvPr id="209" name="object 145">
            <a:extLst>
              <a:ext uri="{FF2B5EF4-FFF2-40B4-BE49-F238E27FC236}">
                <a16:creationId xmlns:a16="http://schemas.microsoft.com/office/drawing/2014/main" id="{CA4174EF-0501-4644-99AA-4400AE4EEDE1}"/>
              </a:ext>
            </a:extLst>
          </p:cNvPr>
          <p:cNvSpPr/>
          <p:nvPr userDrawn="1"/>
        </p:nvSpPr>
        <p:spPr>
          <a:xfrm>
            <a:off x="20064325" y="6245218"/>
            <a:ext cx="39777" cy="2126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34"/>
                </a:moveTo>
                <a:lnTo>
                  <a:pt x="21593" y="0"/>
                </a:lnTo>
                <a:lnTo>
                  <a:pt x="241" y="2326"/>
                </a:lnTo>
                <a:lnTo>
                  <a:pt x="0" y="21600"/>
                </a:lnTo>
                <a:lnTo>
                  <a:pt x="14869" y="19981"/>
                </a:lnTo>
                <a:lnTo>
                  <a:pt x="14876" y="20016"/>
                </a:lnTo>
                <a:lnTo>
                  <a:pt x="21600" y="19289"/>
                </a:lnTo>
                <a:lnTo>
                  <a:pt x="21600" y="34"/>
                </a:lnTo>
                <a:close/>
              </a:path>
            </a:pathLst>
          </a:custGeom>
          <a:solidFill>
            <a:srgbClr val="D1D8F0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sp>
        <p:nvSpPr>
          <p:cNvPr id="210" name="object 146">
            <a:extLst>
              <a:ext uri="{FF2B5EF4-FFF2-40B4-BE49-F238E27FC236}">
                <a16:creationId xmlns:a16="http://schemas.microsoft.com/office/drawing/2014/main" id="{0149F61C-E23C-43FB-90CD-3BD3BC871357}"/>
              </a:ext>
            </a:extLst>
          </p:cNvPr>
          <p:cNvSpPr/>
          <p:nvPr userDrawn="1"/>
        </p:nvSpPr>
        <p:spPr>
          <a:xfrm>
            <a:off x="19128124" y="5701563"/>
            <a:ext cx="975976" cy="5665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66" y="0"/>
                </a:moveTo>
                <a:lnTo>
                  <a:pt x="0" y="961"/>
                </a:lnTo>
                <a:lnTo>
                  <a:pt x="20730" y="21600"/>
                </a:lnTo>
                <a:lnTo>
                  <a:pt x="21600" y="20727"/>
                </a:lnTo>
                <a:lnTo>
                  <a:pt x="21600" y="20535"/>
                </a:lnTo>
                <a:lnTo>
                  <a:pt x="966" y="0"/>
                </a:ln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sp>
        <p:nvSpPr>
          <p:cNvPr id="211" name="object 147">
            <a:extLst>
              <a:ext uri="{FF2B5EF4-FFF2-40B4-BE49-F238E27FC236}">
                <a16:creationId xmlns:a16="http://schemas.microsoft.com/office/drawing/2014/main" id="{7D59CA37-EAE2-4963-8AE0-607C71A19610}"/>
              </a:ext>
            </a:extLst>
          </p:cNvPr>
          <p:cNvSpPr/>
          <p:nvPr userDrawn="1"/>
        </p:nvSpPr>
        <p:spPr>
          <a:xfrm>
            <a:off x="19127678" y="5726759"/>
            <a:ext cx="937097" cy="7310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" y="0"/>
                </a:moveTo>
                <a:lnTo>
                  <a:pt x="0" y="5606"/>
                </a:lnTo>
                <a:lnTo>
                  <a:pt x="21590" y="21600"/>
                </a:lnTo>
                <a:lnTo>
                  <a:pt x="21600" y="15994"/>
                </a:lnTo>
                <a:lnTo>
                  <a:pt x="10" y="0"/>
                </a:lnTo>
                <a:close/>
              </a:path>
            </a:pathLst>
          </a:custGeom>
          <a:solidFill>
            <a:srgbClr val="D1D8F0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sp>
        <p:nvSpPr>
          <p:cNvPr id="212" name="object 148">
            <a:extLst>
              <a:ext uri="{FF2B5EF4-FFF2-40B4-BE49-F238E27FC236}">
                <a16:creationId xmlns:a16="http://schemas.microsoft.com/office/drawing/2014/main" id="{05D5C897-B5F0-4018-8CE8-97FAF087143D}"/>
              </a:ext>
            </a:extLst>
          </p:cNvPr>
          <p:cNvSpPr/>
          <p:nvPr userDrawn="1"/>
        </p:nvSpPr>
        <p:spPr>
          <a:xfrm>
            <a:off x="20047625" y="5034455"/>
            <a:ext cx="44104" cy="2147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8" y="19043"/>
                </a:lnTo>
                <a:lnTo>
                  <a:pt x="21600" y="21600"/>
                </a:lnTo>
                <a:lnTo>
                  <a:pt x="21382" y="2557"/>
                </a:lnTo>
                <a:lnTo>
                  <a:pt x="0" y="0"/>
                </a:lnTo>
                <a:close/>
              </a:path>
            </a:pathLst>
          </a:custGeom>
          <a:solidFill>
            <a:srgbClr val="878787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sp>
        <p:nvSpPr>
          <p:cNvPr id="213" name="object 149">
            <a:extLst>
              <a:ext uri="{FF2B5EF4-FFF2-40B4-BE49-F238E27FC236}">
                <a16:creationId xmlns:a16="http://schemas.microsoft.com/office/drawing/2014/main" id="{28543BEB-0FA7-4D1E-9BD3-B3537CB3BB8F}"/>
              </a:ext>
            </a:extLst>
          </p:cNvPr>
          <p:cNvSpPr/>
          <p:nvPr userDrawn="1"/>
        </p:nvSpPr>
        <p:spPr>
          <a:xfrm>
            <a:off x="20047625" y="5001817"/>
            <a:ext cx="56476" cy="580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12143"/>
                </a:lnTo>
                <a:lnTo>
                  <a:pt x="16698" y="21600"/>
                </a:lnTo>
                <a:lnTo>
                  <a:pt x="21600" y="18844"/>
                </a:lnTo>
                <a:lnTo>
                  <a:pt x="21600" y="0"/>
                </a:ln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sp>
        <p:nvSpPr>
          <p:cNvPr id="214" name="object 150">
            <a:extLst>
              <a:ext uri="{FF2B5EF4-FFF2-40B4-BE49-F238E27FC236}">
                <a16:creationId xmlns:a16="http://schemas.microsoft.com/office/drawing/2014/main" id="{93BD1B9F-3212-4C8C-A218-4DAD2B5A31CA}"/>
              </a:ext>
            </a:extLst>
          </p:cNvPr>
          <p:cNvSpPr/>
          <p:nvPr userDrawn="1"/>
        </p:nvSpPr>
        <p:spPr>
          <a:xfrm>
            <a:off x="20064325" y="5052154"/>
            <a:ext cx="39777" cy="2126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32"/>
                </a:moveTo>
                <a:lnTo>
                  <a:pt x="21593" y="0"/>
                </a:lnTo>
                <a:lnTo>
                  <a:pt x="241" y="2325"/>
                </a:lnTo>
                <a:lnTo>
                  <a:pt x="0" y="21600"/>
                </a:lnTo>
                <a:lnTo>
                  <a:pt x="14869" y="19981"/>
                </a:lnTo>
                <a:lnTo>
                  <a:pt x="14876" y="20014"/>
                </a:lnTo>
                <a:lnTo>
                  <a:pt x="21600" y="19288"/>
                </a:lnTo>
                <a:lnTo>
                  <a:pt x="21600" y="32"/>
                </a:lnTo>
                <a:close/>
              </a:path>
            </a:pathLst>
          </a:custGeom>
          <a:solidFill>
            <a:srgbClr val="D1D8F0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sp>
        <p:nvSpPr>
          <p:cNvPr id="215" name="object 151">
            <a:extLst>
              <a:ext uri="{FF2B5EF4-FFF2-40B4-BE49-F238E27FC236}">
                <a16:creationId xmlns:a16="http://schemas.microsoft.com/office/drawing/2014/main" id="{E51FBB3F-50D2-4B24-ABD0-113D8ED692F2}"/>
              </a:ext>
            </a:extLst>
          </p:cNvPr>
          <p:cNvSpPr/>
          <p:nvPr userDrawn="1"/>
        </p:nvSpPr>
        <p:spPr>
          <a:xfrm>
            <a:off x="19128124" y="4508268"/>
            <a:ext cx="975976" cy="5667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66" y="0"/>
                </a:moveTo>
                <a:lnTo>
                  <a:pt x="0" y="969"/>
                </a:lnTo>
                <a:lnTo>
                  <a:pt x="20730" y="21600"/>
                </a:lnTo>
                <a:lnTo>
                  <a:pt x="21600" y="20727"/>
                </a:lnTo>
                <a:lnTo>
                  <a:pt x="21600" y="20536"/>
                </a:lnTo>
                <a:lnTo>
                  <a:pt x="966" y="0"/>
                </a:ln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sp>
        <p:nvSpPr>
          <p:cNvPr id="216" name="object 152">
            <a:extLst>
              <a:ext uri="{FF2B5EF4-FFF2-40B4-BE49-F238E27FC236}">
                <a16:creationId xmlns:a16="http://schemas.microsoft.com/office/drawing/2014/main" id="{6BE858EB-0130-4BB5-AB1E-FD13521E9B18}"/>
              </a:ext>
            </a:extLst>
          </p:cNvPr>
          <p:cNvSpPr/>
          <p:nvPr userDrawn="1"/>
        </p:nvSpPr>
        <p:spPr>
          <a:xfrm>
            <a:off x="19127678" y="4533686"/>
            <a:ext cx="937097" cy="7310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" y="0"/>
                </a:moveTo>
                <a:lnTo>
                  <a:pt x="0" y="5606"/>
                </a:lnTo>
                <a:lnTo>
                  <a:pt x="21590" y="21600"/>
                </a:lnTo>
                <a:lnTo>
                  <a:pt x="21600" y="15994"/>
                </a:lnTo>
                <a:lnTo>
                  <a:pt x="10" y="0"/>
                </a:lnTo>
                <a:close/>
              </a:path>
            </a:pathLst>
          </a:custGeom>
          <a:solidFill>
            <a:srgbClr val="D1D8F0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grpSp>
        <p:nvGrpSpPr>
          <p:cNvPr id="217" name="object 153">
            <a:extLst>
              <a:ext uri="{FF2B5EF4-FFF2-40B4-BE49-F238E27FC236}">
                <a16:creationId xmlns:a16="http://schemas.microsoft.com/office/drawing/2014/main" id="{CB16D1A5-998F-464F-A81F-86EA7988695B}"/>
              </a:ext>
            </a:extLst>
          </p:cNvPr>
          <p:cNvGrpSpPr/>
          <p:nvPr userDrawn="1"/>
        </p:nvGrpSpPr>
        <p:grpSpPr>
          <a:xfrm>
            <a:off x="19269787" y="3985874"/>
            <a:ext cx="721031" cy="3748014"/>
            <a:chOff x="0" y="0"/>
            <a:chExt cx="721030" cy="3748011"/>
          </a:xfrm>
        </p:grpSpPr>
        <p:sp>
          <p:nvSpPr>
            <p:cNvPr id="218" name="Shape">
              <a:extLst>
                <a:ext uri="{FF2B5EF4-FFF2-40B4-BE49-F238E27FC236}">
                  <a16:creationId xmlns:a16="http://schemas.microsoft.com/office/drawing/2014/main" id="{D29B26D1-139B-49DF-B568-88E162C7B161}"/>
                </a:ext>
              </a:extLst>
            </p:cNvPr>
            <p:cNvSpPr/>
            <p:nvPr/>
          </p:nvSpPr>
          <p:spPr>
            <a:xfrm>
              <a:off x="0" y="337121"/>
              <a:ext cx="122517" cy="2109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7238"/>
                  </a:moveTo>
                  <a:lnTo>
                    <a:pt x="78" y="0"/>
                  </a:lnTo>
                  <a:lnTo>
                    <a:pt x="0" y="14384"/>
                  </a:lnTo>
                  <a:lnTo>
                    <a:pt x="21522" y="21600"/>
                  </a:lnTo>
                  <a:lnTo>
                    <a:pt x="21600" y="7238"/>
                  </a:lnTo>
                  <a:close/>
                </a:path>
              </a:pathLst>
            </a:custGeom>
            <a:solidFill>
              <a:srgbClr val="D1D8EF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19" name="Shape">
              <a:extLst>
                <a:ext uri="{FF2B5EF4-FFF2-40B4-BE49-F238E27FC236}">
                  <a16:creationId xmlns:a16="http://schemas.microsoft.com/office/drawing/2014/main" id="{147EBD39-DE9B-4C8A-A739-9111480F2393}"/>
                </a:ext>
              </a:extLst>
            </p:cNvPr>
            <p:cNvSpPr/>
            <p:nvPr/>
          </p:nvSpPr>
          <p:spPr>
            <a:xfrm>
              <a:off x="0" y="0"/>
              <a:ext cx="122517" cy="2106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7222"/>
                  </a:moveTo>
                  <a:lnTo>
                    <a:pt x="78" y="0"/>
                  </a:lnTo>
                  <a:lnTo>
                    <a:pt x="0" y="14377"/>
                  </a:lnTo>
                  <a:lnTo>
                    <a:pt x="21522" y="21600"/>
                  </a:lnTo>
                  <a:lnTo>
                    <a:pt x="21600" y="7222"/>
                  </a:lnTo>
                  <a:close/>
                </a:path>
              </a:pathLst>
            </a:custGeom>
            <a:solidFill>
              <a:srgbClr val="D1D8EF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20" name="Shape">
              <a:extLst>
                <a:ext uri="{FF2B5EF4-FFF2-40B4-BE49-F238E27FC236}">
                  <a16:creationId xmlns:a16="http://schemas.microsoft.com/office/drawing/2014/main" id="{DD65F10B-B84E-46E2-80F3-22EBF98F7ACA}"/>
                </a:ext>
              </a:extLst>
            </p:cNvPr>
            <p:cNvSpPr/>
            <p:nvPr/>
          </p:nvSpPr>
          <p:spPr>
            <a:xfrm>
              <a:off x="6019" y="1416697"/>
              <a:ext cx="122506" cy="2107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7223"/>
                  </a:moveTo>
                  <a:lnTo>
                    <a:pt x="78" y="0"/>
                  </a:lnTo>
                  <a:lnTo>
                    <a:pt x="0" y="14355"/>
                  </a:lnTo>
                  <a:lnTo>
                    <a:pt x="21522" y="21600"/>
                  </a:lnTo>
                  <a:lnTo>
                    <a:pt x="21600" y="7223"/>
                  </a:lnTo>
                  <a:close/>
                </a:path>
              </a:pathLst>
            </a:custGeom>
            <a:solidFill>
              <a:srgbClr val="D1D8EF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21" name="Shape">
              <a:extLst>
                <a:ext uri="{FF2B5EF4-FFF2-40B4-BE49-F238E27FC236}">
                  <a16:creationId xmlns:a16="http://schemas.microsoft.com/office/drawing/2014/main" id="{FEC7755F-81E9-4F51-B22F-48AD1427C0A5}"/>
                </a:ext>
              </a:extLst>
            </p:cNvPr>
            <p:cNvSpPr/>
            <p:nvPr/>
          </p:nvSpPr>
          <p:spPr>
            <a:xfrm>
              <a:off x="6019" y="1079360"/>
              <a:ext cx="122506" cy="2107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7223"/>
                  </a:moveTo>
                  <a:lnTo>
                    <a:pt x="78" y="0"/>
                  </a:lnTo>
                  <a:lnTo>
                    <a:pt x="0" y="14353"/>
                  </a:lnTo>
                  <a:lnTo>
                    <a:pt x="21522" y="21600"/>
                  </a:lnTo>
                  <a:lnTo>
                    <a:pt x="21600" y="7223"/>
                  </a:lnTo>
                  <a:close/>
                </a:path>
              </a:pathLst>
            </a:custGeom>
            <a:solidFill>
              <a:srgbClr val="D1D8EF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22" name="Shape">
              <a:extLst>
                <a:ext uri="{FF2B5EF4-FFF2-40B4-BE49-F238E27FC236}">
                  <a16:creationId xmlns:a16="http://schemas.microsoft.com/office/drawing/2014/main" id="{E3DC3A28-3173-458A-A7AD-01D02698ECDE}"/>
                </a:ext>
              </a:extLst>
            </p:cNvPr>
            <p:cNvSpPr/>
            <p:nvPr/>
          </p:nvSpPr>
          <p:spPr>
            <a:xfrm>
              <a:off x="12255" y="3215348"/>
              <a:ext cx="122505" cy="2109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7238"/>
                  </a:moveTo>
                  <a:lnTo>
                    <a:pt x="78" y="0"/>
                  </a:lnTo>
                  <a:lnTo>
                    <a:pt x="0" y="14384"/>
                  </a:lnTo>
                  <a:lnTo>
                    <a:pt x="21522" y="21600"/>
                  </a:lnTo>
                  <a:lnTo>
                    <a:pt x="21600" y="7238"/>
                  </a:lnTo>
                  <a:close/>
                </a:path>
              </a:pathLst>
            </a:custGeom>
            <a:solidFill>
              <a:srgbClr val="D1D8EF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23" name="Shape">
              <a:extLst>
                <a:ext uri="{FF2B5EF4-FFF2-40B4-BE49-F238E27FC236}">
                  <a16:creationId xmlns:a16="http://schemas.microsoft.com/office/drawing/2014/main" id="{A3434C6F-799E-44B9-829C-F8FDE7A20E5F}"/>
                </a:ext>
              </a:extLst>
            </p:cNvPr>
            <p:cNvSpPr/>
            <p:nvPr/>
          </p:nvSpPr>
          <p:spPr>
            <a:xfrm>
              <a:off x="12255" y="2877997"/>
              <a:ext cx="122505" cy="2109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7239"/>
                  </a:moveTo>
                  <a:lnTo>
                    <a:pt x="78" y="0"/>
                  </a:lnTo>
                  <a:lnTo>
                    <a:pt x="0" y="14386"/>
                  </a:lnTo>
                  <a:lnTo>
                    <a:pt x="21522" y="21600"/>
                  </a:lnTo>
                  <a:lnTo>
                    <a:pt x="21600" y="7239"/>
                  </a:lnTo>
                  <a:close/>
                </a:path>
              </a:pathLst>
            </a:custGeom>
            <a:solidFill>
              <a:srgbClr val="D1D8EF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24" name="Shape">
              <a:extLst>
                <a:ext uri="{FF2B5EF4-FFF2-40B4-BE49-F238E27FC236}">
                  <a16:creationId xmlns:a16="http://schemas.microsoft.com/office/drawing/2014/main" id="{61B46D12-D139-4709-8057-9D2236D4CD6F}"/>
                </a:ext>
              </a:extLst>
            </p:cNvPr>
            <p:cNvSpPr/>
            <p:nvPr/>
          </p:nvSpPr>
          <p:spPr>
            <a:xfrm>
              <a:off x="12255" y="2560497"/>
              <a:ext cx="122505" cy="2109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7239"/>
                  </a:moveTo>
                  <a:lnTo>
                    <a:pt x="78" y="0"/>
                  </a:lnTo>
                  <a:lnTo>
                    <a:pt x="0" y="14386"/>
                  </a:lnTo>
                  <a:lnTo>
                    <a:pt x="21522" y="21600"/>
                  </a:lnTo>
                  <a:lnTo>
                    <a:pt x="21600" y="7239"/>
                  </a:lnTo>
                  <a:close/>
                </a:path>
              </a:pathLst>
            </a:custGeom>
            <a:solidFill>
              <a:srgbClr val="D1D8EF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25" name="Shape">
              <a:extLst>
                <a:ext uri="{FF2B5EF4-FFF2-40B4-BE49-F238E27FC236}">
                  <a16:creationId xmlns:a16="http://schemas.microsoft.com/office/drawing/2014/main" id="{BA8C1C10-33C5-4AF0-B266-DCC0FCE40776}"/>
                </a:ext>
              </a:extLst>
            </p:cNvPr>
            <p:cNvSpPr/>
            <p:nvPr/>
          </p:nvSpPr>
          <p:spPr>
            <a:xfrm>
              <a:off x="12255" y="2223376"/>
              <a:ext cx="122505" cy="2107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7223"/>
                  </a:moveTo>
                  <a:lnTo>
                    <a:pt x="78" y="0"/>
                  </a:lnTo>
                  <a:lnTo>
                    <a:pt x="0" y="14377"/>
                  </a:lnTo>
                  <a:lnTo>
                    <a:pt x="21522" y="21600"/>
                  </a:lnTo>
                  <a:lnTo>
                    <a:pt x="21600" y="7223"/>
                  </a:lnTo>
                  <a:close/>
                </a:path>
              </a:pathLst>
            </a:custGeom>
            <a:solidFill>
              <a:srgbClr val="D1D8EF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26" name="Shape">
              <a:extLst>
                <a:ext uri="{FF2B5EF4-FFF2-40B4-BE49-F238E27FC236}">
                  <a16:creationId xmlns:a16="http://schemas.microsoft.com/office/drawing/2014/main" id="{87E18253-D933-44CF-AF30-7E02863A088E}"/>
                </a:ext>
              </a:extLst>
            </p:cNvPr>
            <p:cNvSpPr/>
            <p:nvPr/>
          </p:nvSpPr>
          <p:spPr>
            <a:xfrm>
              <a:off x="197802" y="447484"/>
              <a:ext cx="122289" cy="2106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7223"/>
                  </a:moveTo>
                  <a:lnTo>
                    <a:pt x="79" y="0"/>
                  </a:lnTo>
                  <a:lnTo>
                    <a:pt x="0" y="14378"/>
                  </a:lnTo>
                  <a:lnTo>
                    <a:pt x="21560" y="21600"/>
                  </a:lnTo>
                  <a:lnTo>
                    <a:pt x="21600" y="7223"/>
                  </a:lnTo>
                  <a:close/>
                </a:path>
              </a:pathLst>
            </a:custGeom>
            <a:solidFill>
              <a:srgbClr val="D1D8EF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27" name="Shape">
              <a:extLst>
                <a:ext uri="{FF2B5EF4-FFF2-40B4-BE49-F238E27FC236}">
                  <a16:creationId xmlns:a16="http://schemas.microsoft.com/office/drawing/2014/main" id="{7D8689B8-0FE8-4463-BAC8-86B370649AA2}"/>
                </a:ext>
              </a:extLst>
            </p:cNvPr>
            <p:cNvSpPr/>
            <p:nvPr/>
          </p:nvSpPr>
          <p:spPr>
            <a:xfrm>
              <a:off x="197802" y="110147"/>
              <a:ext cx="122289" cy="2106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7222"/>
                  </a:moveTo>
                  <a:lnTo>
                    <a:pt x="79" y="0"/>
                  </a:lnTo>
                  <a:lnTo>
                    <a:pt x="0" y="14377"/>
                  </a:lnTo>
                  <a:lnTo>
                    <a:pt x="21560" y="21600"/>
                  </a:lnTo>
                  <a:lnTo>
                    <a:pt x="21600" y="7222"/>
                  </a:lnTo>
                  <a:close/>
                </a:path>
              </a:pathLst>
            </a:custGeom>
            <a:solidFill>
              <a:srgbClr val="D1D8EF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28" name="Shape">
              <a:extLst>
                <a:ext uri="{FF2B5EF4-FFF2-40B4-BE49-F238E27FC236}">
                  <a16:creationId xmlns:a16="http://schemas.microsoft.com/office/drawing/2014/main" id="{03942B77-6688-4A82-B892-5C48480383B6}"/>
                </a:ext>
              </a:extLst>
            </p:cNvPr>
            <p:cNvSpPr/>
            <p:nvPr/>
          </p:nvSpPr>
          <p:spPr>
            <a:xfrm>
              <a:off x="204038" y="1526844"/>
              <a:ext cx="122060" cy="2104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7231"/>
                  </a:moveTo>
                  <a:lnTo>
                    <a:pt x="38" y="0"/>
                  </a:lnTo>
                  <a:lnTo>
                    <a:pt x="0" y="14393"/>
                  </a:lnTo>
                  <a:lnTo>
                    <a:pt x="21562" y="21600"/>
                  </a:lnTo>
                  <a:lnTo>
                    <a:pt x="21600" y="7231"/>
                  </a:lnTo>
                  <a:close/>
                </a:path>
              </a:pathLst>
            </a:custGeom>
            <a:solidFill>
              <a:srgbClr val="D1D8EF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29" name="Shape">
              <a:extLst>
                <a:ext uri="{FF2B5EF4-FFF2-40B4-BE49-F238E27FC236}">
                  <a16:creationId xmlns:a16="http://schemas.microsoft.com/office/drawing/2014/main" id="{9251AA7D-C800-49F8-9CD6-F9E3481826F3}"/>
                </a:ext>
              </a:extLst>
            </p:cNvPr>
            <p:cNvSpPr/>
            <p:nvPr/>
          </p:nvSpPr>
          <p:spPr>
            <a:xfrm>
              <a:off x="204038" y="1189278"/>
              <a:ext cx="122060" cy="2109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7216"/>
                  </a:moveTo>
                  <a:lnTo>
                    <a:pt x="38" y="0"/>
                  </a:lnTo>
                  <a:lnTo>
                    <a:pt x="0" y="14386"/>
                  </a:lnTo>
                  <a:lnTo>
                    <a:pt x="21562" y="21600"/>
                  </a:lnTo>
                  <a:lnTo>
                    <a:pt x="21600" y="7216"/>
                  </a:lnTo>
                  <a:close/>
                </a:path>
              </a:pathLst>
            </a:custGeom>
            <a:solidFill>
              <a:srgbClr val="D1D8EF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30" name="Shape">
              <a:extLst>
                <a:ext uri="{FF2B5EF4-FFF2-40B4-BE49-F238E27FC236}">
                  <a16:creationId xmlns:a16="http://schemas.microsoft.com/office/drawing/2014/main" id="{188DAE25-71F9-4912-BD6E-196709F700F1}"/>
                </a:ext>
              </a:extLst>
            </p:cNvPr>
            <p:cNvSpPr/>
            <p:nvPr/>
          </p:nvSpPr>
          <p:spPr>
            <a:xfrm>
              <a:off x="210045" y="3325495"/>
              <a:ext cx="122289" cy="2109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7238"/>
                  </a:moveTo>
                  <a:lnTo>
                    <a:pt x="40" y="0"/>
                  </a:lnTo>
                  <a:lnTo>
                    <a:pt x="0" y="14384"/>
                  </a:lnTo>
                  <a:lnTo>
                    <a:pt x="21522" y="21600"/>
                  </a:lnTo>
                  <a:lnTo>
                    <a:pt x="21600" y="7238"/>
                  </a:lnTo>
                  <a:close/>
                </a:path>
              </a:pathLst>
            </a:custGeom>
            <a:solidFill>
              <a:srgbClr val="D1D8EF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31" name="Shape">
              <a:extLst>
                <a:ext uri="{FF2B5EF4-FFF2-40B4-BE49-F238E27FC236}">
                  <a16:creationId xmlns:a16="http://schemas.microsoft.com/office/drawing/2014/main" id="{F2A54BB3-9DE2-44A3-8E47-0904429F0382}"/>
                </a:ext>
              </a:extLst>
            </p:cNvPr>
            <p:cNvSpPr/>
            <p:nvPr/>
          </p:nvSpPr>
          <p:spPr>
            <a:xfrm>
              <a:off x="210045" y="2988145"/>
              <a:ext cx="122289" cy="2109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7238"/>
                  </a:moveTo>
                  <a:lnTo>
                    <a:pt x="40" y="0"/>
                  </a:lnTo>
                  <a:lnTo>
                    <a:pt x="0" y="14384"/>
                  </a:lnTo>
                  <a:lnTo>
                    <a:pt x="21522" y="21600"/>
                  </a:lnTo>
                  <a:lnTo>
                    <a:pt x="21600" y="7238"/>
                  </a:lnTo>
                  <a:close/>
                </a:path>
              </a:pathLst>
            </a:custGeom>
            <a:solidFill>
              <a:srgbClr val="D1D8EF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32" name="Shape">
              <a:extLst>
                <a:ext uri="{FF2B5EF4-FFF2-40B4-BE49-F238E27FC236}">
                  <a16:creationId xmlns:a16="http://schemas.microsoft.com/office/drawing/2014/main" id="{974F6E8E-3B2B-4C0A-A9D8-BF8D4898864F}"/>
                </a:ext>
              </a:extLst>
            </p:cNvPr>
            <p:cNvSpPr/>
            <p:nvPr/>
          </p:nvSpPr>
          <p:spPr>
            <a:xfrm>
              <a:off x="210045" y="2670873"/>
              <a:ext cx="122289" cy="2106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7222"/>
                  </a:moveTo>
                  <a:lnTo>
                    <a:pt x="40" y="0"/>
                  </a:lnTo>
                  <a:lnTo>
                    <a:pt x="0" y="14377"/>
                  </a:lnTo>
                  <a:lnTo>
                    <a:pt x="21522" y="21600"/>
                  </a:lnTo>
                  <a:lnTo>
                    <a:pt x="21600" y="7222"/>
                  </a:lnTo>
                  <a:close/>
                </a:path>
              </a:pathLst>
            </a:custGeom>
            <a:solidFill>
              <a:srgbClr val="D1D8EF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33" name="Shape">
              <a:extLst>
                <a:ext uri="{FF2B5EF4-FFF2-40B4-BE49-F238E27FC236}">
                  <a16:creationId xmlns:a16="http://schemas.microsoft.com/office/drawing/2014/main" id="{B0EA972D-BF4E-4A3F-8358-8C4D80135A07}"/>
                </a:ext>
              </a:extLst>
            </p:cNvPr>
            <p:cNvSpPr/>
            <p:nvPr/>
          </p:nvSpPr>
          <p:spPr>
            <a:xfrm>
              <a:off x="210045" y="2333523"/>
              <a:ext cx="122289" cy="2107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7223"/>
                  </a:moveTo>
                  <a:lnTo>
                    <a:pt x="40" y="0"/>
                  </a:lnTo>
                  <a:lnTo>
                    <a:pt x="0" y="14377"/>
                  </a:lnTo>
                  <a:lnTo>
                    <a:pt x="21522" y="21600"/>
                  </a:lnTo>
                  <a:lnTo>
                    <a:pt x="21600" y="7223"/>
                  </a:lnTo>
                  <a:close/>
                </a:path>
              </a:pathLst>
            </a:custGeom>
            <a:solidFill>
              <a:srgbClr val="D1D8EF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34" name="Shape">
              <a:extLst>
                <a:ext uri="{FF2B5EF4-FFF2-40B4-BE49-F238E27FC236}">
                  <a16:creationId xmlns:a16="http://schemas.microsoft.com/office/drawing/2014/main" id="{40E50E58-2EC3-4CD3-A147-522B4665CF56}"/>
                </a:ext>
              </a:extLst>
            </p:cNvPr>
            <p:cNvSpPr/>
            <p:nvPr/>
          </p:nvSpPr>
          <p:spPr>
            <a:xfrm>
              <a:off x="397154" y="552272"/>
              <a:ext cx="122518" cy="2109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7239"/>
                  </a:moveTo>
                  <a:lnTo>
                    <a:pt x="78" y="0"/>
                  </a:lnTo>
                  <a:lnTo>
                    <a:pt x="0" y="14386"/>
                  </a:lnTo>
                  <a:lnTo>
                    <a:pt x="21522" y="21600"/>
                  </a:lnTo>
                  <a:lnTo>
                    <a:pt x="21600" y="7239"/>
                  </a:lnTo>
                  <a:close/>
                </a:path>
              </a:pathLst>
            </a:custGeom>
            <a:solidFill>
              <a:srgbClr val="D1D8EF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35" name="Shape">
              <a:extLst>
                <a:ext uri="{FF2B5EF4-FFF2-40B4-BE49-F238E27FC236}">
                  <a16:creationId xmlns:a16="http://schemas.microsoft.com/office/drawing/2014/main" id="{1CF65E57-DB7D-43DC-AF22-A33443F7327B}"/>
                </a:ext>
              </a:extLst>
            </p:cNvPr>
            <p:cNvSpPr/>
            <p:nvPr/>
          </p:nvSpPr>
          <p:spPr>
            <a:xfrm>
              <a:off x="397154" y="214933"/>
              <a:ext cx="122518" cy="2109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7238"/>
                  </a:moveTo>
                  <a:lnTo>
                    <a:pt x="78" y="0"/>
                  </a:lnTo>
                  <a:lnTo>
                    <a:pt x="0" y="14384"/>
                  </a:lnTo>
                  <a:lnTo>
                    <a:pt x="21522" y="21600"/>
                  </a:lnTo>
                  <a:lnTo>
                    <a:pt x="21600" y="7238"/>
                  </a:lnTo>
                  <a:close/>
                </a:path>
              </a:pathLst>
            </a:custGeom>
            <a:solidFill>
              <a:srgbClr val="D1D8EF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36" name="Shape">
              <a:extLst>
                <a:ext uri="{FF2B5EF4-FFF2-40B4-BE49-F238E27FC236}">
                  <a16:creationId xmlns:a16="http://schemas.microsoft.com/office/drawing/2014/main" id="{D2FDACB7-F6D0-4D07-B7B4-9B6B98F32ECB}"/>
                </a:ext>
              </a:extLst>
            </p:cNvPr>
            <p:cNvSpPr/>
            <p:nvPr/>
          </p:nvSpPr>
          <p:spPr>
            <a:xfrm>
              <a:off x="403390" y="1631632"/>
              <a:ext cx="122289" cy="2107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7223"/>
                  </a:moveTo>
                  <a:lnTo>
                    <a:pt x="81" y="0"/>
                  </a:lnTo>
                  <a:lnTo>
                    <a:pt x="0" y="14377"/>
                  </a:lnTo>
                  <a:lnTo>
                    <a:pt x="21521" y="21600"/>
                  </a:lnTo>
                  <a:lnTo>
                    <a:pt x="21600" y="7223"/>
                  </a:lnTo>
                  <a:close/>
                </a:path>
              </a:pathLst>
            </a:custGeom>
            <a:solidFill>
              <a:srgbClr val="D1D8EF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37" name="Shape">
              <a:extLst>
                <a:ext uri="{FF2B5EF4-FFF2-40B4-BE49-F238E27FC236}">
                  <a16:creationId xmlns:a16="http://schemas.microsoft.com/office/drawing/2014/main" id="{8DE17E52-3D8F-4DE8-AF5D-D2807AF8F31F}"/>
                </a:ext>
              </a:extLst>
            </p:cNvPr>
            <p:cNvSpPr/>
            <p:nvPr/>
          </p:nvSpPr>
          <p:spPr>
            <a:xfrm>
              <a:off x="403390" y="1294523"/>
              <a:ext cx="122289" cy="2104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7230"/>
                  </a:moveTo>
                  <a:lnTo>
                    <a:pt x="81" y="0"/>
                  </a:lnTo>
                  <a:lnTo>
                    <a:pt x="0" y="14369"/>
                  </a:lnTo>
                  <a:lnTo>
                    <a:pt x="21521" y="21600"/>
                  </a:lnTo>
                  <a:lnTo>
                    <a:pt x="21600" y="7230"/>
                  </a:lnTo>
                  <a:close/>
                </a:path>
              </a:pathLst>
            </a:custGeom>
            <a:solidFill>
              <a:srgbClr val="D1D8EF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38" name="Shape">
              <a:extLst>
                <a:ext uri="{FF2B5EF4-FFF2-40B4-BE49-F238E27FC236}">
                  <a16:creationId xmlns:a16="http://schemas.microsoft.com/office/drawing/2014/main" id="{D3087504-6F16-449C-9088-9E380107A997}"/>
                </a:ext>
              </a:extLst>
            </p:cNvPr>
            <p:cNvSpPr/>
            <p:nvPr/>
          </p:nvSpPr>
          <p:spPr>
            <a:xfrm>
              <a:off x="409409" y="3430511"/>
              <a:ext cx="122518" cy="2109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7214"/>
                  </a:moveTo>
                  <a:lnTo>
                    <a:pt x="78" y="0"/>
                  </a:lnTo>
                  <a:lnTo>
                    <a:pt x="0" y="14361"/>
                  </a:lnTo>
                  <a:lnTo>
                    <a:pt x="21522" y="21600"/>
                  </a:lnTo>
                  <a:lnTo>
                    <a:pt x="21600" y="7214"/>
                  </a:lnTo>
                  <a:close/>
                </a:path>
              </a:pathLst>
            </a:custGeom>
            <a:solidFill>
              <a:srgbClr val="D1D8EF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39" name="Shape">
              <a:extLst>
                <a:ext uri="{FF2B5EF4-FFF2-40B4-BE49-F238E27FC236}">
                  <a16:creationId xmlns:a16="http://schemas.microsoft.com/office/drawing/2014/main" id="{2C18A6B9-2DAC-483B-8AC2-231D0F3FD4A9}"/>
                </a:ext>
              </a:extLst>
            </p:cNvPr>
            <p:cNvSpPr/>
            <p:nvPr/>
          </p:nvSpPr>
          <p:spPr>
            <a:xfrm>
              <a:off x="409409" y="3093161"/>
              <a:ext cx="122518" cy="2109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7216"/>
                  </a:moveTo>
                  <a:lnTo>
                    <a:pt x="78" y="0"/>
                  </a:lnTo>
                  <a:lnTo>
                    <a:pt x="0" y="14384"/>
                  </a:lnTo>
                  <a:lnTo>
                    <a:pt x="21522" y="21600"/>
                  </a:lnTo>
                  <a:lnTo>
                    <a:pt x="21600" y="7216"/>
                  </a:lnTo>
                  <a:close/>
                </a:path>
              </a:pathLst>
            </a:custGeom>
            <a:solidFill>
              <a:srgbClr val="D1D8EF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40" name="Shape">
              <a:extLst>
                <a:ext uri="{FF2B5EF4-FFF2-40B4-BE49-F238E27FC236}">
                  <a16:creationId xmlns:a16="http://schemas.microsoft.com/office/drawing/2014/main" id="{DE73D21F-C010-4F3B-A010-1DAABDB7D50F}"/>
                </a:ext>
              </a:extLst>
            </p:cNvPr>
            <p:cNvSpPr/>
            <p:nvPr/>
          </p:nvSpPr>
          <p:spPr>
            <a:xfrm>
              <a:off x="409409" y="2775889"/>
              <a:ext cx="122518" cy="2106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7222"/>
                  </a:moveTo>
                  <a:lnTo>
                    <a:pt x="78" y="0"/>
                  </a:lnTo>
                  <a:lnTo>
                    <a:pt x="0" y="14377"/>
                  </a:lnTo>
                  <a:lnTo>
                    <a:pt x="21522" y="21600"/>
                  </a:lnTo>
                  <a:lnTo>
                    <a:pt x="21600" y="7222"/>
                  </a:lnTo>
                  <a:close/>
                </a:path>
              </a:pathLst>
            </a:custGeom>
            <a:solidFill>
              <a:srgbClr val="D1D8EF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41" name="Shape">
              <a:extLst>
                <a:ext uri="{FF2B5EF4-FFF2-40B4-BE49-F238E27FC236}">
                  <a16:creationId xmlns:a16="http://schemas.microsoft.com/office/drawing/2014/main" id="{5AA3442F-705A-4FCC-951E-B62000F25DAA}"/>
                </a:ext>
              </a:extLst>
            </p:cNvPr>
            <p:cNvSpPr/>
            <p:nvPr/>
          </p:nvSpPr>
          <p:spPr>
            <a:xfrm>
              <a:off x="409409" y="2438323"/>
              <a:ext cx="122518" cy="2109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7238"/>
                  </a:moveTo>
                  <a:lnTo>
                    <a:pt x="78" y="0"/>
                  </a:lnTo>
                  <a:lnTo>
                    <a:pt x="0" y="14384"/>
                  </a:lnTo>
                  <a:lnTo>
                    <a:pt x="21522" y="21600"/>
                  </a:lnTo>
                  <a:lnTo>
                    <a:pt x="21600" y="7238"/>
                  </a:lnTo>
                  <a:close/>
                </a:path>
              </a:pathLst>
            </a:custGeom>
            <a:solidFill>
              <a:srgbClr val="D1D8EF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42" name="Shape">
              <a:extLst>
                <a:ext uri="{FF2B5EF4-FFF2-40B4-BE49-F238E27FC236}">
                  <a16:creationId xmlns:a16="http://schemas.microsoft.com/office/drawing/2014/main" id="{606A036D-C6CF-4D37-93DB-C5AE68370EE3}"/>
                </a:ext>
              </a:extLst>
            </p:cNvPr>
            <p:cNvSpPr/>
            <p:nvPr/>
          </p:nvSpPr>
          <p:spPr>
            <a:xfrm>
              <a:off x="586498" y="659079"/>
              <a:ext cx="122291" cy="2109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7214"/>
                  </a:moveTo>
                  <a:lnTo>
                    <a:pt x="79" y="0"/>
                  </a:lnTo>
                  <a:lnTo>
                    <a:pt x="0" y="14384"/>
                  </a:lnTo>
                  <a:lnTo>
                    <a:pt x="21519" y="21600"/>
                  </a:lnTo>
                  <a:lnTo>
                    <a:pt x="21600" y="7214"/>
                  </a:lnTo>
                  <a:close/>
                </a:path>
              </a:pathLst>
            </a:custGeom>
            <a:solidFill>
              <a:srgbClr val="D1D8EF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43" name="Shape">
              <a:extLst>
                <a:ext uri="{FF2B5EF4-FFF2-40B4-BE49-F238E27FC236}">
                  <a16:creationId xmlns:a16="http://schemas.microsoft.com/office/drawing/2014/main" id="{B458DEE0-9032-4CCC-9DE3-AAE532CE4141}"/>
                </a:ext>
              </a:extLst>
            </p:cNvPr>
            <p:cNvSpPr/>
            <p:nvPr/>
          </p:nvSpPr>
          <p:spPr>
            <a:xfrm>
              <a:off x="586498" y="321729"/>
              <a:ext cx="122291" cy="2109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7216"/>
                  </a:moveTo>
                  <a:lnTo>
                    <a:pt x="79" y="0"/>
                  </a:lnTo>
                  <a:lnTo>
                    <a:pt x="0" y="14386"/>
                  </a:lnTo>
                  <a:lnTo>
                    <a:pt x="21519" y="21600"/>
                  </a:lnTo>
                  <a:lnTo>
                    <a:pt x="21600" y="7216"/>
                  </a:lnTo>
                  <a:close/>
                </a:path>
              </a:pathLst>
            </a:custGeom>
            <a:solidFill>
              <a:srgbClr val="D1D8EF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44" name="Shape">
              <a:extLst>
                <a:ext uri="{FF2B5EF4-FFF2-40B4-BE49-F238E27FC236}">
                  <a16:creationId xmlns:a16="http://schemas.microsoft.com/office/drawing/2014/main" id="{DF4FCE20-D3C7-4927-BC40-BD6E717FCB74}"/>
                </a:ext>
              </a:extLst>
            </p:cNvPr>
            <p:cNvSpPr/>
            <p:nvPr/>
          </p:nvSpPr>
          <p:spPr>
            <a:xfrm>
              <a:off x="592505" y="1738439"/>
              <a:ext cx="122291" cy="2106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7222"/>
                  </a:moveTo>
                  <a:lnTo>
                    <a:pt x="79" y="0"/>
                  </a:lnTo>
                  <a:lnTo>
                    <a:pt x="0" y="14377"/>
                  </a:lnTo>
                  <a:lnTo>
                    <a:pt x="21562" y="21600"/>
                  </a:lnTo>
                  <a:lnTo>
                    <a:pt x="21600" y="7222"/>
                  </a:lnTo>
                  <a:close/>
                </a:path>
              </a:pathLst>
            </a:custGeom>
            <a:solidFill>
              <a:srgbClr val="D1D8EF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45" name="Shape">
              <a:extLst>
                <a:ext uri="{FF2B5EF4-FFF2-40B4-BE49-F238E27FC236}">
                  <a16:creationId xmlns:a16="http://schemas.microsoft.com/office/drawing/2014/main" id="{3BDC4D52-7352-4D1C-B317-7C482305AAF9}"/>
                </a:ext>
              </a:extLst>
            </p:cNvPr>
            <p:cNvSpPr/>
            <p:nvPr/>
          </p:nvSpPr>
          <p:spPr>
            <a:xfrm>
              <a:off x="592505" y="1400873"/>
              <a:ext cx="122291" cy="2109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7238"/>
                  </a:moveTo>
                  <a:lnTo>
                    <a:pt x="79" y="0"/>
                  </a:lnTo>
                  <a:lnTo>
                    <a:pt x="0" y="14384"/>
                  </a:lnTo>
                  <a:lnTo>
                    <a:pt x="21562" y="21600"/>
                  </a:lnTo>
                  <a:lnTo>
                    <a:pt x="21600" y="7238"/>
                  </a:lnTo>
                  <a:close/>
                </a:path>
              </a:pathLst>
            </a:custGeom>
            <a:solidFill>
              <a:srgbClr val="D1D8EF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46" name="Shape">
              <a:extLst>
                <a:ext uri="{FF2B5EF4-FFF2-40B4-BE49-F238E27FC236}">
                  <a16:creationId xmlns:a16="http://schemas.microsoft.com/office/drawing/2014/main" id="{1AC17F78-0C7B-48E6-8AD4-345D6EBDBC34}"/>
                </a:ext>
              </a:extLst>
            </p:cNvPr>
            <p:cNvSpPr/>
            <p:nvPr/>
          </p:nvSpPr>
          <p:spPr>
            <a:xfrm>
              <a:off x="598741" y="3537305"/>
              <a:ext cx="122290" cy="2107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7223"/>
                  </a:moveTo>
                  <a:lnTo>
                    <a:pt x="40" y="0"/>
                  </a:lnTo>
                  <a:lnTo>
                    <a:pt x="0" y="14399"/>
                  </a:lnTo>
                  <a:lnTo>
                    <a:pt x="21522" y="21600"/>
                  </a:lnTo>
                  <a:lnTo>
                    <a:pt x="21600" y="7223"/>
                  </a:lnTo>
                  <a:close/>
                </a:path>
              </a:pathLst>
            </a:custGeom>
            <a:solidFill>
              <a:srgbClr val="D1D8EF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47" name="Shape">
              <a:extLst>
                <a:ext uri="{FF2B5EF4-FFF2-40B4-BE49-F238E27FC236}">
                  <a16:creationId xmlns:a16="http://schemas.microsoft.com/office/drawing/2014/main" id="{07A698C7-7526-4842-95B9-9BDB5E579C84}"/>
                </a:ext>
              </a:extLst>
            </p:cNvPr>
            <p:cNvSpPr/>
            <p:nvPr/>
          </p:nvSpPr>
          <p:spPr>
            <a:xfrm>
              <a:off x="598741" y="3199955"/>
              <a:ext cx="122290" cy="2107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7223"/>
                  </a:moveTo>
                  <a:lnTo>
                    <a:pt x="40" y="0"/>
                  </a:lnTo>
                  <a:lnTo>
                    <a:pt x="0" y="14377"/>
                  </a:lnTo>
                  <a:lnTo>
                    <a:pt x="21522" y="21600"/>
                  </a:lnTo>
                  <a:lnTo>
                    <a:pt x="21600" y="7223"/>
                  </a:lnTo>
                  <a:close/>
                </a:path>
              </a:pathLst>
            </a:custGeom>
            <a:solidFill>
              <a:srgbClr val="D1D8EF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48" name="Shape">
              <a:extLst>
                <a:ext uri="{FF2B5EF4-FFF2-40B4-BE49-F238E27FC236}">
                  <a16:creationId xmlns:a16="http://schemas.microsoft.com/office/drawing/2014/main" id="{FC72A611-9F19-47B8-99CC-ABFC1FD1C5C7}"/>
                </a:ext>
              </a:extLst>
            </p:cNvPr>
            <p:cNvSpPr/>
            <p:nvPr/>
          </p:nvSpPr>
          <p:spPr>
            <a:xfrm>
              <a:off x="598741" y="2882455"/>
              <a:ext cx="122290" cy="2109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7216"/>
                  </a:moveTo>
                  <a:lnTo>
                    <a:pt x="40" y="0"/>
                  </a:lnTo>
                  <a:lnTo>
                    <a:pt x="0" y="14386"/>
                  </a:lnTo>
                  <a:lnTo>
                    <a:pt x="21522" y="21600"/>
                  </a:lnTo>
                  <a:lnTo>
                    <a:pt x="21600" y="7216"/>
                  </a:lnTo>
                  <a:close/>
                </a:path>
              </a:pathLst>
            </a:custGeom>
            <a:solidFill>
              <a:srgbClr val="D1D8EF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49" name="Shape">
              <a:extLst>
                <a:ext uri="{FF2B5EF4-FFF2-40B4-BE49-F238E27FC236}">
                  <a16:creationId xmlns:a16="http://schemas.microsoft.com/office/drawing/2014/main" id="{F22C4A89-EF7F-4FFC-9467-7CD84B39E992}"/>
                </a:ext>
              </a:extLst>
            </p:cNvPr>
            <p:cNvSpPr/>
            <p:nvPr/>
          </p:nvSpPr>
          <p:spPr>
            <a:xfrm>
              <a:off x="598741" y="2545118"/>
              <a:ext cx="122290" cy="2109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7216"/>
                  </a:moveTo>
                  <a:lnTo>
                    <a:pt x="40" y="0"/>
                  </a:lnTo>
                  <a:lnTo>
                    <a:pt x="0" y="14384"/>
                  </a:lnTo>
                  <a:lnTo>
                    <a:pt x="21522" y="21600"/>
                  </a:lnTo>
                  <a:lnTo>
                    <a:pt x="21600" y="7216"/>
                  </a:lnTo>
                  <a:close/>
                </a:path>
              </a:pathLst>
            </a:custGeom>
            <a:solidFill>
              <a:srgbClr val="D1D8EF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250" name="object 154">
            <a:extLst>
              <a:ext uri="{FF2B5EF4-FFF2-40B4-BE49-F238E27FC236}">
                <a16:creationId xmlns:a16="http://schemas.microsoft.com/office/drawing/2014/main" id="{9B0C78DA-EC6F-4C2E-8953-35C89CEEE6CF}"/>
              </a:ext>
            </a:extLst>
          </p:cNvPr>
          <p:cNvSpPr/>
          <p:nvPr userDrawn="1"/>
        </p:nvSpPr>
        <p:spPr>
          <a:xfrm>
            <a:off x="18388607" y="4926096"/>
            <a:ext cx="725932" cy="29009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212" y="3114"/>
                </a:lnTo>
                <a:lnTo>
                  <a:pt x="0" y="21600"/>
                </a:lnTo>
                <a:lnTo>
                  <a:pt x="21388" y="18487"/>
                </a:lnTo>
                <a:lnTo>
                  <a:pt x="21600" y="0"/>
                </a:lnTo>
                <a:close/>
              </a:path>
            </a:pathLst>
          </a:custGeom>
          <a:solidFill>
            <a:srgbClr val="E6E9F2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sp>
        <p:nvSpPr>
          <p:cNvPr id="251" name="object 155">
            <a:extLst>
              <a:ext uri="{FF2B5EF4-FFF2-40B4-BE49-F238E27FC236}">
                <a16:creationId xmlns:a16="http://schemas.microsoft.com/office/drawing/2014/main" id="{77C1C6D0-7FAD-47CD-871B-5D1FACAB1620}"/>
              </a:ext>
            </a:extLst>
          </p:cNvPr>
          <p:cNvSpPr/>
          <p:nvPr userDrawn="1"/>
        </p:nvSpPr>
        <p:spPr>
          <a:xfrm>
            <a:off x="17610552" y="4472591"/>
            <a:ext cx="1503987" cy="8717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327" y="0"/>
                </a:moveTo>
                <a:lnTo>
                  <a:pt x="0" y="10358"/>
                </a:lnTo>
                <a:lnTo>
                  <a:pt x="11277" y="21600"/>
                </a:lnTo>
                <a:lnTo>
                  <a:pt x="21600" y="11236"/>
                </a:lnTo>
                <a:lnTo>
                  <a:pt x="10327" y="0"/>
                </a:lnTo>
                <a:close/>
              </a:path>
            </a:pathLst>
          </a:custGeom>
          <a:solidFill>
            <a:srgbClr val="D1D8F0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sp>
        <p:nvSpPr>
          <p:cNvPr id="252" name="object 156">
            <a:extLst>
              <a:ext uri="{FF2B5EF4-FFF2-40B4-BE49-F238E27FC236}">
                <a16:creationId xmlns:a16="http://schemas.microsoft.com/office/drawing/2014/main" id="{15903247-E757-4C6A-B1B4-0DA137A3F7D9}"/>
              </a:ext>
            </a:extLst>
          </p:cNvPr>
          <p:cNvSpPr/>
          <p:nvPr userDrawn="1"/>
        </p:nvSpPr>
        <p:spPr>
          <a:xfrm>
            <a:off x="17603647" y="4890647"/>
            <a:ext cx="792088" cy="29364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8" y="0"/>
                </a:moveTo>
                <a:lnTo>
                  <a:pt x="0" y="18264"/>
                </a:lnTo>
                <a:lnTo>
                  <a:pt x="21406" y="21600"/>
                </a:lnTo>
                <a:lnTo>
                  <a:pt x="21600" y="3338"/>
                </a:lnTo>
                <a:lnTo>
                  <a:pt x="188" y="0"/>
                </a:lnTo>
                <a:close/>
              </a:path>
            </a:pathLst>
          </a:custGeom>
          <a:solidFill>
            <a:srgbClr val="EFF2F9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pic>
        <p:nvPicPr>
          <p:cNvPr id="253" name="object 157" descr="object 157">
            <a:extLst>
              <a:ext uri="{FF2B5EF4-FFF2-40B4-BE49-F238E27FC236}">
                <a16:creationId xmlns:a16="http://schemas.microsoft.com/office/drawing/2014/main" id="{58DB6976-2765-4DA6-9EBE-B0F97F535C6C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/>
          </a:blip>
          <a:stretch>
            <a:fillRect/>
          </a:stretch>
        </p:blipFill>
        <p:spPr>
          <a:xfrm>
            <a:off x="18166749" y="5450954"/>
            <a:ext cx="133649" cy="22296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254" name="object 158">
            <a:extLst>
              <a:ext uri="{FF2B5EF4-FFF2-40B4-BE49-F238E27FC236}">
                <a16:creationId xmlns:a16="http://schemas.microsoft.com/office/drawing/2014/main" id="{6A75A9F7-D10A-4A45-9215-1674AEDCC3B5}"/>
              </a:ext>
            </a:extLst>
          </p:cNvPr>
          <p:cNvSpPr/>
          <p:nvPr userDrawn="1"/>
        </p:nvSpPr>
        <p:spPr>
          <a:xfrm>
            <a:off x="18166749" y="5450954"/>
            <a:ext cx="133650" cy="222964"/>
          </a:xfrm>
          <a:prstGeom prst="rect">
            <a:avLst/>
          </a:prstGeom>
          <a:solidFill>
            <a:srgbClr val="1C69F4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pic>
        <p:nvPicPr>
          <p:cNvPr id="255" name="object 159" descr="object 159">
            <a:extLst>
              <a:ext uri="{FF2B5EF4-FFF2-40B4-BE49-F238E27FC236}">
                <a16:creationId xmlns:a16="http://schemas.microsoft.com/office/drawing/2014/main" id="{B44F45AF-ACA7-4C3C-BF23-B0FF6034D815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/>
          </a:blip>
          <a:stretch>
            <a:fillRect/>
          </a:stretch>
        </p:blipFill>
        <p:spPr>
          <a:xfrm>
            <a:off x="18010825" y="5361770"/>
            <a:ext cx="133649" cy="22296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256" name="object 160">
            <a:extLst>
              <a:ext uri="{FF2B5EF4-FFF2-40B4-BE49-F238E27FC236}">
                <a16:creationId xmlns:a16="http://schemas.microsoft.com/office/drawing/2014/main" id="{153F8E32-8DCD-4B78-AF64-30EB9587C566}"/>
              </a:ext>
            </a:extLst>
          </p:cNvPr>
          <p:cNvSpPr/>
          <p:nvPr userDrawn="1"/>
        </p:nvSpPr>
        <p:spPr>
          <a:xfrm>
            <a:off x="18010825" y="5361770"/>
            <a:ext cx="133650" cy="222964"/>
          </a:xfrm>
          <a:prstGeom prst="rect">
            <a:avLst/>
          </a:prstGeom>
          <a:solidFill>
            <a:srgbClr val="1C69F4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pic>
        <p:nvPicPr>
          <p:cNvPr id="257" name="object 161" descr="object 161">
            <a:extLst>
              <a:ext uri="{FF2B5EF4-FFF2-40B4-BE49-F238E27FC236}">
                <a16:creationId xmlns:a16="http://schemas.microsoft.com/office/drawing/2014/main" id="{7C35FDE8-664F-4A06-BBDD-C4500A3CF087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/>
          </a:blip>
          <a:stretch>
            <a:fillRect/>
          </a:stretch>
        </p:blipFill>
        <p:spPr>
          <a:xfrm>
            <a:off x="17835752" y="5267900"/>
            <a:ext cx="155923" cy="245260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258" name="object 162">
            <a:extLst>
              <a:ext uri="{FF2B5EF4-FFF2-40B4-BE49-F238E27FC236}">
                <a16:creationId xmlns:a16="http://schemas.microsoft.com/office/drawing/2014/main" id="{22F0BAFA-A847-43E1-AA21-E98179EFBD71}"/>
              </a:ext>
            </a:extLst>
          </p:cNvPr>
          <p:cNvSpPr/>
          <p:nvPr userDrawn="1"/>
        </p:nvSpPr>
        <p:spPr>
          <a:xfrm>
            <a:off x="17835752" y="5267900"/>
            <a:ext cx="155924" cy="245260"/>
          </a:xfrm>
          <a:prstGeom prst="rect">
            <a:avLst/>
          </a:prstGeom>
          <a:solidFill>
            <a:srgbClr val="1C69F4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pic>
        <p:nvPicPr>
          <p:cNvPr id="259" name="object 163" descr="object 163">
            <a:extLst>
              <a:ext uri="{FF2B5EF4-FFF2-40B4-BE49-F238E27FC236}">
                <a16:creationId xmlns:a16="http://schemas.microsoft.com/office/drawing/2014/main" id="{61F87283-A344-4DDC-9086-FC9FD739D511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/>
          </a:blip>
          <a:stretch>
            <a:fillRect/>
          </a:stretch>
        </p:blipFill>
        <p:spPr>
          <a:xfrm>
            <a:off x="17676709" y="5183400"/>
            <a:ext cx="133649" cy="22296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260" name="object 164">
            <a:extLst>
              <a:ext uri="{FF2B5EF4-FFF2-40B4-BE49-F238E27FC236}">
                <a16:creationId xmlns:a16="http://schemas.microsoft.com/office/drawing/2014/main" id="{B074E8BE-4DA4-43C2-9159-68C3FB977FE0}"/>
              </a:ext>
            </a:extLst>
          </p:cNvPr>
          <p:cNvSpPr/>
          <p:nvPr userDrawn="1"/>
        </p:nvSpPr>
        <p:spPr>
          <a:xfrm>
            <a:off x="17676709" y="5183400"/>
            <a:ext cx="133650" cy="222964"/>
          </a:xfrm>
          <a:prstGeom prst="rect">
            <a:avLst/>
          </a:prstGeom>
          <a:solidFill>
            <a:srgbClr val="1C69F4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pic>
        <p:nvPicPr>
          <p:cNvPr id="261" name="object 165" descr="object 165">
            <a:extLst>
              <a:ext uri="{FF2B5EF4-FFF2-40B4-BE49-F238E27FC236}">
                <a16:creationId xmlns:a16="http://schemas.microsoft.com/office/drawing/2014/main" id="{8D0F031C-7C6A-4214-86AD-1A46DD17986B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/>
          </a:blip>
          <a:stretch>
            <a:fillRect/>
          </a:stretch>
        </p:blipFill>
        <p:spPr>
          <a:xfrm>
            <a:off x="18166749" y="5718509"/>
            <a:ext cx="133649" cy="22296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262" name="object 166">
            <a:extLst>
              <a:ext uri="{FF2B5EF4-FFF2-40B4-BE49-F238E27FC236}">
                <a16:creationId xmlns:a16="http://schemas.microsoft.com/office/drawing/2014/main" id="{DBEB4F4C-6238-42A9-B83A-0A7EDF0554EF}"/>
              </a:ext>
            </a:extLst>
          </p:cNvPr>
          <p:cNvSpPr/>
          <p:nvPr userDrawn="1"/>
        </p:nvSpPr>
        <p:spPr>
          <a:xfrm>
            <a:off x="18166749" y="5718509"/>
            <a:ext cx="133650" cy="222964"/>
          </a:xfrm>
          <a:prstGeom prst="rect">
            <a:avLst/>
          </a:prstGeom>
          <a:solidFill>
            <a:srgbClr val="1C69F4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pic>
        <p:nvPicPr>
          <p:cNvPr id="263" name="object 167" descr="object 167">
            <a:extLst>
              <a:ext uri="{FF2B5EF4-FFF2-40B4-BE49-F238E27FC236}">
                <a16:creationId xmlns:a16="http://schemas.microsoft.com/office/drawing/2014/main" id="{EA834EAD-E007-45DE-B8FE-2FB746003502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/>
          </a:blip>
          <a:stretch>
            <a:fillRect/>
          </a:stretch>
        </p:blipFill>
        <p:spPr>
          <a:xfrm>
            <a:off x="18010603" y="5631329"/>
            <a:ext cx="133649" cy="245260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264" name="object 168">
            <a:extLst>
              <a:ext uri="{FF2B5EF4-FFF2-40B4-BE49-F238E27FC236}">
                <a16:creationId xmlns:a16="http://schemas.microsoft.com/office/drawing/2014/main" id="{768F1744-0B1F-4F2E-97CC-9B415304E52F}"/>
              </a:ext>
            </a:extLst>
          </p:cNvPr>
          <p:cNvSpPr/>
          <p:nvPr userDrawn="1"/>
        </p:nvSpPr>
        <p:spPr>
          <a:xfrm>
            <a:off x="18010603" y="5631329"/>
            <a:ext cx="133650" cy="245260"/>
          </a:xfrm>
          <a:prstGeom prst="rect">
            <a:avLst/>
          </a:prstGeom>
          <a:solidFill>
            <a:srgbClr val="1C69F4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pic>
        <p:nvPicPr>
          <p:cNvPr id="265" name="object 169" descr="object 169">
            <a:extLst>
              <a:ext uri="{FF2B5EF4-FFF2-40B4-BE49-F238E27FC236}">
                <a16:creationId xmlns:a16="http://schemas.microsoft.com/office/drawing/2014/main" id="{44199A9A-083F-4A6B-85CE-5CA6F8A26CFA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/>
          </a:blip>
          <a:stretch>
            <a:fillRect/>
          </a:stretch>
        </p:blipFill>
        <p:spPr>
          <a:xfrm>
            <a:off x="17835752" y="5537462"/>
            <a:ext cx="155923" cy="267556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266" name="object 170">
            <a:extLst>
              <a:ext uri="{FF2B5EF4-FFF2-40B4-BE49-F238E27FC236}">
                <a16:creationId xmlns:a16="http://schemas.microsoft.com/office/drawing/2014/main" id="{7DD08D96-591A-47AE-AF49-7BA116054698}"/>
              </a:ext>
            </a:extLst>
          </p:cNvPr>
          <p:cNvSpPr/>
          <p:nvPr userDrawn="1"/>
        </p:nvSpPr>
        <p:spPr>
          <a:xfrm>
            <a:off x="17835752" y="5537462"/>
            <a:ext cx="155924" cy="267556"/>
          </a:xfrm>
          <a:prstGeom prst="rect">
            <a:avLst/>
          </a:prstGeom>
          <a:solidFill>
            <a:srgbClr val="1C69F4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pic>
        <p:nvPicPr>
          <p:cNvPr id="267" name="object 171" descr="object 171">
            <a:extLst>
              <a:ext uri="{FF2B5EF4-FFF2-40B4-BE49-F238E27FC236}">
                <a16:creationId xmlns:a16="http://schemas.microsoft.com/office/drawing/2014/main" id="{932CB9E8-91F3-41B5-8C4E-74B5DE68EBFF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/>
          </a:blip>
          <a:stretch>
            <a:fillRect/>
          </a:stretch>
        </p:blipFill>
        <p:spPr>
          <a:xfrm>
            <a:off x="17676484" y="5452961"/>
            <a:ext cx="133649" cy="245260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268" name="object 172">
            <a:extLst>
              <a:ext uri="{FF2B5EF4-FFF2-40B4-BE49-F238E27FC236}">
                <a16:creationId xmlns:a16="http://schemas.microsoft.com/office/drawing/2014/main" id="{640185BC-0620-4A49-B66C-B10CDFF9DCB9}"/>
              </a:ext>
            </a:extLst>
          </p:cNvPr>
          <p:cNvSpPr/>
          <p:nvPr userDrawn="1"/>
        </p:nvSpPr>
        <p:spPr>
          <a:xfrm>
            <a:off x="17676484" y="5452961"/>
            <a:ext cx="133650" cy="245260"/>
          </a:xfrm>
          <a:prstGeom prst="rect">
            <a:avLst/>
          </a:prstGeom>
          <a:solidFill>
            <a:srgbClr val="1C69F4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pic>
        <p:nvPicPr>
          <p:cNvPr id="269" name="object 173" descr="object 173">
            <a:extLst>
              <a:ext uri="{FF2B5EF4-FFF2-40B4-BE49-F238E27FC236}">
                <a16:creationId xmlns:a16="http://schemas.microsoft.com/office/drawing/2014/main" id="{A2E610BB-BE07-4FE9-A65A-7198D898E975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/>
          </a:blip>
          <a:stretch>
            <a:fillRect/>
          </a:stretch>
        </p:blipFill>
        <p:spPr>
          <a:xfrm>
            <a:off x="18166749" y="6008360"/>
            <a:ext cx="133649" cy="22296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270" name="object 174">
            <a:extLst>
              <a:ext uri="{FF2B5EF4-FFF2-40B4-BE49-F238E27FC236}">
                <a16:creationId xmlns:a16="http://schemas.microsoft.com/office/drawing/2014/main" id="{7AF5CC50-ED67-4AD1-A221-5063E75E8A50}"/>
              </a:ext>
            </a:extLst>
          </p:cNvPr>
          <p:cNvSpPr/>
          <p:nvPr userDrawn="1"/>
        </p:nvSpPr>
        <p:spPr>
          <a:xfrm>
            <a:off x="18166749" y="6008360"/>
            <a:ext cx="133650" cy="222964"/>
          </a:xfrm>
          <a:prstGeom prst="rect">
            <a:avLst/>
          </a:prstGeom>
          <a:solidFill>
            <a:srgbClr val="1C69F4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pic>
        <p:nvPicPr>
          <p:cNvPr id="271" name="object 175" descr="object 175">
            <a:extLst>
              <a:ext uri="{FF2B5EF4-FFF2-40B4-BE49-F238E27FC236}">
                <a16:creationId xmlns:a16="http://schemas.microsoft.com/office/drawing/2014/main" id="{F74E9A25-34F7-4270-A6C9-8F8A14E2A751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/>
          </a:blip>
          <a:stretch>
            <a:fillRect/>
          </a:stretch>
        </p:blipFill>
        <p:spPr>
          <a:xfrm>
            <a:off x="18010825" y="5919176"/>
            <a:ext cx="133649" cy="22296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272" name="object 176">
            <a:extLst>
              <a:ext uri="{FF2B5EF4-FFF2-40B4-BE49-F238E27FC236}">
                <a16:creationId xmlns:a16="http://schemas.microsoft.com/office/drawing/2014/main" id="{C400C338-2704-4214-A262-A4A14EF00B28}"/>
              </a:ext>
            </a:extLst>
          </p:cNvPr>
          <p:cNvSpPr/>
          <p:nvPr userDrawn="1"/>
        </p:nvSpPr>
        <p:spPr>
          <a:xfrm>
            <a:off x="18010825" y="5919176"/>
            <a:ext cx="133650" cy="222964"/>
          </a:xfrm>
          <a:prstGeom prst="rect">
            <a:avLst/>
          </a:prstGeom>
          <a:solidFill>
            <a:srgbClr val="1C69F4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pic>
        <p:nvPicPr>
          <p:cNvPr id="273" name="object 177" descr="object 177">
            <a:extLst>
              <a:ext uri="{FF2B5EF4-FFF2-40B4-BE49-F238E27FC236}">
                <a16:creationId xmlns:a16="http://schemas.microsoft.com/office/drawing/2014/main" id="{C49427B9-F086-4D4C-92B7-2E5B96701F08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/>
          </a:blip>
          <a:stretch>
            <a:fillRect/>
          </a:stretch>
        </p:blipFill>
        <p:spPr>
          <a:xfrm>
            <a:off x="17835752" y="5825306"/>
            <a:ext cx="155923" cy="245260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274" name="object 178">
            <a:extLst>
              <a:ext uri="{FF2B5EF4-FFF2-40B4-BE49-F238E27FC236}">
                <a16:creationId xmlns:a16="http://schemas.microsoft.com/office/drawing/2014/main" id="{3D3BDD7F-973C-4025-B7C5-520C1694ADE5}"/>
              </a:ext>
            </a:extLst>
          </p:cNvPr>
          <p:cNvSpPr/>
          <p:nvPr userDrawn="1"/>
        </p:nvSpPr>
        <p:spPr>
          <a:xfrm>
            <a:off x="17835752" y="5825306"/>
            <a:ext cx="155924" cy="245260"/>
          </a:xfrm>
          <a:prstGeom prst="rect">
            <a:avLst/>
          </a:prstGeom>
          <a:solidFill>
            <a:srgbClr val="1C69F4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pic>
        <p:nvPicPr>
          <p:cNvPr id="275" name="object 179" descr="object 179">
            <a:extLst>
              <a:ext uri="{FF2B5EF4-FFF2-40B4-BE49-F238E27FC236}">
                <a16:creationId xmlns:a16="http://schemas.microsoft.com/office/drawing/2014/main" id="{D85C62CB-0EF8-43A6-9AA3-02A85FCD3875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/>
          </a:blip>
          <a:stretch>
            <a:fillRect/>
          </a:stretch>
        </p:blipFill>
        <p:spPr>
          <a:xfrm>
            <a:off x="17676709" y="5740806"/>
            <a:ext cx="133649" cy="22296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276" name="object 180">
            <a:extLst>
              <a:ext uri="{FF2B5EF4-FFF2-40B4-BE49-F238E27FC236}">
                <a16:creationId xmlns:a16="http://schemas.microsoft.com/office/drawing/2014/main" id="{01D6779E-BDF8-4E5D-89F8-DE3D021D2E26}"/>
              </a:ext>
            </a:extLst>
          </p:cNvPr>
          <p:cNvSpPr/>
          <p:nvPr userDrawn="1"/>
        </p:nvSpPr>
        <p:spPr>
          <a:xfrm>
            <a:off x="17676709" y="5740806"/>
            <a:ext cx="133650" cy="222964"/>
          </a:xfrm>
          <a:prstGeom prst="rect">
            <a:avLst/>
          </a:prstGeom>
          <a:solidFill>
            <a:srgbClr val="1C69F4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pic>
        <p:nvPicPr>
          <p:cNvPr id="277" name="object 181" descr="object 181">
            <a:extLst>
              <a:ext uri="{FF2B5EF4-FFF2-40B4-BE49-F238E27FC236}">
                <a16:creationId xmlns:a16="http://schemas.microsoft.com/office/drawing/2014/main" id="{85AD7C0A-BFB5-493F-A269-3FF69459B695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/>
          </a:blip>
          <a:stretch>
            <a:fillRect/>
          </a:stretch>
        </p:blipFill>
        <p:spPr>
          <a:xfrm>
            <a:off x="18166749" y="6275917"/>
            <a:ext cx="133649" cy="22296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278" name="object 182">
            <a:extLst>
              <a:ext uri="{FF2B5EF4-FFF2-40B4-BE49-F238E27FC236}">
                <a16:creationId xmlns:a16="http://schemas.microsoft.com/office/drawing/2014/main" id="{11B3E4C3-E7A6-42AF-A021-324FD46EDD73}"/>
              </a:ext>
            </a:extLst>
          </p:cNvPr>
          <p:cNvSpPr/>
          <p:nvPr userDrawn="1"/>
        </p:nvSpPr>
        <p:spPr>
          <a:xfrm>
            <a:off x="18166749" y="6275917"/>
            <a:ext cx="133650" cy="222964"/>
          </a:xfrm>
          <a:prstGeom prst="rect">
            <a:avLst/>
          </a:prstGeom>
          <a:solidFill>
            <a:srgbClr val="1C69F4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pic>
        <p:nvPicPr>
          <p:cNvPr id="279" name="object 183" descr="object 183">
            <a:extLst>
              <a:ext uri="{FF2B5EF4-FFF2-40B4-BE49-F238E27FC236}">
                <a16:creationId xmlns:a16="http://schemas.microsoft.com/office/drawing/2014/main" id="{31F27D9B-41FA-4AAE-AAEE-56701A6D0A43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/>
          </a:blip>
          <a:stretch>
            <a:fillRect/>
          </a:stretch>
        </p:blipFill>
        <p:spPr>
          <a:xfrm>
            <a:off x="18010825" y="6186731"/>
            <a:ext cx="133649" cy="22296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280" name="object 184">
            <a:extLst>
              <a:ext uri="{FF2B5EF4-FFF2-40B4-BE49-F238E27FC236}">
                <a16:creationId xmlns:a16="http://schemas.microsoft.com/office/drawing/2014/main" id="{4A93F66F-CEA5-478D-93DF-01C54F3E546D}"/>
              </a:ext>
            </a:extLst>
          </p:cNvPr>
          <p:cNvSpPr/>
          <p:nvPr userDrawn="1"/>
        </p:nvSpPr>
        <p:spPr>
          <a:xfrm>
            <a:off x="18010825" y="6186731"/>
            <a:ext cx="133650" cy="222964"/>
          </a:xfrm>
          <a:prstGeom prst="rect">
            <a:avLst/>
          </a:prstGeom>
          <a:solidFill>
            <a:srgbClr val="1C69F4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pic>
        <p:nvPicPr>
          <p:cNvPr id="281" name="object 185" descr="object 185">
            <a:extLst>
              <a:ext uri="{FF2B5EF4-FFF2-40B4-BE49-F238E27FC236}">
                <a16:creationId xmlns:a16="http://schemas.microsoft.com/office/drawing/2014/main" id="{6A3D9EDA-AB9B-416A-B16C-9E8185FD20D1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/>
          </a:blip>
          <a:stretch>
            <a:fillRect/>
          </a:stretch>
        </p:blipFill>
        <p:spPr>
          <a:xfrm>
            <a:off x="17835752" y="6094873"/>
            <a:ext cx="155923" cy="267556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282" name="object 186">
            <a:extLst>
              <a:ext uri="{FF2B5EF4-FFF2-40B4-BE49-F238E27FC236}">
                <a16:creationId xmlns:a16="http://schemas.microsoft.com/office/drawing/2014/main" id="{D7F24587-3664-4220-97F8-B562AE59B661}"/>
              </a:ext>
            </a:extLst>
          </p:cNvPr>
          <p:cNvSpPr/>
          <p:nvPr userDrawn="1"/>
        </p:nvSpPr>
        <p:spPr>
          <a:xfrm>
            <a:off x="17835752" y="6094873"/>
            <a:ext cx="155924" cy="267556"/>
          </a:xfrm>
          <a:prstGeom prst="rect">
            <a:avLst/>
          </a:prstGeom>
          <a:solidFill>
            <a:srgbClr val="1C69F4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pic>
        <p:nvPicPr>
          <p:cNvPr id="283" name="object 187" descr="object 187">
            <a:extLst>
              <a:ext uri="{FF2B5EF4-FFF2-40B4-BE49-F238E27FC236}">
                <a16:creationId xmlns:a16="http://schemas.microsoft.com/office/drawing/2014/main" id="{3DF91BF0-1DC3-4DC4-A732-EA3DF4D5C997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/>
          </a:blip>
          <a:stretch>
            <a:fillRect/>
          </a:stretch>
        </p:blipFill>
        <p:spPr>
          <a:xfrm>
            <a:off x="17676709" y="6008360"/>
            <a:ext cx="133649" cy="22296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284" name="object 188">
            <a:extLst>
              <a:ext uri="{FF2B5EF4-FFF2-40B4-BE49-F238E27FC236}">
                <a16:creationId xmlns:a16="http://schemas.microsoft.com/office/drawing/2014/main" id="{D0C6C258-3C09-4D5A-9B77-88D7BDF5010F}"/>
              </a:ext>
            </a:extLst>
          </p:cNvPr>
          <p:cNvSpPr/>
          <p:nvPr userDrawn="1"/>
        </p:nvSpPr>
        <p:spPr>
          <a:xfrm>
            <a:off x="17676709" y="6008360"/>
            <a:ext cx="133650" cy="222964"/>
          </a:xfrm>
          <a:prstGeom prst="rect">
            <a:avLst/>
          </a:prstGeom>
          <a:solidFill>
            <a:srgbClr val="1C69F4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pic>
        <p:nvPicPr>
          <p:cNvPr id="285" name="object 189" descr="object 189">
            <a:extLst>
              <a:ext uri="{FF2B5EF4-FFF2-40B4-BE49-F238E27FC236}">
                <a16:creationId xmlns:a16="http://schemas.microsoft.com/office/drawing/2014/main" id="{370B2B65-7068-4126-88A7-E3DE656E35E6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/>
          </a:blip>
          <a:stretch>
            <a:fillRect/>
          </a:stretch>
        </p:blipFill>
        <p:spPr>
          <a:xfrm>
            <a:off x="18166529" y="6545479"/>
            <a:ext cx="133649" cy="245260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286" name="object 190">
            <a:extLst>
              <a:ext uri="{FF2B5EF4-FFF2-40B4-BE49-F238E27FC236}">
                <a16:creationId xmlns:a16="http://schemas.microsoft.com/office/drawing/2014/main" id="{0179CCA0-E635-4372-B937-4C3043CF5AF4}"/>
              </a:ext>
            </a:extLst>
          </p:cNvPr>
          <p:cNvSpPr/>
          <p:nvPr userDrawn="1"/>
        </p:nvSpPr>
        <p:spPr>
          <a:xfrm>
            <a:off x="18166529" y="6545479"/>
            <a:ext cx="133650" cy="245260"/>
          </a:xfrm>
          <a:prstGeom prst="rect">
            <a:avLst/>
          </a:prstGeom>
          <a:solidFill>
            <a:srgbClr val="1C69F4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pic>
        <p:nvPicPr>
          <p:cNvPr id="287" name="object 191" descr="object 191">
            <a:extLst>
              <a:ext uri="{FF2B5EF4-FFF2-40B4-BE49-F238E27FC236}">
                <a16:creationId xmlns:a16="http://schemas.microsoft.com/office/drawing/2014/main" id="{8C77DE28-3947-4003-8BBA-D5E4E7AD3223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/>
          </a:blip>
          <a:stretch>
            <a:fillRect/>
          </a:stretch>
        </p:blipFill>
        <p:spPr>
          <a:xfrm>
            <a:off x="18010603" y="6456292"/>
            <a:ext cx="133649" cy="245260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288" name="object 192">
            <a:extLst>
              <a:ext uri="{FF2B5EF4-FFF2-40B4-BE49-F238E27FC236}">
                <a16:creationId xmlns:a16="http://schemas.microsoft.com/office/drawing/2014/main" id="{8437D6B1-64F1-491D-894B-5C50FD60632A}"/>
              </a:ext>
            </a:extLst>
          </p:cNvPr>
          <p:cNvSpPr/>
          <p:nvPr userDrawn="1"/>
        </p:nvSpPr>
        <p:spPr>
          <a:xfrm>
            <a:off x="18010603" y="6456292"/>
            <a:ext cx="133650" cy="245260"/>
          </a:xfrm>
          <a:prstGeom prst="rect">
            <a:avLst/>
          </a:prstGeom>
          <a:solidFill>
            <a:srgbClr val="1C69F4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pic>
        <p:nvPicPr>
          <p:cNvPr id="289" name="object 193" descr="object 193">
            <a:extLst>
              <a:ext uri="{FF2B5EF4-FFF2-40B4-BE49-F238E27FC236}">
                <a16:creationId xmlns:a16="http://schemas.microsoft.com/office/drawing/2014/main" id="{86FE742E-D8AA-4DF9-A2FA-A4E14A5FD347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/>
          </a:blip>
          <a:stretch>
            <a:fillRect/>
          </a:stretch>
        </p:blipFill>
        <p:spPr>
          <a:xfrm>
            <a:off x="17835752" y="6382717"/>
            <a:ext cx="155923" cy="245260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290" name="object 194">
            <a:extLst>
              <a:ext uri="{FF2B5EF4-FFF2-40B4-BE49-F238E27FC236}">
                <a16:creationId xmlns:a16="http://schemas.microsoft.com/office/drawing/2014/main" id="{2484C04E-FC0A-4CBC-8981-A7F1D5375334}"/>
              </a:ext>
            </a:extLst>
          </p:cNvPr>
          <p:cNvSpPr/>
          <p:nvPr userDrawn="1"/>
        </p:nvSpPr>
        <p:spPr>
          <a:xfrm>
            <a:off x="17835752" y="6382717"/>
            <a:ext cx="155924" cy="245260"/>
          </a:xfrm>
          <a:prstGeom prst="rect">
            <a:avLst/>
          </a:prstGeom>
          <a:solidFill>
            <a:srgbClr val="1C69F4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pic>
        <p:nvPicPr>
          <p:cNvPr id="291" name="object 195" descr="object 195">
            <a:extLst>
              <a:ext uri="{FF2B5EF4-FFF2-40B4-BE49-F238E27FC236}">
                <a16:creationId xmlns:a16="http://schemas.microsoft.com/office/drawing/2014/main" id="{6209162F-ED5D-41AD-97B9-644F60AB8795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/>
          </a:blip>
          <a:stretch>
            <a:fillRect/>
          </a:stretch>
        </p:blipFill>
        <p:spPr>
          <a:xfrm>
            <a:off x="17676709" y="6298217"/>
            <a:ext cx="133649" cy="22296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292" name="object 196">
            <a:extLst>
              <a:ext uri="{FF2B5EF4-FFF2-40B4-BE49-F238E27FC236}">
                <a16:creationId xmlns:a16="http://schemas.microsoft.com/office/drawing/2014/main" id="{480EF6E8-CF01-4876-9859-E92F423EB54B}"/>
              </a:ext>
            </a:extLst>
          </p:cNvPr>
          <p:cNvSpPr/>
          <p:nvPr userDrawn="1"/>
        </p:nvSpPr>
        <p:spPr>
          <a:xfrm>
            <a:off x="17676709" y="6298217"/>
            <a:ext cx="133650" cy="222964"/>
          </a:xfrm>
          <a:prstGeom prst="rect">
            <a:avLst/>
          </a:prstGeom>
          <a:solidFill>
            <a:srgbClr val="1C69F4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pic>
        <p:nvPicPr>
          <p:cNvPr id="293" name="object 197" descr="object 197">
            <a:extLst>
              <a:ext uri="{FF2B5EF4-FFF2-40B4-BE49-F238E27FC236}">
                <a16:creationId xmlns:a16="http://schemas.microsoft.com/office/drawing/2014/main" id="{D94C5021-3369-43F6-9DF0-C62DC401EC57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/>
          </a:blip>
          <a:stretch>
            <a:fillRect/>
          </a:stretch>
        </p:blipFill>
        <p:spPr>
          <a:xfrm>
            <a:off x="18166749" y="6833326"/>
            <a:ext cx="133649" cy="22296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294" name="object 198">
            <a:extLst>
              <a:ext uri="{FF2B5EF4-FFF2-40B4-BE49-F238E27FC236}">
                <a16:creationId xmlns:a16="http://schemas.microsoft.com/office/drawing/2014/main" id="{004BD2C5-79E5-420C-9C66-30D6AA826642}"/>
              </a:ext>
            </a:extLst>
          </p:cNvPr>
          <p:cNvSpPr/>
          <p:nvPr userDrawn="1"/>
        </p:nvSpPr>
        <p:spPr>
          <a:xfrm>
            <a:off x="18166749" y="6833326"/>
            <a:ext cx="133650" cy="222964"/>
          </a:xfrm>
          <a:prstGeom prst="rect">
            <a:avLst/>
          </a:prstGeom>
          <a:solidFill>
            <a:srgbClr val="1C69F4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pic>
        <p:nvPicPr>
          <p:cNvPr id="295" name="object 199" descr="object 199">
            <a:extLst>
              <a:ext uri="{FF2B5EF4-FFF2-40B4-BE49-F238E27FC236}">
                <a16:creationId xmlns:a16="http://schemas.microsoft.com/office/drawing/2014/main" id="{44F5172E-09CB-4B06-A047-A84643C83F94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/>
          </a:blip>
          <a:stretch>
            <a:fillRect/>
          </a:stretch>
        </p:blipFill>
        <p:spPr>
          <a:xfrm>
            <a:off x="18010825" y="6744139"/>
            <a:ext cx="133649" cy="22296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296" name="object 200">
            <a:extLst>
              <a:ext uri="{FF2B5EF4-FFF2-40B4-BE49-F238E27FC236}">
                <a16:creationId xmlns:a16="http://schemas.microsoft.com/office/drawing/2014/main" id="{116C0C17-5836-4473-9F96-1529AB08E916}"/>
              </a:ext>
            </a:extLst>
          </p:cNvPr>
          <p:cNvSpPr/>
          <p:nvPr userDrawn="1"/>
        </p:nvSpPr>
        <p:spPr>
          <a:xfrm>
            <a:off x="18010825" y="6744139"/>
            <a:ext cx="133650" cy="222964"/>
          </a:xfrm>
          <a:prstGeom prst="rect">
            <a:avLst/>
          </a:prstGeom>
          <a:solidFill>
            <a:srgbClr val="1C69F4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pic>
        <p:nvPicPr>
          <p:cNvPr id="297" name="object 201" descr="object 201">
            <a:extLst>
              <a:ext uri="{FF2B5EF4-FFF2-40B4-BE49-F238E27FC236}">
                <a16:creationId xmlns:a16="http://schemas.microsoft.com/office/drawing/2014/main" id="{A6C06279-19B0-44A7-BE1E-3A7355180FC8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/>
          </a:blip>
          <a:stretch>
            <a:fillRect/>
          </a:stretch>
        </p:blipFill>
        <p:spPr>
          <a:xfrm>
            <a:off x="17835752" y="6650272"/>
            <a:ext cx="155923" cy="245260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298" name="object 202">
            <a:extLst>
              <a:ext uri="{FF2B5EF4-FFF2-40B4-BE49-F238E27FC236}">
                <a16:creationId xmlns:a16="http://schemas.microsoft.com/office/drawing/2014/main" id="{83594B99-6387-4360-BF51-76DAA827B95C}"/>
              </a:ext>
            </a:extLst>
          </p:cNvPr>
          <p:cNvSpPr/>
          <p:nvPr userDrawn="1"/>
        </p:nvSpPr>
        <p:spPr>
          <a:xfrm>
            <a:off x="17835752" y="6650272"/>
            <a:ext cx="155924" cy="245260"/>
          </a:xfrm>
          <a:prstGeom prst="rect">
            <a:avLst/>
          </a:prstGeom>
          <a:solidFill>
            <a:srgbClr val="1C69F4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pic>
        <p:nvPicPr>
          <p:cNvPr id="299" name="object 203" descr="object 203">
            <a:extLst>
              <a:ext uri="{FF2B5EF4-FFF2-40B4-BE49-F238E27FC236}">
                <a16:creationId xmlns:a16="http://schemas.microsoft.com/office/drawing/2014/main" id="{4654C24B-B93A-4251-B69F-DB9283D7E8F5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/>
          </a:blip>
          <a:stretch>
            <a:fillRect/>
          </a:stretch>
        </p:blipFill>
        <p:spPr>
          <a:xfrm>
            <a:off x="17676709" y="6565769"/>
            <a:ext cx="133649" cy="22296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300" name="object 204">
            <a:extLst>
              <a:ext uri="{FF2B5EF4-FFF2-40B4-BE49-F238E27FC236}">
                <a16:creationId xmlns:a16="http://schemas.microsoft.com/office/drawing/2014/main" id="{237E8D72-86CE-4F0C-BFB6-96381D15C619}"/>
              </a:ext>
            </a:extLst>
          </p:cNvPr>
          <p:cNvSpPr/>
          <p:nvPr userDrawn="1"/>
        </p:nvSpPr>
        <p:spPr>
          <a:xfrm>
            <a:off x="17676709" y="6565769"/>
            <a:ext cx="133650" cy="222964"/>
          </a:xfrm>
          <a:prstGeom prst="rect">
            <a:avLst/>
          </a:prstGeom>
          <a:solidFill>
            <a:srgbClr val="1C69F4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pic>
        <p:nvPicPr>
          <p:cNvPr id="301" name="object 205" descr="object 205">
            <a:extLst>
              <a:ext uri="{FF2B5EF4-FFF2-40B4-BE49-F238E27FC236}">
                <a16:creationId xmlns:a16="http://schemas.microsoft.com/office/drawing/2014/main" id="{1F635C19-31FF-4DA7-8DD2-3E6A540F8447}"/>
              </a:ext>
            </a:extLst>
          </p:cNvPr>
          <p:cNvPicPr>
            <a:picLocks noChangeAspect="1"/>
          </p:cNvPicPr>
          <p:nvPr userDrawn="1"/>
        </p:nvPicPr>
        <p:blipFill>
          <a:blip r:embed="rId20">
            <a:extLst/>
          </a:blip>
          <a:stretch>
            <a:fillRect/>
          </a:stretch>
        </p:blipFill>
        <p:spPr>
          <a:xfrm>
            <a:off x="18166529" y="7102887"/>
            <a:ext cx="133649" cy="245260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302" name="object 206" descr="object 206">
            <a:extLst>
              <a:ext uri="{FF2B5EF4-FFF2-40B4-BE49-F238E27FC236}">
                <a16:creationId xmlns:a16="http://schemas.microsoft.com/office/drawing/2014/main" id="{7C1391E6-9B0C-4BB5-946D-0733042EABD2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/>
          </a:blip>
          <a:stretch>
            <a:fillRect/>
          </a:stretch>
        </p:blipFill>
        <p:spPr>
          <a:xfrm>
            <a:off x="17676484" y="6835333"/>
            <a:ext cx="133649" cy="245260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303" name="object 207">
            <a:extLst>
              <a:ext uri="{FF2B5EF4-FFF2-40B4-BE49-F238E27FC236}">
                <a16:creationId xmlns:a16="http://schemas.microsoft.com/office/drawing/2014/main" id="{9D7872A2-0271-487A-8906-5E74CAD14C87}"/>
              </a:ext>
            </a:extLst>
          </p:cNvPr>
          <p:cNvSpPr/>
          <p:nvPr userDrawn="1"/>
        </p:nvSpPr>
        <p:spPr>
          <a:xfrm>
            <a:off x="17676484" y="6835333"/>
            <a:ext cx="133650" cy="245260"/>
          </a:xfrm>
          <a:prstGeom prst="rect">
            <a:avLst/>
          </a:prstGeom>
          <a:solidFill>
            <a:srgbClr val="1C69F4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pic>
        <p:nvPicPr>
          <p:cNvPr id="304" name="object 208" descr="object 208">
            <a:extLst>
              <a:ext uri="{FF2B5EF4-FFF2-40B4-BE49-F238E27FC236}">
                <a16:creationId xmlns:a16="http://schemas.microsoft.com/office/drawing/2014/main" id="{A85B0A0F-2AD3-4E07-9189-52EBD5627A3C}"/>
              </a:ext>
            </a:extLst>
          </p:cNvPr>
          <p:cNvPicPr>
            <a:picLocks noChangeAspect="1"/>
          </p:cNvPicPr>
          <p:nvPr userDrawn="1"/>
        </p:nvPicPr>
        <p:blipFill>
          <a:blip r:embed="rId21">
            <a:extLst/>
          </a:blip>
          <a:stretch>
            <a:fillRect/>
          </a:stretch>
        </p:blipFill>
        <p:spPr>
          <a:xfrm>
            <a:off x="18456100" y="5568455"/>
            <a:ext cx="133649" cy="289852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305" name="object 209">
            <a:extLst>
              <a:ext uri="{FF2B5EF4-FFF2-40B4-BE49-F238E27FC236}">
                <a16:creationId xmlns:a16="http://schemas.microsoft.com/office/drawing/2014/main" id="{B821C637-B54A-4C06-871D-D7015BE4C837}"/>
              </a:ext>
            </a:extLst>
          </p:cNvPr>
          <p:cNvSpPr/>
          <p:nvPr userDrawn="1"/>
        </p:nvSpPr>
        <p:spPr>
          <a:xfrm>
            <a:off x="18456100" y="5568455"/>
            <a:ext cx="133650" cy="289852"/>
          </a:xfrm>
          <a:prstGeom prst="rect">
            <a:avLst/>
          </a:prstGeom>
          <a:solidFill>
            <a:srgbClr val="1C69F4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pic>
        <p:nvPicPr>
          <p:cNvPr id="306" name="object 210" descr="object 210">
            <a:extLst>
              <a:ext uri="{FF2B5EF4-FFF2-40B4-BE49-F238E27FC236}">
                <a16:creationId xmlns:a16="http://schemas.microsoft.com/office/drawing/2014/main" id="{0AFF5061-4FDA-4582-8B8B-FEC310B5230E}"/>
              </a:ext>
            </a:extLst>
          </p:cNvPr>
          <p:cNvPicPr>
            <a:picLocks noChangeAspect="1"/>
          </p:cNvPicPr>
          <p:nvPr userDrawn="1"/>
        </p:nvPicPr>
        <p:blipFill>
          <a:blip r:embed="rId21">
            <a:extLst/>
          </a:blip>
          <a:stretch>
            <a:fillRect/>
          </a:stretch>
        </p:blipFill>
        <p:spPr>
          <a:xfrm>
            <a:off x="18634297" y="5434675"/>
            <a:ext cx="133649" cy="289852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307" name="object 211">
            <a:extLst>
              <a:ext uri="{FF2B5EF4-FFF2-40B4-BE49-F238E27FC236}">
                <a16:creationId xmlns:a16="http://schemas.microsoft.com/office/drawing/2014/main" id="{715E0ECA-FA6F-41BB-AAE1-B12D37FDF975}"/>
              </a:ext>
            </a:extLst>
          </p:cNvPr>
          <p:cNvSpPr/>
          <p:nvPr userDrawn="1"/>
        </p:nvSpPr>
        <p:spPr>
          <a:xfrm>
            <a:off x="18634297" y="5434675"/>
            <a:ext cx="133650" cy="289852"/>
          </a:xfrm>
          <a:prstGeom prst="rect">
            <a:avLst/>
          </a:prstGeom>
          <a:solidFill>
            <a:srgbClr val="1C69F4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pic>
        <p:nvPicPr>
          <p:cNvPr id="308" name="object 212" descr="object 212">
            <a:extLst>
              <a:ext uri="{FF2B5EF4-FFF2-40B4-BE49-F238E27FC236}">
                <a16:creationId xmlns:a16="http://schemas.microsoft.com/office/drawing/2014/main" id="{AC10C259-8525-4473-BB7A-68CB744EED0E}"/>
              </a:ext>
            </a:extLst>
          </p:cNvPr>
          <p:cNvPicPr>
            <a:picLocks noChangeAspect="1"/>
          </p:cNvPicPr>
          <p:nvPr userDrawn="1"/>
        </p:nvPicPr>
        <p:blipFill>
          <a:blip r:embed="rId21">
            <a:extLst/>
          </a:blip>
          <a:stretch>
            <a:fillRect/>
          </a:stretch>
        </p:blipFill>
        <p:spPr>
          <a:xfrm>
            <a:off x="18771283" y="5298446"/>
            <a:ext cx="155923" cy="312149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309" name="object 213">
            <a:extLst>
              <a:ext uri="{FF2B5EF4-FFF2-40B4-BE49-F238E27FC236}">
                <a16:creationId xmlns:a16="http://schemas.microsoft.com/office/drawing/2014/main" id="{1DD64BEA-23D6-48D1-8CF7-B515E1F21935}"/>
              </a:ext>
            </a:extLst>
          </p:cNvPr>
          <p:cNvSpPr/>
          <p:nvPr userDrawn="1"/>
        </p:nvSpPr>
        <p:spPr>
          <a:xfrm>
            <a:off x="18771283" y="5298446"/>
            <a:ext cx="155924" cy="312149"/>
          </a:xfrm>
          <a:prstGeom prst="rect">
            <a:avLst/>
          </a:prstGeom>
          <a:solidFill>
            <a:srgbClr val="1C69F4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pic>
        <p:nvPicPr>
          <p:cNvPr id="310" name="object 214" descr="object 214">
            <a:extLst>
              <a:ext uri="{FF2B5EF4-FFF2-40B4-BE49-F238E27FC236}">
                <a16:creationId xmlns:a16="http://schemas.microsoft.com/office/drawing/2014/main" id="{4C2861C5-892B-4EB3-9D57-D77C73F3E2F3}"/>
              </a:ext>
            </a:extLst>
          </p:cNvPr>
          <p:cNvPicPr>
            <a:picLocks noChangeAspect="1"/>
          </p:cNvPicPr>
          <p:nvPr userDrawn="1"/>
        </p:nvPicPr>
        <p:blipFill>
          <a:blip r:embed="rId21">
            <a:extLst/>
          </a:blip>
          <a:stretch>
            <a:fillRect/>
          </a:stretch>
        </p:blipFill>
        <p:spPr>
          <a:xfrm>
            <a:off x="18927210" y="5184959"/>
            <a:ext cx="155923" cy="289852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311" name="object 215">
            <a:extLst>
              <a:ext uri="{FF2B5EF4-FFF2-40B4-BE49-F238E27FC236}">
                <a16:creationId xmlns:a16="http://schemas.microsoft.com/office/drawing/2014/main" id="{FA40FA11-DD0B-43C0-9FC3-2120770A1E03}"/>
              </a:ext>
            </a:extLst>
          </p:cNvPr>
          <p:cNvSpPr/>
          <p:nvPr userDrawn="1"/>
        </p:nvSpPr>
        <p:spPr>
          <a:xfrm>
            <a:off x="18927210" y="5184959"/>
            <a:ext cx="155924" cy="289852"/>
          </a:xfrm>
          <a:prstGeom prst="rect">
            <a:avLst/>
          </a:prstGeom>
          <a:solidFill>
            <a:srgbClr val="1C69F4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pic>
        <p:nvPicPr>
          <p:cNvPr id="312" name="object 216" descr="object 216">
            <a:extLst>
              <a:ext uri="{FF2B5EF4-FFF2-40B4-BE49-F238E27FC236}">
                <a16:creationId xmlns:a16="http://schemas.microsoft.com/office/drawing/2014/main" id="{96602296-701D-4E02-BB90-40B754FDC1AD}"/>
              </a:ext>
            </a:extLst>
          </p:cNvPr>
          <p:cNvPicPr>
            <a:picLocks noChangeAspect="1"/>
          </p:cNvPicPr>
          <p:nvPr userDrawn="1"/>
        </p:nvPicPr>
        <p:blipFill>
          <a:blip r:embed="rId21">
            <a:extLst/>
          </a:blip>
          <a:stretch>
            <a:fillRect/>
          </a:stretch>
        </p:blipFill>
        <p:spPr>
          <a:xfrm>
            <a:off x="18456100" y="5902900"/>
            <a:ext cx="133649" cy="289852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313" name="object 217">
            <a:extLst>
              <a:ext uri="{FF2B5EF4-FFF2-40B4-BE49-F238E27FC236}">
                <a16:creationId xmlns:a16="http://schemas.microsoft.com/office/drawing/2014/main" id="{21E249E9-02B7-4237-A930-D2D9A4F2DCC6}"/>
              </a:ext>
            </a:extLst>
          </p:cNvPr>
          <p:cNvSpPr/>
          <p:nvPr userDrawn="1"/>
        </p:nvSpPr>
        <p:spPr>
          <a:xfrm>
            <a:off x="18456100" y="5902900"/>
            <a:ext cx="133650" cy="289852"/>
          </a:xfrm>
          <a:prstGeom prst="rect">
            <a:avLst/>
          </a:prstGeom>
          <a:solidFill>
            <a:srgbClr val="1C69F4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pic>
        <p:nvPicPr>
          <p:cNvPr id="314" name="object 218" descr="object 218">
            <a:extLst>
              <a:ext uri="{FF2B5EF4-FFF2-40B4-BE49-F238E27FC236}">
                <a16:creationId xmlns:a16="http://schemas.microsoft.com/office/drawing/2014/main" id="{56B3951F-62B2-4C2A-9958-9293E2B10110}"/>
              </a:ext>
            </a:extLst>
          </p:cNvPr>
          <p:cNvPicPr>
            <a:picLocks noChangeAspect="1"/>
          </p:cNvPicPr>
          <p:nvPr userDrawn="1"/>
        </p:nvPicPr>
        <p:blipFill>
          <a:blip r:embed="rId21">
            <a:extLst/>
          </a:blip>
          <a:stretch>
            <a:fillRect/>
          </a:stretch>
        </p:blipFill>
        <p:spPr>
          <a:xfrm>
            <a:off x="18634297" y="5769123"/>
            <a:ext cx="133649" cy="289852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315" name="object 219">
            <a:extLst>
              <a:ext uri="{FF2B5EF4-FFF2-40B4-BE49-F238E27FC236}">
                <a16:creationId xmlns:a16="http://schemas.microsoft.com/office/drawing/2014/main" id="{3EC8CE0D-6570-4609-B783-234E17B86B81}"/>
              </a:ext>
            </a:extLst>
          </p:cNvPr>
          <p:cNvSpPr/>
          <p:nvPr userDrawn="1"/>
        </p:nvSpPr>
        <p:spPr>
          <a:xfrm>
            <a:off x="18634297" y="5769123"/>
            <a:ext cx="133650" cy="289852"/>
          </a:xfrm>
          <a:prstGeom prst="rect">
            <a:avLst/>
          </a:prstGeom>
          <a:solidFill>
            <a:srgbClr val="1C69F4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pic>
        <p:nvPicPr>
          <p:cNvPr id="316" name="object 220" descr="object 220">
            <a:extLst>
              <a:ext uri="{FF2B5EF4-FFF2-40B4-BE49-F238E27FC236}">
                <a16:creationId xmlns:a16="http://schemas.microsoft.com/office/drawing/2014/main" id="{1DC37180-1AE7-46F3-B98D-4D2094F2BF79}"/>
              </a:ext>
            </a:extLst>
          </p:cNvPr>
          <p:cNvPicPr>
            <a:picLocks noChangeAspect="1"/>
          </p:cNvPicPr>
          <p:nvPr userDrawn="1"/>
        </p:nvPicPr>
        <p:blipFill>
          <a:blip r:embed="rId21">
            <a:extLst/>
          </a:blip>
          <a:stretch>
            <a:fillRect/>
          </a:stretch>
        </p:blipFill>
        <p:spPr>
          <a:xfrm>
            <a:off x="18771283" y="5630884"/>
            <a:ext cx="155923" cy="289852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317" name="object 221">
            <a:extLst>
              <a:ext uri="{FF2B5EF4-FFF2-40B4-BE49-F238E27FC236}">
                <a16:creationId xmlns:a16="http://schemas.microsoft.com/office/drawing/2014/main" id="{4C015517-8D73-4BB0-B2D7-85B21F0731E6}"/>
              </a:ext>
            </a:extLst>
          </p:cNvPr>
          <p:cNvSpPr/>
          <p:nvPr userDrawn="1"/>
        </p:nvSpPr>
        <p:spPr>
          <a:xfrm>
            <a:off x="18771283" y="5630884"/>
            <a:ext cx="155924" cy="289852"/>
          </a:xfrm>
          <a:prstGeom prst="rect">
            <a:avLst/>
          </a:prstGeom>
          <a:solidFill>
            <a:srgbClr val="1C69F4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pic>
        <p:nvPicPr>
          <p:cNvPr id="318" name="object 222" descr="object 222">
            <a:extLst>
              <a:ext uri="{FF2B5EF4-FFF2-40B4-BE49-F238E27FC236}">
                <a16:creationId xmlns:a16="http://schemas.microsoft.com/office/drawing/2014/main" id="{B8122577-3282-460A-9210-0CA20D6BF78A}"/>
              </a:ext>
            </a:extLst>
          </p:cNvPr>
          <p:cNvPicPr>
            <a:picLocks noChangeAspect="1"/>
          </p:cNvPicPr>
          <p:nvPr userDrawn="1"/>
        </p:nvPicPr>
        <p:blipFill>
          <a:blip r:embed="rId21">
            <a:extLst/>
          </a:blip>
          <a:stretch>
            <a:fillRect/>
          </a:stretch>
        </p:blipFill>
        <p:spPr>
          <a:xfrm>
            <a:off x="18927210" y="5519401"/>
            <a:ext cx="155923" cy="289852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319" name="object 223">
            <a:extLst>
              <a:ext uri="{FF2B5EF4-FFF2-40B4-BE49-F238E27FC236}">
                <a16:creationId xmlns:a16="http://schemas.microsoft.com/office/drawing/2014/main" id="{C1705EE4-2B21-44FD-8E7A-85E539F2EA5A}"/>
              </a:ext>
            </a:extLst>
          </p:cNvPr>
          <p:cNvSpPr/>
          <p:nvPr userDrawn="1"/>
        </p:nvSpPr>
        <p:spPr>
          <a:xfrm>
            <a:off x="18927210" y="5519401"/>
            <a:ext cx="155924" cy="289852"/>
          </a:xfrm>
          <a:prstGeom prst="rect">
            <a:avLst/>
          </a:prstGeom>
          <a:solidFill>
            <a:srgbClr val="1C69F4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pic>
        <p:nvPicPr>
          <p:cNvPr id="320" name="object 224" descr="object 224">
            <a:extLst>
              <a:ext uri="{FF2B5EF4-FFF2-40B4-BE49-F238E27FC236}">
                <a16:creationId xmlns:a16="http://schemas.microsoft.com/office/drawing/2014/main" id="{67C68E5F-9823-48FC-A3FC-086F97484BAB}"/>
              </a:ext>
            </a:extLst>
          </p:cNvPr>
          <p:cNvPicPr>
            <a:picLocks noChangeAspect="1"/>
          </p:cNvPicPr>
          <p:nvPr userDrawn="1"/>
        </p:nvPicPr>
        <p:blipFill>
          <a:blip r:embed="rId21">
            <a:extLst/>
          </a:blip>
          <a:stretch>
            <a:fillRect/>
          </a:stretch>
        </p:blipFill>
        <p:spPr>
          <a:xfrm>
            <a:off x="18456100" y="6259641"/>
            <a:ext cx="133649" cy="289852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321" name="object 225">
            <a:extLst>
              <a:ext uri="{FF2B5EF4-FFF2-40B4-BE49-F238E27FC236}">
                <a16:creationId xmlns:a16="http://schemas.microsoft.com/office/drawing/2014/main" id="{A27723F3-3936-4E89-82EA-473B64F78F68}"/>
              </a:ext>
            </a:extLst>
          </p:cNvPr>
          <p:cNvSpPr/>
          <p:nvPr userDrawn="1"/>
        </p:nvSpPr>
        <p:spPr>
          <a:xfrm>
            <a:off x="18456100" y="6259641"/>
            <a:ext cx="133650" cy="289852"/>
          </a:xfrm>
          <a:prstGeom prst="rect">
            <a:avLst/>
          </a:prstGeom>
          <a:solidFill>
            <a:srgbClr val="1C69F4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pic>
        <p:nvPicPr>
          <p:cNvPr id="322" name="object 226" descr="object 226">
            <a:extLst>
              <a:ext uri="{FF2B5EF4-FFF2-40B4-BE49-F238E27FC236}">
                <a16:creationId xmlns:a16="http://schemas.microsoft.com/office/drawing/2014/main" id="{C420A12A-91E6-48B7-9CA6-1652C54326F0}"/>
              </a:ext>
            </a:extLst>
          </p:cNvPr>
          <p:cNvPicPr>
            <a:picLocks noChangeAspect="1"/>
          </p:cNvPicPr>
          <p:nvPr userDrawn="1"/>
        </p:nvPicPr>
        <p:blipFill>
          <a:blip r:embed="rId21">
            <a:extLst/>
          </a:blip>
          <a:stretch>
            <a:fillRect/>
          </a:stretch>
        </p:blipFill>
        <p:spPr>
          <a:xfrm>
            <a:off x="18634297" y="6125864"/>
            <a:ext cx="133649" cy="289852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323" name="object 227">
            <a:extLst>
              <a:ext uri="{FF2B5EF4-FFF2-40B4-BE49-F238E27FC236}">
                <a16:creationId xmlns:a16="http://schemas.microsoft.com/office/drawing/2014/main" id="{DFD67976-4996-4389-A750-A94335AF2C4D}"/>
              </a:ext>
            </a:extLst>
          </p:cNvPr>
          <p:cNvSpPr/>
          <p:nvPr userDrawn="1"/>
        </p:nvSpPr>
        <p:spPr>
          <a:xfrm>
            <a:off x="18634297" y="6125864"/>
            <a:ext cx="133650" cy="289852"/>
          </a:xfrm>
          <a:prstGeom prst="rect">
            <a:avLst/>
          </a:prstGeom>
          <a:solidFill>
            <a:srgbClr val="1C69F4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pic>
        <p:nvPicPr>
          <p:cNvPr id="324" name="object 228" descr="object 228">
            <a:extLst>
              <a:ext uri="{FF2B5EF4-FFF2-40B4-BE49-F238E27FC236}">
                <a16:creationId xmlns:a16="http://schemas.microsoft.com/office/drawing/2014/main" id="{A411C4CD-83A4-43B0-A117-70AAAAC422A3}"/>
              </a:ext>
            </a:extLst>
          </p:cNvPr>
          <p:cNvPicPr>
            <a:picLocks noChangeAspect="1"/>
          </p:cNvPicPr>
          <p:nvPr userDrawn="1"/>
        </p:nvPicPr>
        <p:blipFill>
          <a:blip r:embed="rId21">
            <a:extLst/>
          </a:blip>
          <a:stretch>
            <a:fillRect/>
          </a:stretch>
        </p:blipFill>
        <p:spPr>
          <a:xfrm>
            <a:off x="18771283" y="5987626"/>
            <a:ext cx="155923" cy="289852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325" name="object 229">
            <a:extLst>
              <a:ext uri="{FF2B5EF4-FFF2-40B4-BE49-F238E27FC236}">
                <a16:creationId xmlns:a16="http://schemas.microsoft.com/office/drawing/2014/main" id="{49802A46-6DF5-4F73-8AEC-9D9D11E03035}"/>
              </a:ext>
            </a:extLst>
          </p:cNvPr>
          <p:cNvSpPr/>
          <p:nvPr userDrawn="1"/>
        </p:nvSpPr>
        <p:spPr>
          <a:xfrm>
            <a:off x="18771283" y="5987626"/>
            <a:ext cx="155924" cy="289852"/>
          </a:xfrm>
          <a:prstGeom prst="rect">
            <a:avLst/>
          </a:prstGeom>
          <a:solidFill>
            <a:srgbClr val="1C69F4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pic>
        <p:nvPicPr>
          <p:cNvPr id="326" name="object 230" descr="object 230">
            <a:extLst>
              <a:ext uri="{FF2B5EF4-FFF2-40B4-BE49-F238E27FC236}">
                <a16:creationId xmlns:a16="http://schemas.microsoft.com/office/drawing/2014/main" id="{64D1F905-DBF9-4E05-9787-DD2BEB45E420}"/>
              </a:ext>
            </a:extLst>
          </p:cNvPr>
          <p:cNvPicPr>
            <a:picLocks noChangeAspect="1"/>
          </p:cNvPicPr>
          <p:nvPr userDrawn="1"/>
        </p:nvPicPr>
        <p:blipFill>
          <a:blip r:embed="rId21">
            <a:extLst/>
          </a:blip>
          <a:stretch>
            <a:fillRect/>
          </a:stretch>
        </p:blipFill>
        <p:spPr>
          <a:xfrm>
            <a:off x="18927210" y="5855853"/>
            <a:ext cx="155923" cy="312149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327" name="object 231">
            <a:extLst>
              <a:ext uri="{FF2B5EF4-FFF2-40B4-BE49-F238E27FC236}">
                <a16:creationId xmlns:a16="http://schemas.microsoft.com/office/drawing/2014/main" id="{8E3C43CE-D502-47A6-8902-CBC08BD39626}"/>
              </a:ext>
            </a:extLst>
          </p:cNvPr>
          <p:cNvSpPr/>
          <p:nvPr userDrawn="1"/>
        </p:nvSpPr>
        <p:spPr>
          <a:xfrm>
            <a:off x="18927210" y="5855853"/>
            <a:ext cx="155924" cy="312149"/>
          </a:xfrm>
          <a:prstGeom prst="rect">
            <a:avLst/>
          </a:prstGeom>
          <a:solidFill>
            <a:srgbClr val="1C69F4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pic>
        <p:nvPicPr>
          <p:cNvPr id="328" name="object 232" descr="object 232">
            <a:extLst>
              <a:ext uri="{FF2B5EF4-FFF2-40B4-BE49-F238E27FC236}">
                <a16:creationId xmlns:a16="http://schemas.microsoft.com/office/drawing/2014/main" id="{2BD84C58-96EB-4730-B422-CF398E50A2C4}"/>
              </a:ext>
            </a:extLst>
          </p:cNvPr>
          <p:cNvPicPr>
            <a:picLocks noChangeAspect="1"/>
          </p:cNvPicPr>
          <p:nvPr userDrawn="1"/>
        </p:nvPicPr>
        <p:blipFill>
          <a:blip r:embed="rId22">
            <a:extLst/>
          </a:blip>
          <a:stretch>
            <a:fillRect/>
          </a:stretch>
        </p:blipFill>
        <p:spPr>
          <a:xfrm>
            <a:off x="18456100" y="6616383"/>
            <a:ext cx="133649" cy="289852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329" name="object 233" descr="object 233">
            <a:extLst>
              <a:ext uri="{FF2B5EF4-FFF2-40B4-BE49-F238E27FC236}">
                <a16:creationId xmlns:a16="http://schemas.microsoft.com/office/drawing/2014/main" id="{A4382D33-746C-44DA-A9DE-474DEA95E1F0}"/>
              </a:ext>
            </a:extLst>
          </p:cNvPr>
          <p:cNvPicPr>
            <a:picLocks noChangeAspect="1"/>
          </p:cNvPicPr>
          <p:nvPr userDrawn="1"/>
        </p:nvPicPr>
        <p:blipFill>
          <a:blip r:embed="rId21">
            <a:extLst/>
          </a:blip>
          <a:stretch>
            <a:fillRect/>
          </a:stretch>
        </p:blipFill>
        <p:spPr>
          <a:xfrm>
            <a:off x="18634297" y="6482605"/>
            <a:ext cx="133649" cy="289852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330" name="object 234">
            <a:extLst>
              <a:ext uri="{FF2B5EF4-FFF2-40B4-BE49-F238E27FC236}">
                <a16:creationId xmlns:a16="http://schemas.microsoft.com/office/drawing/2014/main" id="{2FD0C893-94E8-4004-A922-47C80C3B45CA}"/>
              </a:ext>
            </a:extLst>
          </p:cNvPr>
          <p:cNvSpPr/>
          <p:nvPr userDrawn="1"/>
        </p:nvSpPr>
        <p:spPr>
          <a:xfrm>
            <a:off x="18634297" y="6482605"/>
            <a:ext cx="133650" cy="289852"/>
          </a:xfrm>
          <a:prstGeom prst="rect">
            <a:avLst/>
          </a:prstGeom>
          <a:solidFill>
            <a:srgbClr val="1C69F4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pic>
        <p:nvPicPr>
          <p:cNvPr id="331" name="object 235" descr="object 235">
            <a:extLst>
              <a:ext uri="{FF2B5EF4-FFF2-40B4-BE49-F238E27FC236}">
                <a16:creationId xmlns:a16="http://schemas.microsoft.com/office/drawing/2014/main" id="{FF7DB9C7-CB0F-46DA-B587-1906672444F4}"/>
              </a:ext>
            </a:extLst>
          </p:cNvPr>
          <p:cNvPicPr>
            <a:picLocks noChangeAspect="1"/>
          </p:cNvPicPr>
          <p:nvPr userDrawn="1"/>
        </p:nvPicPr>
        <p:blipFill>
          <a:blip r:embed="rId21">
            <a:extLst/>
          </a:blip>
          <a:stretch>
            <a:fillRect/>
          </a:stretch>
        </p:blipFill>
        <p:spPr>
          <a:xfrm>
            <a:off x="18771283" y="6344367"/>
            <a:ext cx="155923" cy="289852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332" name="object 236">
            <a:extLst>
              <a:ext uri="{FF2B5EF4-FFF2-40B4-BE49-F238E27FC236}">
                <a16:creationId xmlns:a16="http://schemas.microsoft.com/office/drawing/2014/main" id="{2C6B0F85-91EB-4239-A183-E8E3E3472D06}"/>
              </a:ext>
            </a:extLst>
          </p:cNvPr>
          <p:cNvSpPr/>
          <p:nvPr userDrawn="1"/>
        </p:nvSpPr>
        <p:spPr>
          <a:xfrm>
            <a:off x="18771283" y="6344367"/>
            <a:ext cx="155924" cy="289852"/>
          </a:xfrm>
          <a:prstGeom prst="rect">
            <a:avLst/>
          </a:prstGeom>
          <a:solidFill>
            <a:srgbClr val="1C69F4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pic>
        <p:nvPicPr>
          <p:cNvPr id="333" name="object 237" descr="object 237">
            <a:extLst>
              <a:ext uri="{FF2B5EF4-FFF2-40B4-BE49-F238E27FC236}">
                <a16:creationId xmlns:a16="http://schemas.microsoft.com/office/drawing/2014/main" id="{0A044683-77BA-4667-9E3A-E86351130E2E}"/>
              </a:ext>
            </a:extLst>
          </p:cNvPr>
          <p:cNvPicPr>
            <a:picLocks noChangeAspect="1"/>
          </p:cNvPicPr>
          <p:nvPr userDrawn="1"/>
        </p:nvPicPr>
        <p:blipFill>
          <a:blip r:embed="rId21">
            <a:extLst/>
          </a:blip>
          <a:stretch>
            <a:fillRect/>
          </a:stretch>
        </p:blipFill>
        <p:spPr>
          <a:xfrm>
            <a:off x="18927210" y="6212596"/>
            <a:ext cx="155923" cy="312149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334" name="object 238">
            <a:extLst>
              <a:ext uri="{FF2B5EF4-FFF2-40B4-BE49-F238E27FC236}">
                <a16:creationId xmlns:a16="http://schemas.microsoft.com/office/drawing/2014/main" id="{30E2D5B3-1B21-44EB-BEAD-469FCF94AD21}"/>
              </a:ext>
            </a:extLst>
          </p:cNvPr>
          <p:cNvSpPr/>
          <p:nvPr userDrawn="1"/>
        </p:nvSpPr>
        <p:spPr>
          <a:xfrm>
            <a:off x="18927210" y="6212596"/>
            <a:ext cx="155924" cy="312149"/>
          </a:xfrm>
          <a:prstGeom prst="rect">
            <a:avLst/>
          </a:prstGeom>
          <a:solidFill>
            <a:srgbClr val="1C69F4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pic>
        <p:nvPicPr>
          <p:cNvPr id="335" name="object 239" descr="object 239">
            <a:extLst>
              <a:ext uri="{FF2B5EF4-FFF2-40B4-BE49-F238E27FC236}">
                <a16:creationId xmlns:a16="http://schemas.microsoft.com/office/drawing/2014/main" id="{58F7BEE1-1B9B-4E02-88F4-0670929712B6}"/>
              </a:ext>
            </a:extLst>
          </p:cNvPr>
          <p:cNvPicPr>
            <a:picLocks noChangeAspect="1"/>
          </p:cNvPicPr>
          <p:nvPr userDrawn="1"/>
        </p:nvPicPr>
        <p:blipFill>
          <a:blip r:embed="rId23">
            <a:extLst/>
          </a:blip>
          <a:stretch>
            <a:fillRect/>
          </a:stretch>
        </p:blipFill>
        <p:spPr>
          <a:xfrm>
            <a:off x="18456100" y="6973121"/>
            <a:ext cx="133649" cy="289852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336" name="object 240" descr="object 240">
            <a:extLst>
              <a:ext uri="{FF2B5EF4-FFF2-40B4-BE49-F238E27FC236}">
                <a16:creationId xmlns:a16="http://schemas.microsoft.com/office/drawing/2014/main" id="{A1811FA9-9081-4634-978D-62394AD99A57}"/>
              </a:ext>
            </a:extLst>
          </p:cNvPr>
          <p:cNvPicPr>
            <a:picLocks noChangeAspect="1"/>
          </p:cNvPicPr>
          <p:nvPr userDrawn="1"/>
        </p:nvPicPr>
        <p:blipFill>
          <a:blip r:embed="rId24">
            <a:extLst/>
          </a:blip>
          <a:stretch>
            <a:fillRect/>
          </a:stretch>
        </p:blipFill>
        <p:spPr>
          <a:xfrm>
            <a:off x="18634297" y="6839346"/>
            <a:ext cx="133649" cy="289852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337" name="object 241" descr="object 241">
            <a:extLst>
              <a:ext uri="{FF2B5EF4-FFF2-40B4-BE49-F238E27FC236}">
                <a16:creationId xmlns:a16="http://schemas.microsoft.com/office/drawing/2014/main" id="{3D922336-D8D1-43B0-83BB-D0CE9A9837A7}"/>
              </a:ext>
            </a:extLst>
          </p:cNvPr>
          <p:cNvPicPr>
            <a:picLocks noChangeAspect="1"/>
          </p:cNvPicPr>
          <p:nvPr userDrawn="1"/>
        </p:nvPicPr>
        <p:blipFill>
          <a:blip r:embed="rId25">
            <a:extLst/>
          </a:blip>
          <a:stretch>
            <a:fillRect/>
          </a:stretch>
        </p:blipFill>
        <p:spPr>
          <a:xfrm>
            <a:off x="18771283" y="6701105"/>
            <a:ext cx="155923" cy="289852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338" name="object 242" descr="object 242">
            <a:extLst>
              <a:ext uri="{FF2B5EF4-FFF2-40B4-BE49-F238E27FC236}">
                <a16:creationId xmlns:a16="http://schemas.microsoft.com/office/drawing/2014/main" id="{DF803FE2-DC56-4C19-BB9B-9A32EA07EF32}"/>
              </a:ext>
            </a:extLst>
          </p:cNvPr>
          <p:cNvPicPr>
            <a:picLocks noChangeAspect="1"/>
          </p:cNvPicPr>
          <p:nvPr userDrawn="1"/>
        </p:nvPicPr>
        <p:blipFill>
          <a:blip r:embed="rId26">
            <a:extLst/>
          </a:blip>
          <a:stretch>
            <a:fillRect/>
          </a:stretch>
        </p:blipFill>
        <p:spPr>
          <a:xfrm>
            <a:off x="18927210" y="6569337"/>
            <a:ext cx="155923" cy="312149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339" name="object 243" descr="object 243">
            <a:extLst>
              <a:ext uri="{FF2B5EF4-FFF2-40B4-BE49-F238E27FC236}">
                <a16:creationId xmlns:a16="http://schemas.microsoft.com/office/drawing/2014/main" id="{13DB61C3-B282-4BA1-9F0F-7680A43A949A}"/>
              </a:ext>
            </a:extLst>
          </p:cNvPr>
          <p:cNvPicPr>
            <a:picLocks noChangeAspect="1"/>
          </p:cNvPicPr>
          <p:nvPr userDrawn="1"/>
        </p:nvPicPr>
        <p:blipFill>
          <a:blip r:embed="rId27">
            <a:extLst/>
          </a:blip>
          <a:stretch>
            <a:fillRect/>
          </a:stretch>
        </p:blipFill>
        <p:spPr>
          <a:xfrm>
            <a:off x="18456100" y="7329862"/>
            <a:ext cx="133649" cy="289852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340" name="object 244" descr="object 244">
            <a:extLst>
              <a:ext uri="{FF2B5EF4-FFF2-40B4-BE49-F238E27FC236}">
                <a16:creationId xmlns:a16="http://schemas.microsoft.com/office/drawing/2014/main" id="{BFFEBC67-B4DF-40BF-BB69-5BD9ED59959B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/>
          </a:blip>
          <a:stretch>
            <a:fillRect/>
          </a:stretch>
        </p:blipFill>
        <p:spPr>
          <a:xfrm>
            <a:off x="18634297" y="7196087"/>
            <a:ext cx="133649" cy="289852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341" name="object 245" descr="object 245">
            <a:extLst>
              <a:ext uri="{FF2B5EF4-FFF2-40B4-BE49-F238E27FC236}">
                <a16:creationId xmlns:a16="http://schemas.microsoft.com/office/drawing/2014/main" id="{1669CB48-A4A4-46C0-9248-50309DBD2406}"/>
              </a:ext>
            </a:extLst>
          </p:cNvPr>
          <p:cNvPicPr>
            <a:picLocks noChangeAspect="1"/>
          </p:cNvPicPr>
          <p:nvPr userDrawn="1"/>
        </p:nvPicPr>
        <p:blipFill>
          <a:blip r:embed="rId29">
            <a:extLst/>
          </a:blip>
          <a:stretch>
            <a:fillRect/>
          </a:stretch>
        </p:blipFill>
        <p:spPr>
          <a:xfrm>
            <a:off x="18771283" y="7057846"/>
            <a:ext cx="155923" cy="289852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342" name="object 246" descr="object 246">
            <a:extLst>
              <a:ext uri="{FF2B5EF4-FFF2-40B4-BE49-F238E27FC236}">
                <a16:creationId xmlns:a16="http://schemas.microsoft.com/office/drawing/2014/main" id="{B12A23B6-4E98-4CEE-AD9A-7F5E38E278F9}"/>
              </a:ext>
            </a:extLst>
          </p:cNvPr>
          <p:cNvPicPr>
            <a:picLocks noChangeAspect="1"/>
          </p:cNvPicPr>
          <p:nvPr userDrawn="1"/>
        </p:nvPicPr>
        <p:blipFill>
          <a:blip r:embed="rId30">
            <a:extLst/>
          </a:blip>
          <a:stretch>
            <a:fillRect/>
          </a:stretch>
        </p:blipFill>
        <p:spPr>
          <a:xfrm>
            <a:off x="18927210" y="6926078"/>
            <a:ext cx="155923" cy="312149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343" name="object 247">
            <a:extLst>
              <a:ext uri="{FF2B5EF4-FFF2-40B4-BE49-F238E27FC236}">
                <a16:creationId xmlns:a16="http://schemas.microsoft.com/office/drawing/2014/main" id="{91E41976-C3A7-4C35-A943-E0AE77FF2C0C}"/>
              </a:ext>
            </a:extLst>
          </p:cNvPr>
          <p:cNvSpPr/>
          <p:nvPr userDrawn="1"/>
        </p:nvSpPr>
        <p:spPr>
          <a:xfrm>
            <a:off x="17845104" y="6983822"/>
            <a:ext cx="211610" cy="658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6" y="0"/>
                </a:moveTo>
                <a:lnTo>
                  <a:pt x="0" y="17620"/>
                </a:lnTo>
                <a:lnTo>
                  <a:pt x="21441" y="21600"/>
                </a:lnTo>
                <a:lnTo>
                  <a:pt x="21600" y="3988"/>
                </a:lnTo>
                <a:lnTo>
                  <a:pt x="136" y="0"/>
                </a:lnTo>
                <a:close/>
              </a:path>
            </a:pathLst>
          </a:custGeom>
          <a:solidFill>
            <a:srgbClr val="D1D8EF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sp>
        <p:nvSpPr>
          <p:cNvPr id="344" name="object 248">
            <a:extLst>
              <a:ext uri="{FF2B5EF4-FFF2-40B4-BE49-F238E27FC236}">
                <a16:creationId xmlns:a16="http://schemas.microsoft.com/office/drawing/2014/main" id="{CD0A3E4A-FF34-4041-8BF8-A695D26218F6}"/>
              </a:ext>
            </a:extLst>
          </p:cNvPr>
          <p:cNvSpPr/>
          <p:nvPr userDrawn="1"/>
        </p:nvSpPr>
        <p:spPr>
          <a:xfrm>
            <a:off x="17062151" y="6626863"/>
            <a:ext cx="719027" cy="17056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114" y="5269"/>
                </a:lnTo>
                <a:lnTo>
                  <a:pt x="0" y="21600"/>
                </a:lnTo>
                <a:lnTo>
                  <a:pt x="21486" y="16331"/>
                </a:lnTo>
                <a:lnTo>
                  <a:pt x="21600" y="0"/>
                </a:lnTo>
                <a:close/>
              </a:path>
            </a:pathLst>
          </a:custGeom>
          <a:solidFill>
            <a:srgbClr val="E8EBF6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sp>
        <p:nvSpPr>
          <p:cNvPr id="345" name="object 249">
            <a:extLst>
              <a:ext uri="{FF2B5EF4-FFF2-40B4-BE49-F238E27FC236}">
                <a16:creationId xmlns:a16="http://schemas.microsoft.com/office/drawing/2014/main" id="{860C14FC-593D-4564-84E3-49491ED51626}"/>
              </a:ext>
            </a:extLst>
          </p:cNvPr>
          <p:cNvSpPr/>
          <p:nvPr userDrawn="1"/>
        </p:nvSpPr>
        <p:spPr>
          <a:xfrm>
            <a:off x="16163811" y="6105574"/>
            <a:ext cx="1617365" cy="9373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552" y="0"/>
                </a:moveTo>
                <a:lnTo>
                  <a:pt x="0" y="9587"/>
                </a:lnTo>
                <a:lnTo>
                  <a:pt x="12048" y="21600"/>
                </a:lnTo>
                <a:lnTo>
                  <a:pt x="21600" y="12013"/>
                </a:lnTo>
                <a:lnTo>
                  <a:pt x="9552" y="0"/>
                </a:lnTo>
                <a:close/>
              </a:path>
            </a:pathLst>
          </a:custGeom>
          <a:solidFill>
            <a:srgbClr val="D1D8F0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sp>
        <p:nvSpPr>
          <p:cNvPr id="346" name="object 250">
            <a:extLst>
              <a:ext uri="{FF2B5EF4-FFF2-40B4-BE49-F238E27FC236}">
                <a16:creationId xmlns:a16="http://schemas.microsoft.com/office/drawing/2014/main" id="{A713F482-49AF-4DEA-96AF-F5B6F3AA98CF}"/>
              </a:ext>
            </a:extLst>
          </p:cNvPr>
          <p:cNvSpPr/>
          <p:nvPr userDrawn="1"/>
        </p:nvSpPr>
        <p:spPr>
          <a:xfrm>
            <a:off x="16160248" y="6521626"/>
            <a:ext cx="905689" cy="18109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5" y="0"/>
                </a:moveTo>
                <a:lnTo>
                  <a:pt x="0" y="15382"/>
                </a:lnTo>
                <a:lnTo>
                  <a:pt x="21510" y="21600"/>
                </a:lnTo>
                <a:lnTo>
                  <a:pt x="21600" y="6218"/>
                </a:lnTo>
                <a:lnTo>
                  <a:pt x="85" y="0"/>
                </a:lnTo>
                <a:close/>
              </a:path>
            </a:pathLst>
          </a:custGeom>
          <a:solidFill>
            <a:srgbClr val="EFF2F9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sp>
        <p:nvSpPr>
          <p:cNvPr id="347" name="object 251">
            <a:extLst>
              <a:ext uri="{FF2B5EF4-FFF2-40B4-BE49-F238E27FC236}">
                <a16:creationId xmlns:a16="http://schemas.microsoft.com/office/drawing/2014/main" id="{B0ADCD74-5942-4373-9759-D65B12BA6D7E}"/>
              </a:ext>
            </a:extLst>
          </p:cNvPr>
          <p:cNvSpPr/>
          <p:nvPr userDrawn="1"/>
        </p:nvSpPr>
        <p:spPr>
          <a:xfrm>
            <a:off x="17077185" y="7046038"/>
            <a:ext cx="12701" cy="12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0107"/>
                </a:lnTo>
                <a:lnTo>
                  <a:pt x="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BABCDF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sp>
        <p:nvSpPr>
          <p:cNvPr id="348" name="object 252">
            <a:extLst>
              <a:ext uri="{FF2B5EF4-FFF2-40B4-BE49-F238E27FC236}">
                <a16:creationId xmlns:a16="http://schemas.microsoft.com/office/drawing/2014/main" id="{DEDF823B-3DAD-4A12-9017-31524C3DF384}"/>
              </a:ext>
            </a:extLst>
          </p:cNvPr>
          <p:cNvSpPr/>
          <p:nvPr userDrawn="1"/>
        </p:nvSpPr>
        <p:spPr>
          <a:xfrm>
            <a:off x="17051014" y="6543472"/>
            <a:ext cx="247027" cy="2200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19" y="14094"/>
                </a:lnTo>
                <a:lnTo>
                  <a:pt x="0" y="21600"/>
                </a:lnTo>
                <a:lnTo>
                  <a:pt x="21581" y="7506"/>
                </a:lnTo>
                <a:lnTo>
                  <a:pt x="21600" y="0"/>
                </a:lnTo>
                <a:close/>
              </a:path>
            </a:pathLst>
          </a:custGeom>
          <a:solidFill>
            <a:srgbClr val="EFF2F9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sp>
        <p:nvSpPr>
          <p:cNvPr id="349" name="object 253">
            <a:extLst>
              <a:ext uri="{FF2B5EF4-FFF2-40B4-BE49-F238E27FC236}">
                <a16:creationId xmlns:a16="http://schemas.microsoft.com/office/drawing/2014/main" id="{6F7E37E4-9AAC-485C-A903-639CA786C965}"/>
              </a:ext>
            </a:extLst>
          </p:cNvPr>
          <p:cNvSpPr/>
          <p:nvPr userDrawn="1"/>
        </p:nvSpPr>
        <p:spPr>
          <a:xfrm>
            <a:off x="16630692" y="6300668"/>
            <a:ext cx="667351" cy="3863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988" y="0"/>
                </a:moveTo>
                <a:lnTo>
                  <a:pt x="0" y="8027"/>
                </a:lnTo>
                <a:lnTo>
                  <a:pt x="13612" y="21600"/>
                </a:lnTo>
                <a:lnTo>
                  <a:pt x="21600" y="13573"/>
                </a:lnTo>
                <a:lnTo>
                  <a:pt x="7988" y="0"/>
                </a:ln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sp>
        <p:nvSpPr>
          <p:cNvPr id="350" name="object 254">
            <a:extLst>
              <a:ext uri="{FF2B5EF4-FFF2-40B4-BE49-F238E27FC236}">
                <a16:creationId xmlns:a16="http://schemas.microsoft.com/office/drawing/2014/main" id="{910D43AA-3109-497F-A909-0B48B0EC86EB}"/>
              </a:ext>
            </a:extLst>
          </p:cNvPr>
          <p:cNvSpPr/>
          <p:nvPr userDrawn="1"/>
        </p:nvSpPr>
        <p:spPr>
          <a:xfrm>
            <a:off x="16630468" y="6444254"/>
            <a:ext cx="420769" cy="3192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" y="0"/>
                </a:moveTo>
                <a:lnTo>
                  <a:pt x="0" y="5159"/>
                </a:lnTo>
                <a:lnTo>
                  <a:pt x="21589" y="21600"/>
                </a:lnTo>
                <a:lnTo>
                  <a:pt x="21600" y="16426"/>
                </a:lnTo>
                <a:lnTo>
                  <a:pt x="11" y="0"/>
                </a:lnTo>
                <a:close/>
              </a:path>
            </a:pathLst>
          </a:custGeom>
          <a:solidFill>
            <a:srgbClr val="BABCDF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grpSp>
        <p:nvGrpSpPr>
          <p:cNvPr id="351" name="object 255">
            <a:extLst>
              <a:ext uri="{FF2B5EF4-FFF2-40B4-BE49-F238E27FC236}">
                <a16:creationId xmlns:a16="http://schemas.microsoft.com/office/drawing/2014/main" id="{72068E50-D5FB-49B4-9244-8B76859FAB08}"/>
              </a:ext>
            </a:extLst>
          </p:cNvPr>
          <p:cNvGrpSpPr/>
          <p:nvPr userDrawn="1"/>
        </p:nvGrpSpPr>
        <p:grpSpPr>
          <a:xfrm>
            <a:off x="16428658" y="6871010"/>
            <a:ext cx="1271652" cy="1283159"/>
            <a:chOff x="0" y="0"/>
            <a:chExt cx="1271651" cy="1283158"/>
          </a:xfrm>
        </p:grpSpPr>
        <p:sp>
          <p:nvSpPr>
            <p:cNvPr id="352" name="Shape">
              <a:extLst>
                <a:ext uri="{FF2B5EF4-FFF2-40B4-BE49-F238E27FC236}">
                  <a16:creationId xmlns:a16="http://schemas.microsoft.com/office/drawing/2014/main" id="{7531CC3E-22B7-4B1B-ABA6-6D426F1263BF}"/>
                </a:ext>
              </a:extLst>
            </p:cNvPr>
            <p:cNvSpPr/>
            <p:nvPr/>
          </p:nvSpPr>
          <p:spPr>
            <a:xfrm>
              <a:off x="0" y="599097"/>
              <a:ext cx="194895" cy="6062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988"/>
                  </a:moveTo>
                  <a:lnTo>
                    <a:pt x="148" y="0"/>
                  </a:lnTo>
                  <a:lnTo>
                    <a:pt x="0" y="17612"/>
                  </a:lnTo>
                  <a:lnTo>
                    <a:pt x="21452" y="21600"/>
                  </a:lnTo>
                  <a:lnTo>
                    <a:pt x="21600" y="3988"/>
                  </a:lnTo>
                  <a:close/>
                </a:path>
              </a:pathLst>
            </a:custGeom>
            <a:solidFill>
              <a:srgbClr val="D1D8E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53" name="Shape">
              <a:extLst>
                <a:ext uri="{FF2B5EF4-FFF2-40B4-BE49-F238E27FC236}">
                  <a16:creationId xmlns:a16="http://schemas.microsoft.com/office/drawing/2014/main" id="{44B5DC1B-DFC0-49C2-A4CF-E7EAF39CBA30}"/>
                </a:ext>
              </a:extLst>
            </p:cNvPr>
            <p:cNvSpPr/>
            <p:nvPr/>
          </p:nvSpPr>
          <p:spPr>
            <a:xfrm>
              <a:off x="745528" y="1123734"/>
              <a:ext cx="92444" cy="1594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4380"/>
                  </a:moveTo>
                  <a:lnTo>
                    <a:pt x="21496" y="0"/>
                  </a:lnTo>
                  <a:lnTo>
                    <a:pt x="0" y="7220"/>
                  </a:lnTo>
                  <a:lnTo>
                    <a:pt x="50" y="21600"/>
                  </a:lnTo>
                  <a:lnTo>
                    <a:pt x="21600" y="14380"/>
                  </a:lnTo>
                  <a:close/>
                </a:path>
              </a:pathLst>
            </a:custGeom>
            <a:solidFill>
              <a:srgbClr val="D1D8E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54" name="Shape">
              <a:extLst>
                <a:ext uri="{FF2B5EF4-FFF2-40B4-BE49-F238E27FC236}">
                  <a16:creationId xmlns:a16="http://schemas.microsoft.com/office/drawing/2014/main" id="{255DFA49-CCFC-4F57-8204-00651A3520E0}"/>
                </a:ext>
              </a:extLst>
            </p:cNvPr>
            <p:cNvSpPr/>
            <p:nvPr/>
          </p:nvSpPr>
          <p:spPr>
            <a:xfrm>
              <a:off x="745528" y="899426"/>
              <a:ext cx="92444" cy="1594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4380"/>
                  </a:moveTo>
                  <a:lnTo>
                    <a:pt x="21496" y="0"/>
                  </a:lnTo>
                  <a:lnTo>
                    <a:pt x="0" y="7220"/>
                  </a:lnTo>
                  <a:lnTo>
                    <a:pt x="50" y="21600"/>
                  </a:lnTo>
                  <a:lnTo>
                    <a:pt x="21600" y="14380"/>
                  </a:lnTo>
                  <a:close/>
                </a:path>
              </a:pathLst>
            </a:custGeom>
            <a:solidFill>
              <a:srgbClr val="D1D8E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55" name="Shape">
              <a:extLst>
                <a:ext uri="{FF2B5EF4-FFF2-40B4-BE49-F238E27FC236}">
                  <a16:creationId xmlns:a16="http://schemas.microsoft.com/office/drawing/2014/main" id="{F4482401-205B-47C3-8D49-6E9BF93018B8}"/>
                </a:ext>
              </a:extLst>
            </p:cNvPr>
            <p:cNvSpPr/>
            <p:nvPr/>
          </p:nvSpPr>
          <p:spPr>
            <a:xfrm>
              <a:off x="745528" y="674916"/>
              <a:ext cx="92444" cy="1591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4399"/>
                  </a:moveTo>
                  <a:lnTo>
                    <a:pt x="21496" y="0"/>
                  </a:lnTo>
                  <a:lnTo>
                    <a:pt x="0" y="7230"/>
                  </a:lnTo>
                  <a:lnTo>
                    <a:pt x="50" y="21600"/>
                  </a:lnTo>
                  <a:lnTo>
                    <a:pt x="21600" y="14399"/>
                  </a:lnTo>
                  <a:close/>
                </a:path>
              </a:pathLst>
            </a:custGeom>
            <a:solidFill>
              <a:srgbClr val="D1D8E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56" name="Shape">
              <a:extLst>
                <a:ext uri="{FF2B5EF4-FFF2-40B4-BE49-F238E27FC236}">
                  <a16:creationId xmlns:a16="http://schemas.microsoft.com/office/drawing/2014/main" id="{CFADF87E-8709-4F7F-9444-9D7AC1D890E3}"/>
                </a:ext>
              </a:extLst>
            </p:cNvPr>
            <p:cNvSpPr/>
            <p:nvPr/>
          </p:nvSpPr>
          <p:spPr>
            <a:xfrm>
              <a:off x="745528" y="450608"/>
              <a:ext cx="92444" cy="1591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4370"/>
                  </a:moveTo>
                  <a:lnTo>
                    <a:pt x="21496" y="0"/>
                  </a:lnTo>
                  <a:lnTo>
                    <a:pt x="0" y="7230"/>
                  </a:lnTo>
                  <a:lnTo>
                    <a:pt x="50" y="21600"/>
                  </a:lnTo>
                  <a:lnTo>
                    <a:pt x="21600" y="14370"/>
                  </a:lnTo>
                  <a:close/>
                </a:path>
              </a:pathLst>
            </a:custGeom>
            <a:solidFill>
              <a:srgbClr val="D1D8E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57" name="Shape">
              <a:extLst>
                <a:ext uri="{FF2B5EF4-FFF2-40B4-BE49-F238E27FC236}">
                  <a16:creationId xmlns:a16="http://schemas.microsoft.com/office/drawing/2014/main" id="{F5C848CA-9649-40AC-98B9-144AC24FF67E}"/>
                </a:ext>
              </a:extLst>
            </p:cNvPr>
            <p:cNvSpPr/>
            <p:nvPr/>
          </p:nvSpPr>
          <p:spPr>
            <a:xfrm>
              <a:off x="745528" y="241020"/>
              <a:ext cx="92444" cy="1594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4380"/>
                  </a:moveTo>
                  <a:lnTo>
                    <a:pt x="21496" y="0"/>
                  </a:lnTo>
                  <a:lnTo>
                    <a:pt x="0" y="7220"/>
                  </a:lnTo>
                  <a:lnTo>
                    <a:pt x="50" y="21600"/>
                  </a:lnTo>
                  <a:lnTo>
                    <a:pt x="21600" y="14380"/>
                  </a:lnTo>
                  <a:close/>
                </a:path>
              </a:pathLst>
            </a:custGeom>
            <a:solidFill>
              <a:srgbClr val="D1D8E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58" name="Shape">
              <a:extLst>
                <a:ext uri="{FF2B5EF4-FFF2-40B4-BE49-F238E27FC236}">
                  <a16:creationId xmlns:a16="http://schemas.microsoft.com/office/drawing/2014/main" id="{03CE271B-4FF1-4E97-B8B7-81508E110CBC}"/>
                </a:ext>
              </a:extLst>
            </p:cNvPr>
            <p:cNvSpPr/>
            <p:nvPr/>
          </p:nvSpPr>
          <p:spPr>
            <a:xfrm>
              <a:off x="898334" y="1039901"/>
              <a:ext cx="92660" cy="1594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4349"/>
                  </a:moveTo>
                  <a:lnTo>
                    <a:pt x="21550" y="0"/>
                  </a:lnTo>
                  <a:lnTo>
                    <a:pt x="0" y="7220"/>
                  </a:lnTo>
                  <a:lnTo>
                    <a:pt x="104" y="21600"/>
                  </a:lnTo>
                  <a:lnTo>
                    <a:pt x="21600" y="14349"/>
                  </a:lnTo>
                  <a:close/>
                </a:path>
              </a:pathLst>
            </a:custGeom>
            <a:solidFill>
              <a:srgbClr val="D1D8E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59" name="Shape">
              <a:extLst>
                <a:ext uri="{FF2B5EF4-FFF2-40B4-BE49-F238E27FC236}">
                  <a16:creationId xmlns:a16="http://schemas.microsoft.com/office/drawing/2014/main" id="{109B1B83-8161-4097-BA6C-01F22DC6E28D}"/>
                </a:ext>
              </a:extLst>
            </p:cNvPr>
            <p:cNvSpPr/>
            <p:nvPr/>
          </p:nvSpPr>
          <p:spPr>
            <a:xfrm>
              <a:off x="898334" y="815378"/>
              <a:ext cx="92660" cy="1594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4379"/>
                  </a:moveTo>
                  <a:lnTo>
                    <a:pt x="21550" y="0"/>
                  </a:lnTo>
                  <a:lnTo>
                    <a:pt x="0" y="7221"/>
                  </a:lnTo>
                  <a:lnTo>
                    <a:pt x="104" y="21600"/>
                  </a:lnTo>
                  <a:lnTo>
                    <a:pt x="21600" y="14379"/>
                  </a:lnTo>
                  <a:close/>
                </a:path>
              </a:pathLst>
            </a:custGeom>
            <a:solidFill>
              <a:srgbClr val="D1D8E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0" name="Shape">
              <a:extLst>
                <a:ext uri="{FF2B5EF4-FFF2-40B4-BE49-F238E27FC236}">
                  <a16:creationId xmlns:a16="http://schemas.microsoft.com/office/drawing/2014/main" id="{6984F1E8-DC48-41E5-A1C2-CC456A4D4494}"/>
                </a:ext>
              </a:extLst>
            </p:cNvPr>
            <p:cNvSpPr/>
            <p:nvPr/>
          </p:nvSpPr>
          <p:spPr>
            <a:xfrm>
              <a:off x="898334" y="591070"/>
              <a:ext cx="92660" cy="1592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4370"/>
                  </a:moveTo>
                  <a:lnTo>
                    <a:pt x="21550" y="0"/>
                  </a:lnTo>
                  <a:lnTo>
                    <a:pt x="0" y="7230"/>
                  </a:lnTo>
                  <a:lnTo>
                    <a:pt x="104" y="21600"/>
                  </a:lnTo>
                  <a:lnTo>
                    <a:pt x="21600" y="14370"/>
                  </a:lnTo>
                  <a:close/>
                </a:path>
              </a:pathLst>
            </a:custGeom>
            <a:solidFill>
              <a:srgbClr val="D1D8E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1" name="Shape">
              <a:extLst>
                <a:ext uri="{FF2B5EF4-FFF2-40B4-BE49-F238E27FC236}">
                  <a16:creationId xmlns:a16="http://schemas.microsoft.com/office/drawing/2014/main" id="{35BE61EC-2F0D-431B-96FD-F30E8412391F}"/>
                </a:ext>
              </a:extLst>
            </p:cNvPr>
            <p:cNvSpPr/>
            <p:nvPr/>
          </p:nvSpPr>
          <p:spPr>
            <a:xfrm>
              <a:off x="898334" y="366547"/>
              <a:ext cx="92660" cy="1594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4380"/>
                  </a:moveTo>
                  <a:lnTo>
                    <a:pt x="21550" y="0"/>
                  </a:lnTo>
                  <a:lnTo>
                    <a:pt x="0" y="7220"/>
                  </a:lnTo>
                  <a:lnTo>
                    <a:pt x="104" y="21600"/>
                  </a:lnTo>
                  <a:lnTo>
                    <a:pt x="21600" y="14380"/>
                  </a:lnTo>
                  <a:close/>
                </a:path>
              </a:pathLst>
            </a:custGeom>
            <a:solidFill>
              <a:srgbClr val="D1D8E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2" name="Shape">
              <a:extLst>
                <a:ext uri="{FF2B5EF4-FFF2-40B4-BE49-F238E27FC236}">
                  <a16:creationId xmlns:a16="http://schemas.microsoft.com/office/drawing/2014/main" id="{820B6FDB-0A34-418D-81BC-C204A564B3B1}"/>
                </a:ext>
              </a:extLst>
            </p:cNvPr>
            <p:cNvSpPr/>
            <p:nvPr/>
          </p:nvSpPr>
          <p:spPr>
            <a:xfrm>
              <a:off x="898334" y="156972"/>
              <a:ext cx="92660" cy="1594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4379"/>
                  </a:moveTo>
                  <a:lnTo>
                    <a:pt x="21550" y="0"/>
                  </a:lnTo>
                  <a:lnTo>
                    <a:pt x="0" y="7221"/>
                  </a:lnTo>
                  <a:lnTo>
                    <a:pt x="104" y="21600"/>
                  </a:lnTo>
                  <a:lnTo>
                    <a:pt x="21600" y="14379"/>
                  </a:lnTo>
                  <a:close/>
                </a:path>
              </a:pathLst>
            </a:custGeom>
            <a:solidFill>
              <a:srgbClr val="D1D8E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3" name="Shape">
              <a:extLst>
                <a:ext uri="{FF2B5EF4-FFF2-40B4-BE49-F238E27FC236}">
                  <a16:creationId xmlns:a16="http://schemas.microsoft.com/office/drawing/2014/main" id="{5EBC56CC-043A-4E7B-A063-10574D08F2E8}"/>
                </a:ext>
              </a:extLst>
            </p:cNvPr>
            <p:cNvSpPr/>
            <p:nvPr/>
          </p:nvSpPr>
          <p:spPr>
            <a:xfrm>
              <a:off x="1038669" y="962761"/>
              <a:ext cx="92660" cy="1594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4379"/>
                  </a:moveTo>
                  <a:lnTo>
                    <a:pt x="21547" y="0"/>
                  </a:lnTo>
                  <a:lnTo>
                    <a:pt x="0" y="7250"/>
                  </a:lnTo>
                  <a:lnTo>
                    <a:pt x="104" y="21600"/>
                  </a:lnTo>
                  <a:lnTo>
                    <a:pt x="21600" y="14379"/>
                  </a:lnTo>
                  <a:close/>
                </a:path>
              </a:pathLst>
            </a:custGeom>
            <a:solidFill>
              <a:srgbClr val="D1D8E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4" name="Shape">
              <a:extLst>
                <a:ext uri="{FF2B5EF4-FFF2-40B4-BE49-F238E27FC236}">
                  <a16:creationId xmlns:a16="http://schemas.microsoft.com/office/drawing/2014/main" id="{CF5E2CF0-65F4-4282-B024-D5BBEE8B0697}"/>
                </a:ext>
              </a:extLst>
            </p:cNvPr>
            <p:cNvSpPr/>
            <p:nvPr/>
          </p:nvSpPr>
          <p:spPr>
            <a:xfrm>
              <a:off x="1038669" y="738225"/>
              <a:ext cx="92660" cy="1596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4359"/>
                  </a:moveTo>
                  <a:lnTo>
                    <a:pt x="21547" y="0"/>
                  </a:lnTo>
                  <a:lnTo>
                    <a:pt x="0" y="7241"/>
                  </a:lnTo>
                  <a:lnTo>
                    <a:pt x="104" y="21600"/>
                  </a:lnTo>
                  <a:lnTo>
                    <a:pt x="21600" y="14359"/>
                  </a:lnTo>
                  <a:close/>
                </a:path>
              </a:pathLst>
            </a:custGeom>
            <a:solidFill>
              <a:srgbClr val="D1D8E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5" name="Shape">
              <a:extLst>
                <a:ext uri="{FF2B5EF4-FFF2-40B4-BE49-F238E27FC236}">
                  <a16:creationId xmlns:a16="http://schemas.microsoft.com/office/drawing/2014/main" id="{63CEC4EE-1185-479F-9362-0E433E29E91F}"/>
                </a:ext>
              </a:extLst>
            </p:cNvPr>
            <p:cNvSpPr/>
            <p:nvPr/>
          </p:nvSpPr>
          <p:spPr>
            <a:xfrm>
              <a:off x="1038669" y="513930"/>
              <a:ext cx="92660" cy="1594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4380"/>
                  </a:moveTo>
                  <a:lnTo>
                    <a:pt x="21547" y="0"/>
                  </a:lnTo>
                  <a:lnTo>
                    <a:pt x="0" y="7220"/>
                  </a:lnTo>
                  <a:lnTo>
                    <a:pt x="104" y="21600"/>
                  </a:lnTo>
                  <a:lnTo>
                    <a:pt x="21600" y="14380"/>
                  </a:lnTo>
                  <a:close/>
                </a:path>
              </a:pathLst>
            </a:custGeom>
            <a:solidFill>
              <a:srgbClr val="D1D8E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6" name="Shape">
              <a:extLst>
                <a:ext uri="{FF2B5EF4-FFF2-40B4-BE49-F238E27FC236}">
                  <a16:creationId xmlns:a16="http://schemas.microsoft.com/office/drawing/2014/main" id="{6C88A5C2-F248-45A9-80EF-9ADD0408D282}"/>
                </a:ext>
              </a:extLst>
            </p:cNvPr>
            <p:cNvSpPr/>
            <p:nvPr/>
          </p:nvSpPr>
          <p:spPr>
            <a:xfrm>
              <a:off x="1038669" y="289407"/>
              <a:ext cx="92660" cy="1594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4380"/>
                  </a:moveTo>
                  <a:lnTo>
                    <a:pt x="21547" y="0"/>
                  </a:lnTo>
                  <a:lnTo>
                    <a:pt x="0" y="7220"/>
                  </a:lnTo>
                  <a:lnTo>
                    <a:pt x="104" y="21600"/>
                  </a:lnTo>
                  <a:lnTo>
                    <a:pt x="21600" y="14380"/>
                  </a:lnTo>
                  <a:close/>
                </a:path>
              </a:pathLst>
            </a:custGeom>
            <a:solidFill>
              <a:srgbClr val="D1D8E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7" name="Shape">
              <a:extLst>
                <a:ext uri="{FF2B5EF4-FFF2-40B4-BE49-F238E27FC236}">
                  <a16:creationId xmlns:a16="http://schemas.microsoft.com/office/drawing/2014/main" id="{4F2FF4FE-295C-4FCD-9789-9076CF350AA5}"/>
                </a:ext>
              </a:extLst>
            </p:cNvPr>
            <p:cNvSpPr/>
            <p:nvPr/>
          </p:nvSpPr>
          <p:spPr>
            <a:xfrm>
              <a:off x="1038656" y="79819"/>
              <a:ext cx="92673" cy="1596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4390"/>
                  </a:moveTo>
                  <a:lnTo>
                    <a:pt x="21547" y="0"/>
                  </a:lnTo>
                  <a:lnTo>
                    <a:pt x="0" y="7240"/>
                  </a:lnTo>
                  <a:lnTo>
                    <a:pt x="104" y="21600"/>
                  </a:lnTo>
                  <a:lnTo>
                    <a:pt x="21600" y="14390"/>
                  </a:lnTo>
                  <a:close/>
                </a:path>
              </a:pathLst>
            </a:custGeom>
            <a:solidFill>
              <a:srgbClr val="D1D8E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8" name="Shape">
              <a:extLst>
                <a:ext uri="{FF2B5EF4-FFF2-40B4-BE49-F238E27FC236}">
                  <a16:creationId xmlns:a16="http://schemas.microsoft.com/office/drawing/2014/main" id="{9A60AC11-FCD0-4E6D-BC48-4F6F2DCA1E07}"/>
                </a:ext>
              </a:extLst>
            </p:cNvPr>
            <p:cNvSpPr/>
            <p:nvPr/>
          </p:nvSpPr>
          <p:spPr>
            <a:xfrm>
              <a:off x="1179220" y="882942"/>
              <a:ext cx="92432" cy="1591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4370"/>
                  </a:moveTo>
                  <a:lnTo>
                    <a:pt x="21550" y="0"/>
                  </a:lnTo>
                  <a:lnTo>
                    <a:pt x="0" y="7199"/>
                  </a:lnTo>
                  <a:lnTo>
                    <a:pt x="104" y="21600"/>
                  </a:lnTo>
                  <a:lnTo>
                    <a:pt x="21600" y="14370"/>
                  </a:lnTo>
                  <a:close/>
                </a:path>
              </a:pathLst>
            </a:custGeom>
            <a:solidFill>
              <a:srgbClr val="D1D8E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9" name="Shape">
              <a:extLst>
                <a:ext uri="{FF2B5EF4-FFF2-40B4-BE49-F238E27FC236}">
                  <a16:creationId xmlns:a16="http://schemas.microsoft.com/office/drawing/2014/main" id="{5C9C13B9-3923-40C2-9B15-2129FFBE8029}"/>
                </a:ext>
              </a:extLst>
            </p:cNvPr>
            <p:cNvSpPr/>
            <p:nvPr/>
          </p:nvSpPr>
          <p:spPr>
            <a:xfrm>
              <a:off x="1179220" y="658406"/>
              <a:ext cx="92432" cy="1594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4380"/>
                  </a:moveTo>
                  <a:lnTo>
                    <a:pt x="21550" y="0"/>
                  </a:lnTo>
                  <a:lnTo>
                    <a:pt x="0" y="7191"/>
                  </a:lnTo>
                  <a:lnTo>
                    <a:pt x="104" y="21600"/>
                  </a:lnTo>
                  <a:lnTo>
                    <a:pt x="21600" y="14380"/>
                  </a:lnTo>
                  <a:close/>
                </a:path>
              </a:pathLst>
            </a:custGeom>
            <a:solidFill>
              <a:srgbClr val="D1D8E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70" name="Shape">
              <a:extLst>
                <a:ext uri="{FF2B5EF4-FFF2-40B4-BE49-F238E27FC236}">
                  <a16:creationId xmlns:a16="http://schemas.microsoft.com/office/drawing/2014/main" id="{3EF7B951-46FA-4AB9-BBD3-8E32553D5977}"/>
                </a:ext>
              </a:extLst>
            </p:cNvPr>
            <p:cNvSpPr/>
            <p:nvPr/>
          </p:nvSpPr>
          <p:spPr>
            <a:xfrm>
              <a:off x="1179220" y="433882"/>
              <a:ext cx="92432" cy="1594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4380"/>
                  </a:moveTo>
                  <a:lnTo>
                    <a:pt x="21550" y="0"/>
                  </a:lnTo>
                  <a:lnTo>
                    <a:pt x="0" y="7220"/>
                  </a:lnTo>
                  <a:lnTo>
                    <a:pt x="104" y="21600"/>
                  </a:lnTo>
                  <a:lnTo>
                    <a:pt x="21600" y="14380"/>
                  </a:lnTo>
                  <a:close/>
                </a:path>
              </a:pathLst>
            </a:custGeom>
            <a:solidFill>
              <a:srgbClr val="D1D8E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71" name="Shape">
              <a:extLst>
                <a:ext uri="{FF2B5EF4-FFF2-40B4-BE49-F238E27FC236}">
                  <a16:creationId xmlns:a16="http://schemas.microsoft.com/office/drawing/2014/main" id="{DC337AEB-0391-485A-9B2E-52F1CD59CF9C}"/>
                </a:ext>
              </a:extLst>
            </p:cNvPr>
            <p:cNvSpPr/>
            <p:nvPr/>
          </p:nvSpPr>
          <p:spPr>
            <a:xfrm>
              <a:off x="1179220" y="209359"/>
              <a:ext cx="92432" cy="1594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4380"/>
                  </a:moveTo>
                  <a:lnTo>
                    <a:pt x="21550" y="0"/>
                  </a:lnTo>
                  <a:lnTo>
                    <a:pt x="0" y="7220"/>
                  </a:lnTo>
                  <a:lnTo>
                    <a:pt x="104" y="21600"/>
                  </a:lnTo>
                  <a:lnTo>
                    <a:pt x="21600" y="14380"/>
                  </a:lnTo>
                  <a:close/>
                </a:path>
              </a:pathLst>
            </a:custGeom>
            <a:solidFill>
              <a:srgbClr val="D1D8E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72" name="Shape">
              <a:extLst>
                <a:ext uri="{FF2B5EF4-FFF2-40B4-BE49-F238E27FC236}">
                  <a16:creationId xmlns:a16="http://schemas.microsoft.com/office/drawing/2014/main" id="{819D7FED-3DF1-45BB-98DF-A8AD91BCE2AC}"/>
                </a:ext>
              </a:extLst>
            </p:cNvPr>
            <p:cNvSpPr/>
            <p:nvPr/>
          </p:nvSpPr>
          <p:spPr>
            <a:xfrm>
              <a:off x="1179220" y="0"/>
              <a:ext cx="92432" cy="1594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4380"/>
                  </a:moveTo>
                  <a:lnTo>
                    <a:pt x="21550" y="0"/>
                  </a:lnTo>
                  <a:lnTo>
                    <a:pt x="0" y="7191"/>
                  </a:lnTo>
                  <a:lnTo>
                    <a:pt x="104" y="21600"/>
                  </a:lnTo>
                  <a:lnTo>
                    <a:pt x="21600" y="14380"/>
                  </a:lnTo>
                  <a:close/>
                </a:path>
              </a:pathLst>
            </a:custGeom>
            <a:solidFill>
              <a:srgbClr val="D1D8E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pic>
        <p:nvPicPr>
          <p:cNvPr id="373" name="object 256" descr="object 256">
            <a:extLst>
              <a:ext uri="{FF2B5EF4-FFF2-40B4-BE49-F238E27FC236}">
                <a16:creationId xmlns:a16="http://schemas.microsoft.com/office/drawing/2014/main" id="{B01566DC-7B02-450F-AA6F-6F82D865BABE}"/>
              </a:ext>
            </a:extLst>
          </p:cNvPr>
          <p:cNvPicPr>
            <a:picLocks noChangeAspect="1"/>
          </p:cNvPicPr>
          <p:nvPr userDrawn="1"/>
        </p:nvPicPr>
        <p:blipFill>
          <a:blip r:embed="rId31">
            <a:extLst/>
          </a:blip>
          <a:stretch>
            <a:fillRect/>
          </a:stretch>
        </p:blipFill>
        <p:spPr>
          <a:xfrm>
            <a:off x="16766565" y="7098204"/>
            <a:ext cx="155923" cy="267556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374" name="object 257">
            <a:extLst>
              <a:ext uri="{FF2B5EF4-FFF2-40B4-BE49-F238E27FC236}">
                <a16:creationId xmlns:a16="http://schemas.microsoft.com/office/drawing/2014/main" id="{5DC3C142-6BBD-4503-95E8-2488B36026D1}"/>
              </a:ext>
            </a:extLst>
          </p:cNvPr>
          <p:cNvSpPr/>
          <p:nvPr userDrawn="1"/>
        </p:nvSpPr>
        <p:spPr>
          <a:xfrm>
            <a:off x="16766565" y="7098204"/>
            <a:ext cx="155924" cy="267556"/>
          </a:xfrm>
          <a:prstGeom prst="rect">
            <a:avLst/>
          </a:prstGeom>
          <a:solidFill>
            <a:srgbClr val="1C69F4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pic>
        <p:nvPicPr>
          <p:cNvPr id="375" name="object 258" descr="object 258">
            <a:extLst>
              <a:ext uri="{FF2B5EF4-FFF2-40B4-BE49-F238E27FC236}">
                <a16:creationId xmlns:a16="http://schemas.microsoft.com/office/drawing/2014/main" id="{85587E04-94D4-423D-A032-00D7DA2385B3}"/>
              </a:ext>
            </a:extLst>
          </p:cNvPr>
          <p:cNvPicPr>
            <a:picLocks noChangeAspect="1"/>
          </p:cNvPicPr>
          <p:nvPr userDrawn="1"/>
        </p:nvPicPr>
        <p:blipFill>
          <a:blip r:embed="rId31">
            <a:extLst/>
          </a:blip>
          <a:stretch>
            <a:fillRect/>
          </a:stretch>
        </p:blipFill>
        <p:spPr>
          <a:xfrm>
            <a:off x="16588371" y="6988953"/>
            <a:ext cx="155923" cy="267556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376" name="object 259">
            <a:extLst>
              <a:ext uri="{FF2B5EF4-FFF2-40B4-BE49-F238E27FC236}">
                <a16:creationId xmlns:a16="http://schemas.microsoft.com/office/drawing/2014/main" id="{DE891723-B77A-4388-A36F-21855A0D415D}"/>
              </a:ext>
            </a:extLst>
          </p:cNvPr>
          <p:cNvSpPr/>
          <p:nvPr userDrawn="1"/>
        </p:nvSpPr>
        <p:spPr>
          <a:xfrm>
            <a:off x="16588371" y="6988953"/>
            <a:ext cx="155924" cy="267556"/>
          </a:xfrm>
          <a:prstGeom prst="rect">
            <a:avLst/>
          </a:prstGeom>
          <a:solidFill>
            <a:srgbClr val="1C69F4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pic>
        <p:nvPicPr>
          <p:cNvPr id="377" name="object 260" descr="object 260">
            <a:extLst>
              <a:ext uri="{FF2B5EF4-FFF2-40B4-BE49-F238E27FC236}">
                <a16:creationId xmlns:a16="http://schemas.microsoft.com/office/drawing/2014/main" id="{20F3B151-B758-4A41-8CC2-E2A7B68BD7D1}"/>
              </a:ext>
            </a:extLst>
          </p:cNvPr>
          <p:cNvPicPr>
            <a:picLocks noChangeAspect="1"/>
          </p:cNvPicPr>
          <p:nvPr userDrawn="1"/>
        </p:nvPicPr>
        <p:blipFill>
          <a:blip r:embed="rId31">
            <a:extLst/>
          </a:blip>
          <a:stretch>
            <a:fillRect/>
          </a:stretch>
        </p:blipFill>
        <p:spPr>
          <a:xfrm>
            <a:off x="16410169" y="6897539"/>
            <a:ext cx="155923" cy="267556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378" name="object 261">
            <a:extLst>
              <a:ext uri="{FF2B5EF4-FFF2-40B4-BE49-F238E27FC236}">
                <a16:creationId xmlns:a16="http://schemas.microsoft.com/office/drawing/2014/main" id="{361169A4-14D3-4EE9-A31C-0540141CE5C7}"/>
              </a:ext>
            </a:extLst>
          </p:cNvPr>
          <p:cNvSpPr/>
          <p:nvPr userDrawn="1"/>
        </p:nvSpPr>
        <p:spPr>
          <a:xfrm>
            <a:off x="16410169" y="6897539"/>
            <a:ext cx="155924" cy="267556"/>
          </a:xfrm>
          <a:prstGeom prst="rect">
            <a:avLst/>
          </a:prstGeom>
          <a:solidFill>
            <a:srgbClr val="1C69F4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pic>
        <p:nvPicPr>
          <p:cNvPr id="379" name="object 262" descr="object 262">
            <a:extLst>
              <a:ext uri="{FF2B5EF4-FFF2-40B4-BE49-F238E27FC236}">
                <a16:creationId xmlns:a16="http://schemas.microsoft.com/office/drawing/2014/main" id="{E2FAF462-97CC-4641-8874-52099379804D}"/>
              </a:ext>
            </a:extLst>
          </p:cNvPr>
          <p:cNvPicPr>
            <a:picLocks noChangeAspect="1"/>
          </p:cNvPicPr>
          <p:nvPr userDrawn="1"/>
        </p:nvPicPr>
        <p:blipFill>
          <a:blip r:embed="rId31">
            <a:extLst/>
          </a:blip>
          <a:stretch>
            <a:fillRect/>
          </a:stretch>
        </p:blipFill>
        <p:spPr>
          <a:xfrm>
            <a:off x="16209695" y="6788285"/>
            <a:ext cx="155923" cy="267556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380" name="object 263">
            <a:extLst>
              <a:ext uri="{FF2B5EF4-FFF2-40B4-BE49-F238E27FC236}">
                <a16:creationId xmlns:a16="http://schemas.microsoft.com/office/drawing/2014/main" id="{D4413B80-69DA-4D90-9256-E2AA125BBC7D}"/>
              </a:ext>
            </a:extLst>
          </p:cNvPr>
          <p:cNvSpPr/>
          <p:nvPr userDrawn="1"/>
        </p:nvSpPr>
        <p:spPr>
          <a:xfrm>
            <a:off x="16209695" y="6788285"/>
            <a:ext cx="155924" cy="267556"/>
          </a:xfrm>
          <a:prstGeom prst="rect">
            <a:avLst/>
          </a:prstGeom>
          <a:solidFill>
            <a:srgbClr val="1C69F4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pic>
        <p:nvPicPr>
          <p:cNvPr id="381" name="object 264" descr="object 264">
            <a:extLst>
              <a:ext uri="{FF2B5EF4-FFF2-40B4-BE49-F238E27FC236}">
                <a16:creationId xmlns:a16="http://schemas.microsoft.com/office/drawing/2014/main" id="{B8C4567A-EA0F-40F6-97B9-4D398A6CA054}"/>
              </a:ext>
            </a:extLst>
          </p:cNvPr>
          <p:cNvPicPr>
            <a:picLocks noChangeAspect="1"/>
          </p:cNvPicPr>
          <p:nvPr userDrawn="1"/>
        </p:nvPicPr>
        <p:blipFill>
          <a:blip r:embed="rId31">
            <a:extLst/>
          </a:blip>
          <a:stretch>
            <a:fillRect/>
          </a:stretch>
        </p:blipFill>
        <p:spPr>
          <a:xfrm>
            <a:off x="16766565" y="7412584"/>
            <a:ext cx="155923" cy="267556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382" name="object 265">
            <a:extLst>
              <a:ext uri="{FF2B5EF4-FFF2-40B4-BE49-F238E27FC236}">
                <a16:creationId xmlns:a16="http://schemas.microsoft.com/office/drawing/2014/main" id="{02593700-15BA-4C8D-AA22-DD630A18F668}"/>
              </a:ext>
            </a:extLst>
          </p:cNvPr>
          <p:cNvSpPr/>
          <p:nvPr userDrawn="1"/>
        </p:nvSpPr>
        <p:spPr>
          <a:xfrm>
            <a:off x="16766565" y="7412584"/>
            <a:ext cx="155924" cy="267556"/>
          </a:xfrm>
          <a:prstGeom prst="rect">
            <a:avLst/>
          </a:prstGeom>
          <a:solidFill>
            <a:srgbClr val="1C69F4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pic>
        <p:nvPicPr>
          <p:cNvPr id="383" name="object 266" descr="object 266">
            <a:extLst>
              <a:ext uri="{FF2B5EF4-FFF2-40B4-BE49-F238E27FC236}">
                <a16:creationId xmlns:a16="http://schemas.microsoft.com/office/drawing/2014/main" id="{D9E691DD-A6D3-4A19-A9CD-051BCB68E6A9}"/>
              </a:ext>
            </a:extLst>
          </p:cNvPr>
          <p:cNvPicPr>
            <a:picLocks noChangeAspect="1"/>
          </p:cNvPicPr>
          <p:nvPr userDrawn="1"/>
        </p:nvPicPr>
        <p:blipFill>
          <a:blip r:embed="rId31">
            <a:extLst/>
          </a:blip>
          <a:stretch>
            <a:fillRect/>
          </a:stretch>
        </p:blipFill>
        <p:spPr>
          <a:xfrm>
            <a:off x="16588371" y="7321171"/>
            <a:ext cx="155923" cy="267556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384" name="object 267">
            <a:extLst>
              <a:ext uri="{FF2B5EF4-FFF2-40B4-BE49-F238E27FC236}">
                <a16:creationId xmlns:a16="http://schemas.microsoft.com/office/drawing/2014/main" id="{8366D65E-A713-4FE7-8324-F7DB83AF7687}"/>
              </a:ext>
            </a:extLst>
          </p:cNvPr>
          <p:cNvSpPr/>
          <p:nvPr userDrawn="1"/>
        </p:nvSpPr>
        <p:spPr>
          <a:xfrm>
            <a:off x="16588371" y="7321171"/>
            <a:ext cx="155924" cy="267556"/>
          </a:xfrm>
          <a:prstGeom prst="rect">
            <a:avLst/>
          </a:prstGeom>
          <a:solidFill>
            <a:srgbClr val="1C69F4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pic>
        <p:nvPicPr>
          <p:cNvPr id="385" name="object 268" descr="object 268">
            <a:extLst>
              <a:ext uri="{FF2B5EF4-FFF2-40B4-BE49-F238E27FC236}">
                <a16:creationId xmlns:a16="http://schemas.microsoft.com/office/drawing/2014/main" id="{4D4E632A-69E5-4BCA-9EB8-040121F0E118}"/>
              </a:ext>
            </a:extLst>
          </p:cNvPr>
          <p:cNvPicPr>
            <a:picLocks noChangeAspect="1"/>
          </p:cNvPicPr>
          <p:nvPr userDrawn="1"/>
        </p:nvPicPr>
        <p:blipFill>
          <a:blip r:embed="rId31">
            <a:extLst/>
          </a:blip>
          <a:stretch>
            <a:fillRect/>
          </a:stretch>
        </p:blipFill>
        <p:spPr>
          <a:xfrm>
            <a:off x="16410169" y="7211914"/>
            <a:ext cx="155923" cy="267556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386" name="object 269">
            <a:extLst>
              <a:ext uri="{FF2B5EF4-FFF2-40B4-BE49-F238E27FC236}">
                <a16:creationId xmlns:a16="http://schemas.microsoft.com/office/drawing/2014/main" id="{49D7D45C-60EC-437F-B574-5B5A014A0555}"/>
              </a:ext>
            </a:extLst>
          </p:cNvPr>
          <p:cNvSpPr/>
          <p:nvPr userDrawn="1"/>
        </p:nvSpPr>
        <p:spPr>
          <a:xfrm>
            <a:off x="16410169" y="7211914"/>
            <a:ext cx="155924" cy="267556"/>
          </a:xfrm>
          <a:prstGeom prst="rect">
            <a:avLst/>
          </a:prstGeom>
          <a:solidFill>
            <a:srgbClr val="1C69F4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pic>
        <p:nvPicPr>
          <p:cNvPr id="387" name="object 270" descr="object 270">
            <a:extLst>
              <a:ext uri="{FF2B5EF4-FFF2-40B4-BE49-F238E27FC236}">
                <a16:creationId xmlns:a16="http://schemas.microsoft.com/office/drawing/2014/main" id="{38D8D560-3DA4-42E6-9D68-E8C13E236AA6}"/>
              </a:ext>
            </a:extLst>
          </p:cNvPr>
          <p:cNvPicPr>
            <a:picLocks noChangeAspect="1"/>
          </p:cNvPicPr>
          <p:nvPr userDrawn="1"/>
        </p:nvPicPr>
        <p:blipFill>
          <a:blip r:embed="rId31">
            <a:extLst/>
          </a:blip>
          <a:stretch>
            <a:fillRect/>
          </a:stretch>
        </p:blipFill>
        <p:spPr>
          <a:xfrm>
            <a:off x="16209695" y="7120501"/>
            <a:ext cx="155923" cy="267556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388" name="object 271">
            <a:extLst>
              <a:ext uri="{FF2B5EF4-FFF2-40B4-BE49-F238E27FC236}">
                <a16:creationId xmlns:a16="http://schemas.microsoft.com/office/drawing/2014/main" id="{A6A42FF2-C970-41D3-904C-02DA3CAD8328}"/>
              </a:ext>
            </a:extLst>
          </p:cNvPr>
          <p:cNvSpPr/>
          <p:nvPr userDrawn="1"/>
        </p:nvSpPr>
        <p:spPr>
          <a:xfrm>
            <a:off x="16209695" y="7120501"/>
            <a:ext cx="155924" cy="267556"/>
          </a:xfrm>
          <a:prstGeom prst="rect">
            <a:avLst/>
          </a:prstGeom>
          <a:solidFill>
            <a:srgbClr val="1C69F4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pic>
        <p:nvPicPr>
          <p:cNvPr id="389" name="object 272" descr="object 272">
            <a:extLst>
              <a:ext uri="{FF2B5EF4-FFF2-40B4-BE49-F238E27FC236}">
                <a16:creationId xmlns:a16="http://schemas.microsoft.com/office/drawing/2014/main" id="{C2D04BFE-D533-410B-9AE2-25D0D335DECE}"/>
              </a:ext>
            </a:extLst>
          </p:cNvPr>
          <p:cNvPicPr>
            <a:picLocks noChangeAspect="1"/>
          </p:cNvPicPr>
          <p:nvPr userDrawn="1"/>
        </p:nvPicPr>
        <p:blipFill>
          <a:blip r:embed="rId32">
            <a:extLst/>
          </a:blip>
          <a:stretch>
            <a:fillRect/>
          </a:stretch>
        </p:blipFill>
        <p:spPr>
          <a:xfrm>
            <a:off x="16766565" y="7744797"/>
            <a:ext cx="155923" cy="267556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390" name="object 273" descr="object 273">
            <a:extLst>
              <a:ext uri="{FF2B5EF4-FFF2-40B4-BE49-F238E27FC236}">
                <a16:creationId xmlns:a16="http://schemas.microsoft.com/office/drawing/2014/main" id="{227F593E-7514-4E4A-A4A8-9AD1BE6F324A}"/>
              </a:ext>
            </a:extLst>
          </p:cNvPr>
          <p:cNvPicPr>
            <a:picLocks noChangeAspect="1"/>
          </p:cNvPicPr>
          <p:nvPr userDrawn="1"/>
        </p:nvPicPr>
        <p:blipFill>
          <a:blip r:embed="rId33">
            <a:extLst/>
          </a:blip>
          <a:stretch>
            <a:fillRect/>
          </a:stretch>
        </p:blipFill>
        <p:spPr>
          <a:xfrm>
            <a:off x="16209695" y="7432649"/>
            <a:ext cx="155923" cy="267556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391" name="object 274">
            <a:extLst>
              <a:ext uri="{FF2B5EF4-FFF2-40B4-BE49-F238E27FC236}">
                <a16:creationId xmlns:a16="http://schemas.microsoft.com/office/drawing/2014/main" id="{1394D8A6-D342-4A71-AF25-C0174F3AD0B5}"/>
              </a:ext>
            </a:extLst>
          </p:cNvPr>
          <p:cNvSpPr/>
          <p:nvPr userDrawn="1"/>
        </p:nvSpPr>
        <p:spPr>
          <a:xfrm>
            <a:off x="17580034" y="7328078"/>
            <a:ext cx="873392" cy="19170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99" y="15902"/>
                </a:lnTo>
                <a:lnTo>
                  <a:pt x="21600" y="21600"/>
                </a:lnTo>
                <a:lnTo>
                  <a:pt x="21501" y="5700"/>
                </a:lnTo>
                <a:lnTo>
                  <a:pt x="0" y="0"/>
                </a:lnTo>
                <a:close/>
              </a:path>
            </a:pathLst>
          </a:custGeom>
          <a:solidFill>
            <a:srgbClr val="EFF2F9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sp>
        <p:nvSpPr>
          <p:cNvPr id="392" name="object 275">
            <a:extLst>
              <a:ext uri="{FF2B5EF4-FFF2-40B4-BE49-F238E27FC236}">
                <a16:creationId xmlns:a16="http://schemas.microsoft.com/office/drawing/2014/main" id="{2600458C-BE7F-4B14-B0F4-CCA1607C2881}"/>
              </a:ext>
            </a:extLst>
          </p:cNvPr>
          <p:cNvSpPr/>
          <p:nvPr userDrawn="1"/>
        </p:nvSpPr>
        <p:spPr>
          <a:xfrm>
            <a:off x="17580034" y="6765766"/>
            <a:ext cx="1842785" cy="10682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410" y="0"/>
                </a:moveTo>
                <a:lnTo>
                  <a:pt x="0" y="11370"/>
                </a:lnTo>
                <a:lnTo>
                  <a:pt x="10190" y="21600"/>
                </a:lnTo>
                <a:lnTo>
                  <a:pt x="21600" y="10225"/>
                </a:lnTo>
                <a:lnTo>
                  <a:pt x="11410" y="0"/>
                </a:ln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sp>
        <p:nvSpPr>
          <p:cNvPr id="393" name="object 276">
            <a:extLst>
              <a:ext uri="{FF2B5EF4-FFF2-40B4-BE49-F238E27FC236}">
                <a16:creationId xmlns:a16="http://schemas.microsoft.com/office/drawing/2014/main" id="{9B8DB636-5F22-4E26-A4C0-A8C7E817B0BB}"/>
              </a:ext>
            </a:extLst>
          </p:cNvPr>
          <p:cNvSpPr/>
          <p:nvPr userDrawn="1"/>
        </p:nvSpPr>
        <p:spPr>
          <a:xfrm>
            <a:off x="18449417" y="7271446"/>
            <a:ext cx="977414" cy="19736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511" y="0"/>
                </a:moveTo>
                <a:lnTo>
                  <a:pt x="0" y="6156"/>
                </a:lnTo>
                <a:lnTo>
                  <a:pt x="89" y="21600"/>
                </a:lnTo>
                <a:lnTo>
                  <a:pt x="21600" y="15446"/>
                </a:lnTo>
                <a:lnTo>
                  <a:pt x="21511" y="0"/>
                </a:lnTo>
                <a:close/>
              </a:path>
            </a:pathLst>
          </a:custGeom>
          <a:solidFill>
            <a:srgbClr val="E8EBF6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sp>
        <p:nvSpPr>
          <p:cNvPr id="394" name="object 277">
            <a:extLst>
              <a:ext uri="{FF2B5EF4-FFF2-40B4-BE49-F238E27FC236}">
                <a16:creationId xmlns:a16="http://schemas.microsoft.com/office/drawing/2014/main" id="{2A42F057-5DEE-48ED-B9CC-FF2E08371939}"/>
              </a:ext>
            </a:extLst>
          </p:cNvPr>
          <p:cNvSpPr/>
          <p:nvPr userDrawn="1"/>
        </p:nvSpPr>
        <p:spPr>
          <a:xfrm>
            <a:off x="18136903" y="7066096"/>
            <a:ext cx="288235" cy="5143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67" y="14587"/>
                </a:lnTo>
                <a:lnTo>
                  <a:pt x="21600" y="21600"/>
                </a:lnTo>
                <a:lnTo>
                  <a:pt x="21533" y="7022"/>
                </a:lnTo>
                <a:lnTo>
                  <a:pt x="0" y="0"/>
                </a:lnTo>
                <a:close/>
              </a:path>
            </a:pathLst>
          </a:custGeom>
          <a:solidFill>
            <a:srgbClr val="EFF2F9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sp>
        <p:nvSpPr>
          <p:cNvPr id="395" name="object 278">
            <a:extLst>
              <a:ext uri="{FF2B5EF4-FFF2-40B4-BE49-F238E27FC236}">
                <a16:creationId xmlns:a16="http://schemas.microsoft.com/office/drawing/2014/main" id="{557F5028-4E5B-438E-B1D2-B500F5226BF7}"/>
              </a:ext>
            </a:extLst>
          </p:cNvPr>
          <p:cNvSpPr/>
          <p:nvPr userDrawn="1"/>
        </p:nvSpPr>
        <p:spPr>
          <a:xfrm>
            <a:off x="18136903" y="6816600"/>
            <a:ext cx="718806" cy="4167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972" y="0"/>
                </a:moveTo>
                <a:lnTo>
                  <a:pt x="0" y="12932"/>
                </a:lnTo>
                <a:lnTo>
                  <a:pt x="8635" y="21600"/>
                </a:lnTo>
                <a:lnTo>
                  <a:pt x="21600" y="8668"/>
                </a:lnTo>
                <a:lnTo>
                  <a:pt x="12972" y="0"/>
                </a:lnTo>
                <a:close/>
              </a:path>
            </a:pathLst>
          </a:custGeom>
          <a:solidFill>
            <a:srgbClr val="D1D8F0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sp>
        <p:nvSpPr>
          <p:cNvPr id="396" name="object 279">
            <a:extLst>
              <a:ext uri="{FF2B5EF4-FFF2-40B4-BE49-F238E27FC236}">
                <a16:creationId xmlns:a16="http://schemas.microsoft.com/office/drawing/2014/main" id="{EFE6F2A0-E215-478F-85E6-14E9F34843AF}"/>
              </a:ext>
            </a:extLst>
          </p:cNvPr>
          <p:cNvSpPr/>
          <p:nvPr userDrawn="1"/>
        </p:nvSpPr>
        <p:spPr>
          <a:xfrm>
            <a:off x="18424250" y="6983824"/>
            <a:ext cx="432575" cy="5966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544" y="0"/>
                </a:moveTo>
                <a:lnTo>
                  <a:pt x="0" y="9032"/>
                </a:lnTo>
                <a:lnTo>
                  <a:pt x="44" y="21600"/>
                </a:lnTo>
                <a:lnTo>
                  <a:pt x="21600" y="12576"/>
                </a:lnTo>
                <a:lnTo>
                  <a:pt x="21544" y="0"/>
                </a:lnTo>
                <a:close/>
              </a:path>
            </a:pathLst>
          </a:custGeom>
          <a:solidFill>
            <a:srgbClr val="E8EBF6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sp>
        <p:nvSpPr>
          <p:cNvPr id="397" name="object 280">
            <a:extLst>
              <a:ext uri="{FF2B5EF4-FFF2-40B4-BE49-F238E27FC236}">
                <a16:creationId xmlns:a16="http://schemas.microsoft.com/office/drawing/2014/main" id="{62D4BB65-070B-4288-83CC-BC02F5F81451}"/>
              </a:ext>
            </a:extLst>
          </p:cNvPr>
          <p:cNvSpPr/>
          <p:nvPr userDrawn="1"/>
        </p:nvSpPr>
        <p:spPr>
          <a:xfrm>
            <a:off x="18446744" y="9110003"/>
            <a:ext cx="38537" cy="1607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49" y="18634"/>
                </a:lnTo>
                <a:lnTo>
                  <a:pt x="21600" y="21600"/>
                </a:lnTo>
                <a:lnTo>
                  <a:pt x="21350" y="2996"/>
                </a:lnTo>
                <a:lnTo>
                  <a:pt x="0" y="0"/>
                </a:lnTo>
                <a:close/>
              </a:path>
            </a:pathLst>
          </a:custGeom>
          <a:solidFill>
            <a:srgbClr val="878787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sp>
        <p:nvSpPr>
          <p:cNvPr id="398" name="object 281">
            <a:extLst>
              <a:ext uri="{FF2B5EF4-FFF2-40B4-BE49-F238E27FC236}">
                <a16:creationId xmlns:a16="http://schemas.microsoft.com/office/drawing/2014/main" id="{6F79087E-0B71-4ABA-9A48-EC2125D04D85}"/>
              </a:ext>
            </a:extLst>
          </p:cNvPr>
          <p:cNvSpPr/>
          <p:nvPr userDrawn="1"/>
        </p:nvSpPr>
        <p:spPr>
          <a:xfrm>
            <a:off x="18446743" y="8548134"/>
            <a:ext cx="1010380" cy="5841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786" y="0"/>
                </a:moveTo>
                <a:lnTo>
                  <a:pt x="0" y="20776"/>
                </a:lnTo>
                <a:lnTo>
                  <a:pt x="814" y="21600"/>
                </a:lnTo>
                <a:lnTo>
                  <a:pt x="21600" y="816"/>
                </a:lnTo>
                <a:lnTo>
                  <a:pt x="20786" y="0"/>
                </a:ln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sp>
        <p:nvSpPr>
          <p:cNvPr id="399" name="object 282">
            <a:extLst>
              <a:ext uri="{FF2B5EF4-FFF2-40B4-BE49-F238E27FC236}">
                <a16:creationId xmlns:a16="http://schemas.microsoft.com/office/drawing/2014/main" id="{6CA3689B-C84B-473D-8A70-B2315F4FCA67}"/>
              </a:ext>
            </a:extLst>
          </p:cNvPr>
          <p:cNvSpPr/>
          <p:nvPr userDrawn="1"/>
        </p:nvSpPr>
        <p:spPr>
          <a:xfrm>
            <a:off x="18469675" y="8570208"/>
            <a:ext cx="987896" cy="7105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4216"/>
                </a:moveTo>
                <a:lnTo>
                  <a:pt x="21590" y="0"/>
                </a:lnTo>
                <a:lnTo>
                  <a:pt x="331" y="17086"/>
                </a:lnTo>
                <a:lnTo>
                  <a:pt x="331" y="17124"/>
                </a:lnTo>
                <a:lnTo>
                  <a:pt x="10" y="17384"/>
                </a:lnTo>
                <a:lnTo>
                  <a:pt x="0" y="21600"/>
                </a:lnTo>
                <a:lnTo>
                  <a:pt x="833" y="20922"/>
                </a:lnTo>
                <a:lnTo>
                  <a:pt x="833" y="20900"/>
                </a:lnTo>
                <a:lnTo>
                  <a:pt x="21600" y="4216"/>
                </a:lnTo>
                <a:close/>
              </a:path>
            </a:pathLst>
          </a:custGeom>
          <a:solidFill>
            <a:srgbClr val="DBE2FB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sp>
        <p:nvSpPr>
          <p:cNvPr id="400" name="object 283">
            <a:extLst>
              <a:ext uri="{FF2B5EF4-FFF2-40B4-BE49-F238E27FC236}">
                <a16:creationId xmlns:a16="http://schemas.microsoft.com/office/drawing/2014/main" id="{0D954108-FFAB-4BD7-837B-280824BF1EBE}"/>
              </a:ext>
            </a:extLst>
          </p:cNvPr>
          <p:cNvSpPr/>
          <p:nvPr userDrawn="1"/>
        </p:nvSpPr>
        <p:spPr>
          <a:xfrm>
            <a:off x="17497843" y="8558167"/>
            <a:ext cx="1010158" cy="5839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10" y="0"/>
                </a:moveTo>
                <a:lnTo>
                  <a:pt x="0" y="816"/>
                </a:lnTo>
                <a:lnTo>
                  <a:pt x="20790" y="21600"/>
                </a:lnTo>
                <a:lnTo>
                  <a:pt x="21600" y="20784"/>
                </a:lnTo>
                <a:lnTo>
                  <a:pt x="810" y="0"/>
                </a:ln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sp>
        <p:nvSpPr>
          <p:cNvPr id="401" name="object 284">
            <a:extLst>
              <a:ext uri="{FF2B5EF4-FFF2-40B4-BE49-F238E27FC236}">
                <a16:creationId xmlns:a16="http://schemas.microsoft.com/office/drawing/2014/main" id="{CA52DAE8-0C35-4733-A0AA-8E2204DCA747}"/>
              </a:ext>
            </a:extLst>
          </p:cNvPr>
          <p:cNvSpPr/>
          <p:nvPr userDrawn="1"/>
        </p:nvSpPr>
        <p:spPr>
          <a:xfrm>
            <a:off x="17497394" y="8580244"/>
            <a:ext cx="972736" cy="700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" y="0"/>
                </a:moveTo>
                <a:lnTo>
                  <a:pt x="0" y="4276"/>
                </a:lnTo>
                <a:lnTo>
                  <a:pt x="21590" y="21600"/>
                </a:lnTo>
                <a:lnTo>
                  <a:pt x="21600" y="17324"/>
                </a:lnTo>
                <a:lnTo>
                  <a:pt x="10" y="0"/>
                </a:lnTo>
                <a:close/>
              </a:path>
            </a:pathLst>
          </a:custGeom>
          <a:solidFill>
            <a:srgbClr val="C3CCF2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pic>
        <p:nvPicPr>
          <p:cNvPr id="402" name="object 285" descr="object 285">
            <a:extLst>
              <a:ext uri="{FF2B5EF4-FFF2-40B4-BE49-F238E27FC236}">
                <a16:creationId xmlns:a16="http://schemas.microsoft.com/office/drawing/2014/main" id="{0D35B99C-4FD5-4A7E-97C7-32387ED74DB9}"/>
              </a:ext>
            </a:extLst>
          </p:cNvPr>
          <p:cNvPicPr>
            <a:picLocks noChangeAspect="1"/>
          </p:cNvPicPr>
          <p:nvPr userDrawn="1"/>
        </p:nvPicPr>
        <p:blipFill>
          <a:blip r:embed="rId34">
            <a:extLst/>
          </a:blip>
          <a:stretch>
            <a:fillRect/>
          </a:stretch>
        </p:blipFill>
        <p:spPr>
          <a:xfrm>
            <a:off x="18590861" y="7903769"/>
            <a:ext cx="173966" cy="30501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grpSp>
        <p:nvGrpSpPr>
          <p:cNvPr id="403" name="object 286">
            <a:extLst>
              <a:ext uri="{FF2B5EF4-FFF2-40B4-BE49-F238E27FC236}">
                <a16:creationId xmlns:a16="http://schemas.microsoft.com/office/drawing/2014/main" id="{8A674455-7172-4338-84A4-3F6B63F3DD92}"/>
              </a:ext>
            </a:extLst>
          </p:cNvPr>
          <p:cNvGrpSpPr/>
          <p:nvPr userDrawn="1"/>
        </p:nvGrpSpPr>
        <p:grpSpPr>
          <a:xfrm>
            <a:off x="18567472" y="7865199"/>
            <a:ext cx="221634" cy="383051"/>
            <a:chOff x="0" y="0"/>
            <a:chExt cx="221633" cy="383049"/>
          </a:xfrm>
        </p:grpSpPr>
        <p:sp>
          <p:nvSpPr>
            <p:cNvPr id="404" name="Shape">
              <a:extLst>
                <a:ext uri="{FF2B5EF4-FFF2-40B4-BE49-F238E27FC236}">
                  <a16:creationId xmlns:a16="http://schemas.microsoft.com/office/drawing/2014/main" id="{9E1C35E5-ACE2-45D9-AE8E-5F97205E7CB2}"/>
                </a:ext>
              </a:extLst>
            </p:cNvPr>
            <p:cNvSpPr/>
            <p:nvPr/>
          </p:nvSpPr>
          <p:spPr>
            <a:xfrm>
              <a:off x="0" y="0"/>
              <a:ext cx="221634" cy="383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7217"/>
                  </a:lnTo>
                  <a:lnTo>
                    <a:pt x="0" y="21600"/>
                  </a:lnTo>
                  <a:lnTo>
                    <a:pt x="15466" y="16433"/>
                  </a:lnTo>
                  <a:lnTo>
                    <a:pt x="5167" y="16433"/>
                  </a:lnTo>
                  <a:lnTo>
                    <a:pt x="5167" y="9027"/>
                  </a:lnTo>
                  <a:lnTo>
                    <a:pt x="16325" y="5255"/>
                  </a:lnTo>
                  <a:lnTo>
                    <a:pt x="21600" y="5255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C69F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05" name="Shape">
              <a:extLst>
                <a:ext uri="{FF2B5EF4-FFF2-40B4-BE49-F238E27FC236}">
                  <a16:creationId xmlns:a16="http://schemas.microsoft.com/office/drawing/2014/main" id="{961864DF-6213-4B8E-9289-C61113C02612}"/>
                </a:ext>
              </a:extLst>
            </p:cNvPr>
            <p:cNvSpPr/>
            <p:nvPr/>
          </p:nvSpPr>
          <p:spPr>
            <a:xfrm>
              <a:off x="53013" y="93197"/>
              <a:ext cx="168621" cy="1982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14666" y="0"/>
                  </a:lnTo>
                  <a:lnTo>
                    <a:pt x="14666" y="14311"/>
                  </a:lnTo>
                  <a:lnTo>
                    <a:pt x="0" y="21600"/>
                  </a:lnTo>
                  <a:lnTo>
                    <a:pt x="13538" y="21600"/>
                  </a:lnTo>
                  <a:lnTo>
                    <a:pt x="21600" y="1764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pic>
        <p:nvPicPr>
          <p:cNvPr id="406" name="object 287" descr="object 287">
            <a:extLst>
              <a:ext uri="{FF2B5EF4-FFF2-40B4-BE49-F238E27FC236}">
                <a16:creationId xmlns:a16="http://schemas.microsoft.com/office/drawing/2014/main" id="{A07C20DE-4083-42A5-8CE8-B23B406E0E60}"/>
              </a:ext>
            </a:extLst>
          </p:cNvPr>
          <p:cNvPicPr>
            <a:picLocks noChangeAspect="1"/>
          </p:cNvPicPr>
          <p:nvPr userDrawn="1"/>
        </p:nvPicPr>
        <p:blipFill>
          <a:blip r:embed="rId35">
            <a:extLst/>
          </a:blip>
          <a:stretch>
            <a:fillRect/>
          </a:stretch>
        </p:blipFill>
        <p:spPr>
          <a:xfrm>
            <a:off x="18593534" y="7911574"/>
            <a:ext cx="168842" cy="290299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grpSp>
        <p:nvGrpSpPr>
          <p:cNvPr id="407" name="object 288">
            <a:extLst>
              <a:ext uri="{FF2B5EF4-FFF2-40B4-BE49-F238E27FC236}">
                <a16:creationId xmlns:a16="http://schemas.microsoft.com/office/drawing/2014/main" id="{E6D5EC40-8F00-4AB0-AEBE-446DF8D1D5E4}"/>
              </a:ext>
            </a:extLst>
          </p:cNvPr>
          <p:cNvGrpSpPr/>
          <p:nvPr userDrawn="1"/>
        </p:nvGrpSpPr>
        <p:grpSpPr>
          <a:xfrm>
            <a:off x="18567472" y="7865199"/>
            <a:ext cx="221634" cy="383051"/>
            <a:chOff x="0" y="0"/>
            <a:chExt cx="221633" cy="383049"/>
          </a:xfrm>
        </p:grpSpPr>
        <p:sp>
          <p:nvSpPr>
            <p:cNvPr id="408" name="Shape">
              <a:extLst>
                <a:ext uri="{FF2B5EF4-FFF2-40B4-BE49-F238E27FC236}">
                  <a16:creationId xmlns:a16="http://schemas.microsoft.com/office/drawing/2014/main" id="{A11B7EE8-1828-4F2C-BF4E-E899FB10D76B}"/>
                </a:ext>
              </a:extLst>
            </p:cNvPr>
            <p:cNvSpPr/>
            <p:nvPr/>
          </p:nvSpPr>
          <p:spPr>
            <a:xfrm>
              <a:off x="0" y="0"/>
              <a:ext cx="221634" cy="383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7217"/>
                  </a:lnTo>
                  <a:lnTo>
                    <a:pt x="0" y="21600"/>
                  </a:lnTo>
                  <a:lnTo>
                    <a:pt x="15466" y="16433"/>
                  </a:lnTo>
                  <a:lnTo>
                    <a:pt x="5167" y="16433"/>
                  </a:lnTo>
                  <a:lnTo>
                    <a:pt x="5167" y="9027"/>
                  </a:lnTo>
                  <a:lnTo>
                    <a:pt x="16325" y="5255"/>
                  </a:lnTo>
                  <a:lnTo>
                    <a:pt x="21600" y="5255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C69F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09" name="Shape">
              <a:extLst>
                <a:ext uri="{FF2B5EF4-FFF2-40B4-BE49-F238E27FC236}">
                  <a16:creationId xmlns:a16="http://schemas.microsoft.com/office/drawing/2014/main" id="{F3D3F307-03EC-4106-999F-CE93B519D28E}"/>
                </a:ext>
              </a:extLst>
            </p:cNvPr>
            <p:cNvSpPr/>
            <p:nvPr/>
          </p:nvSpPr>
          <p:spPr>
            <a:xfrm>
              <a:off x="53013" y="93197"/>
              <a:ext cx="168621" cy="1982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14666" y="0"/>
                  </a:lnTo>
                  <a:lnTo>
                    <a:pt x="14666" y="14311"/>
                  </a:lnTo>
                  <a:lnTo>
                    <a:pt x="0" y="21600"/>
                  </a:lnTo>
                  <a:lnTo>
                    <a:pt x="13538" y="21600"/>
                  </a:lnTo>
                  <a:lnTo>
                    <a:pt x="21600" y="1764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pic>
        <p:nvPicPr>
          <p:cNvPr id="410" name="object 289" descr="object 289">
            <a:extLst>
              <a:ext uri="{FF2B5EF4-FFF2-40B4-BE49-F238E27FC236}">
                <a16:creationId xmlns:a16="http://schemas.microsoft.com/office/drawing/2014/main" id="{39FAF7DD-C159-4F89-8111-9776C487F7B6}"/>
              </a:ext>
            </a:extLst>
          </p:cNvPr>
          <p:cNvPicPr>
            <a:picLocks noChangeAspect="1"/>
          </p:cNvPicPr>
          <p:nvPr userDrawn="1"/>
        </p:nvPicPr>
        <p:blipFill>
          <a:blip r:embed="rId36">
            <a:extLst/>
          </a:blip>
          <a:stretch>
            <a:fillRect/>
          </a:stretch>
        </p:blipFill>
        <p:spPr>
          <a:xfrm>
            <a:off x="18590858" y="7903769"/>
            <a:ext cx="173966" cy="30501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411" name="object 290">
            <a:extLst>
              <a:ext uri="{FF2B5EF4-FFF2-40B4-BE49-F238E27FC236}">
                <a16:creationId xmlns:a16="http://schemas.microsoft.com/office/drawing/2014/main" id="{323FB111-E7C0-40C7-8ED1-9154F7EAF32E}"/>
              </a:ext>
            </a:extLst>
          </p:cNvPr>
          <p:cNvSpPr/>
          <p:nvPr userDrawn="1"/>
        </p:nvSpPr>
        <p:spPr>
          <a:xfrm>
            <a:off x="18563906" y="7857392"/>
            <a:ext cx="227871" cy="3977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537" y="0"/>
                </a:moveTo>
                <a:lnTo>
                  <a:pt x="0" y="7119"/>
                </a:lnTo>
                <a:lnTo>
                  <a:pt x="84" y="21600"/>
                </a:lnTo>
                <a:lnTo>
                  <a:pt x="21600" y="14481"/>
                </a:lnTo>
                <a:lnTo>
                  <a:pt x="21537" y="0"/>
                </a:lnTo>
                <a:close/>
              </a:path>
            </a:pathLst>
          </a:custGeom>
          <a:solidFill>
            <a:srgbClr val="0149FB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pic>
        <p:nvPicPr>
          <p:cNvPr id="412" name="object 291" descr="object 291">
            <a:extLst>
              <a:ext uri="{FF2B5EF4-FFF2-40B4-BE49-F238E27FC236}">
                <a16:creationId xmlns:a16="http://schemas.microsoft.com/office/drawing/2014/main" id="{D3AD9A36-75C5-43E9-8276-EA482C6C1238}"/>
              </a:ext>
            </a:extLst>
          </p:cNvPr>
          <p:cNvPicPr>
            <a:picLocks noChangeAspect="1"/>
          </p:cNvPicPr>
          <p:nvPr userDrawn="1"/>
        </p:nvPicPr>
        <p:blipFill>
          <a:blip r:embed="rId37">
            <a:extLst/>
          </a:blip>
          <a:stretch>
            <a:fillRect/>
          </a:stretch>
        </p:blipFill>
        <p:spPr>
          <a:xfrm>
            <a:off x="18851028" y="7712466"/>
            <a:ext cx="222747" cy="691186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413" name="object 292">
            <a:extLst>
              <a:ext uri="{FF2B5EF4-FFF2-40B4-BE49-F238E27FC236}">
                <a16:creationId xmlns:a16="http://schemas.microsoft.com/office/drawing/2014/main" id="{9490B002-6D1A-4526-829E-7C887897AE98}"/>
              </a:ext>
            </a:extLst>
          </p:cNvPr>
          <p:cNvSpPr/>
          <p:nvPr userDrawn="1"/>
        </p:nvSpPr>
        <p:spPr>
          <a:xfrm>
            <a:off x="18851028" y="8046912"/>
            <a:ext cx="222748" cy="356741"/>
          </a:xfrm>
          <a:prstGeom prst="rect">
            <a:avLst/>
          </a:prstGeom>
          <a:solidFill>
            <a:srgbClr val="1C69F4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pic>
        <p:nvPicPr>
          <p:cNvPr id="414" name="object 293" descr="object 293">
            <a:extLst>
              <a:ext uri="{FF2B5EF4-FFF2-40B4-BE49-F238E27FC236}">
                <a16:creationId xmlns:a16="http://schemas.microsoft.com/office/drawing/2014/main" id="{C3438080-B60C-489D-BE8F-096647A89BA2}"/>
              </a:ext>
            </a:extLst>
          </p:cNvPr>
          <p:cNvPicPr>
            <a:picLocks noChangeAspect="1"/>
          </p:cNvPicPr>
          <p:nvPr userDrawn="1"/>
        </p:nvPicPr>
        <p:blipFill>
          <a:blip r:embed="rId38">
            <a:extLst/>
          </a:blip>
          <a:stretch>
            <a:fillRect/>
          </a:stretch>
        </p:blipFill>
        <p:spPr>
          <a:xfrm>
            <a:off x="19118330" y="7554386"/>
            <a:ext cx="222747" cy="691188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415" name="object 294" descr="object 294">
            <a:extLst>
              <a:ext uri="{FF2B5EF4-FFF2-40B4-BE49-F238E27FC236}">
                <a16:creationId xmlns:a16="http://schemas.microsoft.com/office/drawing/2014/main" id="{B94074AD-4A74-4CBD-B71F-2D56F4D98609}"/>
              </a:ext>
            </a:extLst>
          </p:cNvPr>
          <p:cNvPicPr>
            <a:picLocks noChangeAspect="1"/>
          </p:cNvPicPr>
          <p:nvPr userDrawn="1"/>
        </p:nvPicPr>
        <p:blipFill>
          <a:blip r:embed="rId39">
            <a:extLst/>
          </a:blip>
          <a:stretch>
            <a:fillRect/>
          </a:stretch>
        </p:blipFill>
        <p:spPr>
          <a:xfrm>
            <a:off x="18583733" y="8200981"/>
            <a:ext cx="222747" cy="356741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grpSp>
        <p:nvGrpSpPr>
          <p:cNvPr id="416" name="object 295">
            <a:extLst>
              <a:ext uri="{FF2B5EF4-FFF2-40B4-BE49-F238E27FC236}">
                <a16:creationId xmlns:a16="http://schemas.microsoft.com/office/drawing/2014/main" id="{B8344473-2D7A-43D9-8D3E-8745DA8B01EE}"/>
              </a:ext>
            </a:extLst>
          </p:cNvPr>
          <p:cNvGrpSpPr/>
          <p:nvPr userDrawn="1"/>
        </p:nvGrpSpPr>
        <p:grpSpPr>
          <a:xfrm>
            <a:off x="18583720" y="7888839"/>
            <a:ext cx="757352" cy="668884"/>
            <a:chOff x="0" y="0"/>
            <a:chExt cx="757351" cy="668883"/>
          </a:xfrm>
        </p:grpSpPr>
        <p:sp>
          <p:nvSpPr>
            <p:cNvPr id="417" name="Rectangle">
              <a:extLst>
                <a:ext uri="{FF2B5EF4-FFF2-40B4-BE49-F238E27FC236}">
                  <a16:creationId xmlns:a16="http://schemas.microsoft.com/office/drawing/2014/main" id="{02A78BEA-2796-4F88-90F6-B8092132A0AD}"/>
                </a:ext>
              </a:extLst>
            </p:cNvPr>
            <p:cNvSpPr/>
            <p:nvPr/>
          </p:nvSpPr>
          <p:spPr>
            <a:xfrm>
              <a:off x="0" y="312153"/>
              <a:ext cx="222759" cy="356731"/>
            </a:xfrm>
            <a:prstGeom prst="rect">
              <a:avLst/>
            </a:prstGeom>
            <a:solidFill>
              <a:srgbClr val="1C69F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18" name="Rectangle">
              <a:extLst>
                <a:ext uri="{FF2B5EF4-FFF2-40B4-BE49-F238E27FC236}">
                  <a16:creationId xmlns:a16="http://schemas.microsoft.com/office/drawing/2014/main" id="{D511AFAA-4272-493A-91F5-5184BF6FCD96}"/>
                </a:ext>
              </a:extLst>
            </p:cNvPr>
            <p:cNvSpPr/>
            <p:nvPr/>
          </p:nvSpPr>
          <p:spPr>
            <a:xfrm>
              <a:off x="534606" y="0"/>
              <a:ext cx="222746" cy="356744"/>
            </a:xfrm>
            <a:prstGeom prst="rect">
              <a:avLst/>
            </a:prstGeom>
            <a:solidFill>
              <a:srgbClr val="1C69F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pic>
        <p:nvPicPr>
          <p:cNvPr id="419" name="object 296" descr="object 296">
            <a:extLst>
              <a:ext uri="{FF2B5EF4-FFF2-40B4-BE49-F238E27FC236}">
                <a16:creationId xmlns:a16="http://schemas.microsoft.com/office/drawing/2014/main" id="{2E7C2A32-7FDD-4F4B-91E9-6FA8F01921E0}"/>
              </a:ext>
            </a:extLst>
          </p:cNvPr>
          <p:cNvPicPr>
            <a:picLocks noChangeAspect="1"/>
          </p:cNvPicPr>
          <p:nvPr userDrawn="1"/>
        </p:nvPicPr>
        <p:blipFill>
          <a:blip r:embed="rId39">
            <a:extLst/>
          </a:blip>
          <a:stretch>
            <a:fillRect/>
          </a:stretch>
        </p:blipFill>
        <p:spPr>
          <a:xfrm>
            <a:off x="18580394" y="8542113"/>
            <a:ext cx="200473" cy="356741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420" name="object 297">
            <a:extLst>
              <a:ext uri="{FF2B5EF4-FFF2-40B4-BE49-F238E27FC236}">
                <a16:creationId xmlns:a16="http://schemas.microsoft.com/office/drawing/2014/main" id="{DA62A059-2319-4D3E-A8AC-BE51D170F8B7}"/>
              </a:ext>
            </a:extLst>
          </p:cNvPr>
          <p:cNvSpPr/>
          <p:nvPr userDrawn="1"/>
        </p:nvSpPr>
        <p:spPr>
          <a:xfrm>
            <a:off x="18580394" y="8542113"/>
            <a:ext cx="200474" cy="356741"/>
          </a:xfrm>
          <a:prstGeom prst="rect">
            <a:avLst/>
          </a:prstGeom>
          <a:solidFill>
            <a:srgbClr val="1C69F4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grpSp>
        <p:nvGrpSpPr>
          <p:cNvPr id="421" name="object 298">
            <a:extLst>
              <a:ext uri="{FF2B5EF4-FFF2-40B4-BE49-F238E27FC236}">
                <a16:creationId xmlns:a16="http://schemas.microsoft.com/office/drawing/2014/main" id="{2D21D34E-2BD6-4122-B43E-B6B6E74DE817}"/>
              </a:ext>
            </a:extLst>
          </p:cNvPr>
          <p:cNvGrpSpPr/>
          <p:nvPr userDrawn="1"/>
        </p:nvGrpSpPr>
        <p:grpSpPr>
          <a:xfrm>
            <a:off x="17662894" y="7598543"/>
            <a:ext cx="691630" cy="1158953"/>
            <a:chOff x="0" y="0"/>
            <a:chExt cx="691629" cy="1158952"/>
          </a:xfrm>
        </p:grpSpPr>
        <p:sp>
          <p:nvSpPr>
            <p:cNvPr id="422" name="Shape">
              <a:extLst>
                <a:ext uri="{FF2B5EF4-FFF2-40B4-BE49-F238E27FC236}">
                  <a16:creationId xmlns:a16="http://schemas.microsoft.com/office/drawing/2014/main" id="{CD121E0B-ABBD-475F-8BBD-24FB34E87887}"/>
                </a:ext>
              </a:extLst>
            </p:cNvPr>
            <p:cNvSpPr/>
            <p:nvPr/>
          </p:nvSpPr>
          <p:spPr>
            <a:xfrm>
              <a:off x="0" y="593305"/>
              <a:ext cx="168618" cy="2905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7227"/>
                  </a:moveTo>
                  <a:lnTo>
                    <a:pt x="57" y="0"/>
                  </a:lnTo>
                  <a:lnTo>
                    <a:pt x="0" y="14373"/>
                  </a:lnTo>
                  <a:lnTo>
                    <a:pt x="21514" y="21600"/>
                  </a:lnTo>
                  <a:lnTo>
                    <a:pt x="21600" y="7227"/>
                  </a:lnTo>
                  <a:close/>
                </a:path>
              </a:pathLst>
            </a:custGeom>
            <a:solidFill>
              <a:srgbClr val="D1D8E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23" name="Shape">
              <a:extLst>
                <a:ext uri="{FF2B5EF4-FFF2-40B4-BE49-F238E27FC236}">
                  <a16:creationId xmlns:a16="http://schemas.microsoft.com/office/drawing/2014/main" id="{62166F50-B823-444B-B77E-179EA4CCA362}"/>
                </a:ext>
              </a:extLst>
            </p:cNvPr>
            <p:cNvSpPr/>
            <p:nvPr/>
          </p:nvSpPr>
          <p:spPr>
            <a:xfrm>
              <a:off x="1778" y="286943"/>
              <a:ext cx="168618" cy="2903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7233"/>
                  </a:moveTo>
                  <a:lnTo>
                    <a:pt x="57" y="0"/>
                  </a:lnTo>
                  <a:lnTo>
                    <a:pt x="0" y="14367"/>
                  </a:lnTo>
                  <a:lnTo>
                    <a:pt x="21515" y="21600"/>
                  </a:lnTo>
                  <a:lnTo>
                    <a:pt x="21600" y="7233"/>
                  </a:lnTo>
                  <a:close/>
                </a:path>
              </a:pathLst>
            </a:custGeom>
            <a:solidFill>
              <a:srgbClr val="D1D8E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24" name="Shape">
              <a:extLst>
                <a:ext uri="{FF2B5EF4-FFF2-40B4-BE49-F238E27FC236}">
                  <a16:creationId xmlns:a16="http://schemas.microsoft.com/office/drawing/2014/main" id="{FAA20E8D-19F1-4DD9-933C-EE756C764B9C}"/>
                </a:ext>
              </a:extLst>
            </p:cNvPr>
            <p:cNvSpPr/>
            <p:nvPr/>
          </p:nvSpPr>
          <p:spPr>
            <a:xfrm>
              <a:off x="6907" y="0"/>
              <a:ext cx="168619" cy="2905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7211"/>
                  </a:moveTo>
                  <a:lnTo>
                    <a:pt x="85" y="0"/>
                  </a:lnTo>
                  <a:lnTo>
                    <a:pt x="0" y="14373"/>
                  </a:lnTo>
                  <a:lnTo>
                    <a:pt x="21514" y="21600"/>
                  </a:lnTo>
                  <a:lnTo>
                    <a:pt x="21600" y="7211"/>
                  </a:lnTo>
                  <a:close/>
                </a:path>
              </a:pathLst>
            </a:custGeom>
            <a:solidFill>
              <a:srgbClr val="D1D8E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25" name="Shape">
              <a:extLst>
                <a:ext uri="{FF2B5EF4-FFF2-40B4-BE49-F238E27FC236}">
                  <a16:creationId xmlns:a16="http://schemas.microsoft.com/office/drawing/2014/main" id="{4FB06FA7-13F1-42BF-81AD-4D84755307F9}"/>
                </a:ext>
              </a:extLst>
            </p:cNvPr>
            <p:cNvSpPr/>
            <p:nvPr/>
          </p:nvSpPr>
          <p:spPr>
            <a:xfrm>
              <a:off x="254825" y="422732"/>
              <a:ext cx="168619" cy="2902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7234"/>
                  </a:moveTo>
                  <a:lnTo>
                    <a:pt x="85" y="0"/>
                  </a:lnTo>
                  <a:lnTo>
                    <a:pt x="0" y="14383"/>
                  </a:lnTo>
                  <a:lnTo>
                    <a:pt x="21514" y="21600"/>
                  </a:lnTo>
                  <a:lnTo>
                    <a:pt x="21600" y="7234"/>
                  </a:lnTo>
                  <a:close/>
                </a:path>
              </a:pathLst>
            </a:custGeom>
            <a:solidFill>
              <a:srgbClr val="D1D8E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26" name="Shape">
              <a:extLst>
                <a:ext uri="{FF2B5EF4-FFF2-40B4-BE49-F238E27FC236}">
                  <a16:creationId xmlns:a16="http://schemas.microsoft.com/office/drawing/2014/main" id="{378368D3-8DC2-46AA-A869-C292E3AFF5C9}"/>
                </a:ext>
              </a:extLst>
            </p:cNvPr>
            <p:cNvSpPr/>
            <p:nvPr/>
          </p:nvSpPr>
          <p:spPr>
            <a:xfrm>
              <a:off x="259943" y="135775"/>
              <a:ext cx="168403" cy="2905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7228"/>
                  </a:moveTo>
                  <a:lnTo>
                    <a:pt x="57" y="0"/>
                  </a:lnTo>
                  <a:lnTo>
                    <a:pt x="0" y="14373"/>
                  </a:lnTo>
                  <a:lnTo>
                    <a:pt x="21543" y="21600"/>
                  </a:lnTo>
                  <a:lnTo>
                    <a:pt x="21600" y="7228"/>
                  </a:lnTo>
                  <a:close/>
                </a:path>
              </a:pathLst>
            </a:custGeom>
            <a:solidFill>
              <a:srgbClr val="D1D8E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27" name="Shape">
              <a:extLst>
                <a:ext uri="{FF2B5EF4-FFF2-40B4-BE49-F238E27FC236}">
                  <a16:creationId xmlns:a16="http://schemas.microsoft.com/office/drawing/2014/main" id="{14100F24-EA99-4A04-B517-F2F262ADED4B}"/>
                </a:ext>
              </a:extLst>
            </p:cNvPr>
            <p:cNvSpPr/>
            <p:nvPr/>
          </p:nvSpPr>
          <p:spPr>
            <a:xfrm>
              <a:off x="516102" y="868438"/>
              <a:ext cx="168619" cy="2905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7227"/>
                  </a:moveTo>
                  <a:lnTo>
                    <a:pt x="86" y="0"/>
                  </a:lnTo>
                  <a:lnTo>
                    <a:pt x="0" y="14373"/>
                  </a:lnTo>
                  <a:lnTo>
                    <a:pt x="21543" y="21600"/>
                  </a:lnTo>
                  <a:lnTo>
                    <a:pt x="21600" y="7227"/>
                  </a:lnTo>
                  <a:close/>
                </a:path>
              </a:pathLst>
            </a:custGeom>
            <a:solidFill>
              <a:srgbClr val="D1D8E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28" name="Shape">
              <a:extLst>
                <a:ext uri="{FF2B5EF4-FFF2-40B4-BE49-F238E27FC236}">
                  <a16:creationId xmlns:a16="http://schemas.microsoft.com/office/drawing/2014/main" id="{55089E15-7AE1-4E81-81E2-0D762518F59C}"/>
                </a:ext>
              </a:extLst>
            </p:cNvPr>
            <p:cNvSpPr/>
            <p:nvPr/>
          </p:nvSpPr>
          <p:spPr>
            <a:xfrm>
              <a:off x="517880" y="562089"/>
              <a:ext cx="168848" cy="2902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7217"/>
                  </a:moveTo>
                  <a:lnTo>
                    <a:pt x="86" y="0"/>
                  </a:lnTo>
                  <a:lnTo>
                    <a:pt x="0" y="14366"/>
                  </a:lnTo>
                  <a:lnTo>
                    <a:pt x="21514" y="21600"/>
                  </a:lnTo>
                  <a:lnTo>
                    <a:pt x="21600" y="7217"/>
                  </a:lnTo>
                  <a:close/>
                </a:path>
              </a:pathLst>
            </a:custGeom>
            <a:solidFill>
              <a:srgbClr val="D1D8E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29" name="Shape">
              <a:extLst>
                <a:ext uri="{FF2B5EF4-FFF2-40B4-BE49-F238E27FC236}">
                  <a16:creationId xmlns:a16="http://schemas.microsoft.com/office/drawing/2014/main" id="{DD3D941C-75A5-4D40-A1CD-FBA07E888B9A}"/>
                </a:ext>
              </a:extLst>
            </p:cNvPr>
            <p:cNvSpPr/>
            <p:nvPr/>
          </p:nvSpPr>
          <p:spPr>
            <a:xfrm>
              <a:off x="523011" y="275132"/>
              <a:ext cx="168619" cy="2905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7211"/>
                  </a:moveTo>
                  <a:lnTo>
                    <a:pt x="57" y="0"/>
                  </a:lnTo>
                  <a:lnTo>
                    <a:pt x="0" y="14372"/>
                  </a:lnTo>
                  <a:lnTo>
                    <a:pt x="21514" y="21600"/>
                  </a:lnTo>
                  <a:lnTo>
                    <a:pt x="21600" y="7211"/>
                  </a:lnTo>
                  <a:close/>
                </a:path>
              </a:pathLst>
            </a:custGeom>
            <a:solidFill>
              <a:srgbClr val="D1D8E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pic>
        <p:nvPicPr>
          <p:cNvPr id="430" name="object 299" descr="object 299">
            <a:extLst>
              <a:ext uri="{FF2B5EF4-FFF2-40B4-BE49-F238E27FC236}">
                <a16:creationId xmlns:a16="http://schemas.microsoft.com/office/drawing/2014/main" id="{2B00A795-BBF0-4CCC-9D59-578DE6124266}"/>
              </a:ext>
            </a:extLst>
          </p:cNvPr>
          <p:cNvPicPr>
            <a:picLocks noChangeAspect="1"/>
          </p:cNvPicPr>
          <p:nvPr userDrawn="1"/>
        </p:nvPicPr>
        <p:blipFill>
          <a:blip r:embed="rId39">
            <a:extLst/>
          </a:blip>
          <a:stretch>
            <a:fillRect/>
          </a:stretch>
        </p:blipFill>
        <p:spPr>
          <a:xfrm>
            <a:off x="18851028" y="8379350"/>
            <a:ext cx="222747" cy="356741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431" name="object 300">
            <a:extLst>
              <a:ext uri="{FF2B5EF4-FFF2-40B4-BE49-F238E27FC236}">
                <a16:creationId xmlns:a16="http://schemas.microsoft.com/office/drawing/2014/main" id="{17BED714-231A-48A9-A433-57342F23C612}"/>
              </a:ext>
            </a:extLst>
          </p:cNvPr>
          <p:cNvSpPr/>
          <p:nvPr userDrawn="1"/>
        </p:nvSpPr>
        <p:spPr>
          <a:xfrm>
            <a:off x="18851028" y="8379350"/>
            <a:ext cx="222748" cy="356741"/>
          </a:xfrm>
          <a:prstGeom prst="rect">
            <a:avLst/>
          </a:prstGeom>
          <a:solidFill>
            <a:srgbClr val="1C69F4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pic>
        <p:nvPicPr>
          <p:cNvPr id="432" name="object 301" descr="object 301">
            <a:extLst>
              <a:ext uri="{FF2B5EF4-FFF2-40B4-BE49-F238E27FC236}">
                <a16:creationId xmlns:a16="http://schemas.microsoft.com/office/drawing/2014/main" id="{A2B00D54-214B-4B30-A666-89E38BDFAA15}"/>
              </a:ext>
            </a:extLst>
          </p:cNvPr>
          <p:cNvPicPr>
            <a:picLocks noChangeAspect="1"/>
          </p:cNvPicPr>
          <p:nvPr userDrawn="1"/>
        </p:nvPicPr>
        <p:blipFill>
          <a:blip r:embed="rId39">
            <a:extLst/>
          </a:blip>
          <a:stretch>
            <a:fillRect/>
          </a:stretch>
        </p:blipFill>
        <p:spPr>
          <a:xfrm>
            <a:off x="19118330" y="8202988"/>
            <a:ext cx="222747" cy="356741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433" name="object 302">
            <a:extLst>
              <a:ext uri="{FF2B5EF4-FFF2-40B4-BE49-F238E27FC236}">
                <a16:creationId xmlns:a16="http://schemas.microsoft.com/office/drawing/2014/main" id="{575FDCD2-C1DE-4829-AA74-5FE7E9F7126C}"/>
              </a:ext>
            </a:extLst>
          </p:cNvPr>
          <p:cNvSpPr/>
          <p:nvPr userDrawn="1"/>
        </p:nvSpPr>
        <p:spPr>
          <a:xfrm>
            <a:off x="19118330" y="8202988"/>
            <a:ext cx="222748" cy="356741"/>
          </a:xfrm>
          <a:prstGeom prst="rect">
            <a:avLst/>
          </a:prstGeom>
          <a:solidFill>
            <a:srgbClr val="1C69F4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sp>
        <p:nvSpPr>
          <p:cNvPr id="434" name="object 303">
            <a:extLst>
              <a:ext uri="{FF2B5EF4-FFF2-40B4-BE49-F238E27FC236}">
                <a16:creationId xmlns:a16="http://schemas.microsoft.com/office/drawing/2014/main" id="{19E71755-69E8-438D-A258-1C8A75ACAFA7}"/>
              </a:ext>
            </a:extLst>
          </p:cNvPr>
          <p:cNvSpPr/>
          <p:nvPr userDrawn="1"/>
        </p:nvSpPr>
        <p:spPr>
          <a:xfrm>
            <a:off x="17744201" y="8731410"/>
            <a:ext cx="342362" cy="1984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099" y="0"/>
                </a:moveTo>
                <a:lnTo>
                  <a:pt x="0" y="6043"/>
                </a:lnTo>
                <a:lnTo>
                  <a:pt x="15501" y="21600"/>
                </a:lnTo>
                <a:lnTo>
                  <a:pt x="21600" y="15557"/>
                </a:lnTo>
                <a:lnTo>
                  <a:pt x="6099" y="0"/>
                </a:ln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pic>
        <p:nvPicPr>
          <p:cNvPr id="435" name="object 304" descr="object 304">
            <a:extLst>
              <a:ext uri="{FF2B5EF4-FFF2-40B4-BE49-F238E27FC236}">
                <a16:creationId xmlns:a16="http://schemas.microsoft.com/office/drawing/2014/main" id="{4D7F0E59-24E8-4832-B7AF-DCA3CC214FE3}"/>
              </a:ext>
            </a:extLst>
          </p:cNvPr>
          <p:cNvPicPr>
            <a:picLocks noChangeAspect="1"/>
          </p:cNvPicPr>
          <p:nvPr userDrawn="1"/>
        </p:nvPicPr>
        <p:blipFill>
          <a:blip r:embed="rId40">
            <a:extLst/>
          </a:blip>
          <a:stretch>
            <a:fillRect/>
          </a:stretch>
        </p:blipFill>
        <p:spPr>
          <a:xfrm>
            <a:off x="17677379" y="8786927"/>
            <a:ext cx="312736" cy="303900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grpSp>
        <p:nvGrpSpPr>
          <p:cNvPr id="436" name="object 305">
            <a:extLst>
              <a:ext uri="{FF2B5EF4-FFF2-40B4-BE49-F238E27FC236}">
                <a16:creationId xmlns:a16="http://schemas.microsoft.com/office/drawing/2014/main" id="{304AA5CE-22F2-46CE-A3B6-031D40158185}"/>
              </a:ext>
            </a:extLst>
          </p:cNvPr>
          <p:cNvGrpSpPr/>
          <p:nvPr userDrawn="1"/>
        </p:nvGrpSpPr>
        <p:grpSpPr>
          <a:xfrm>
            <a:off x="17608983" y="8855158"/>
            <a:ext cx="381129" cy="275362"/>
            <a:chOff x="0" y="0"/>
            <a:chExt cx="381128" cy="275361"/>
          </a:xfrm>
        </p:grpSpPr>
        <p:sp>
          <p:nvSpPr>
            <p:cNvPr id="437" name="Shape">
              <a:extLst>
                <a:ext uri="{FF2B5EF4-FFF2-40B4-BE49-F238E27FC236}">
                  <a16:creationId xmlns:a16="http://schemas.microsoft.com/office/drawing/2014/main" id="{E5F05F7F-AEA0-449E-A533-4459F9D9B9D6}"/>
                </a:ext>
              </a:extLst>
            </p:cNvPr>
            <p:cNvSpPr/>
            <p:nvPr/>
          </p:nvSpPr>
          <p:spPr>
            <a:xfrm>
              <a:off x="0" y="92760"/>
              <a:ext cx="314300" cy="1826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6905"/>
                  </a:moveTo>
                  <a:lnTo>
                    <a:pt x="4715" y="0"/>
                  </a:lnTo>
                  <a:lnTo>
                    <a:pt x="0" y="4695"/>
                  </a:lnTo>
                  <a:lnTo>
                    <a:pt x="16885" y="21600"/>
                  </a:lnTo>
                  <a:lnTo>
                    <a:pt x="21600" y="16905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38" name="Shape">
              <a:extLst>
                <a:ext uri="{FF2B5EF4-FFF2-40B4-BE49-F238E27FC236}">
                  <a16:creationId xmlns:a16="http://schemas.microsoft.com/office/drawing/2014/main" id="{12CE3BC2-72C2-44B4-AB46-085D3334AA6A}"/>
                </a:ext>
              </a:extLst>
            </p:cNvPr>
            <p:cNvSpPr/>
            <p:nvPr/>
          </p:nvSpPr>
          <p:spPr>
            <a:xfrm>
              <a:off x="68389" y="0"/>
              <a:ext cx="312740" cy="1814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7010"/>
                  </a:moveTo>
                  <a:lnTo>
                    <a:pt x="4630" y="0"/>
                  </a:lnTo>
                  <a:lnTo>
                    <a:pt x="0" y="4592"/>
                  </a:lnTo>
                  <a:lnTo>
                    <a:pt x="16969" y="21600"/>
                  </a:lnTo>
                  <a:lnTo>
                    <a:pt x="21600" y="1701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439" name="object 306">
            <a:extLst>
              <a:ext uri="{FF2B5EF4-FFF2-40B4-BE49-F238E27FC236}">
                <a16:creationId xmlns:a16="http://schemas.microsoft.com/office/drawing/2014/main" id="{9BD36925-D259-448A-9CFA-8721DDEE7D5B}"/>
              </a:ext>
            </a:extLst>
          </p:cNvPr>
          <p:cNvSpPr/>
          <p:nvPr userDrawn="1"/>
        </p:nvSpPr>
        <p:spPr>
          <a:xfrm>
            <a:off x="17608992" y="8987597"/>
            <a:ext cx="245691" cy="2064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6648"/>
                </a:lnTo>
                <a:lnTo>
                  <a:pt x="21600" y="21600"/>
                </a:lnTo>
                <a:lnTo>
                  <a:pt x="21600" y="14952"/>
                </a:lnTo>
                <a:lnTo>
                  <a:pt x="0" y="0"/>
                </a:lnTo>
                <a:close/>
              </a:path>
            </a:pathLst>
          </a:custGeom>
          <a:solidFill>
            <a:srgbClr val="C3CCF2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sp>
        <p:nvSpPr>
          <p:cNvPr id="440" name="object 307">
            <a:extLst>
              <a:ext uri="{FF2B5EF4-FFF2-40B4-BE49-F238E27FC236}">
                <a16:creationId xmlns:a16="http://schemas.microsoft.com/office/drawing/2014/main" id="{210CF275-A089-4B7B-8489-EDC757063698}"/>
              </a:ext>
            </a:extLst>
          </p:cNvPr>
          <p:cNvSpPr/>
          <p:nvPr userDrawn="1"/>
        </p:nvSpPr>
        <p:spPr>
          <a:xfrm>
            <a:off x="17854686" y="8874332"/>
            <a:ext cx="232327" cy="3197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559" y="0"/>
                </a:moveTo>
                <a:lnTo>
                  <a:pt x="12571" y="3751"/>
                </a:lnTo>
                <a:lnTo>
                  <a:pt x="12591" y="8360"/>
                </a:lnTo>
                <a:lnTo>
                  <a:pt x="6358" y="10966"/>
                </a:lnTo>
                <a:lnTo>
                  <a:pt x="6379" y="14626"/>
                </a:lnTo>
                <a:lnTo>
                  <a:pt x="0" y="17307"/>
                </a:lnTo>
                <a:lnTo>
                  <a:pt x="0" y="21600"/>
                </a:lnTo>
                <a:lnTo>
                  <a:pt x="21600" y="12517"/>
                </a:lnTo>
                <a:lnTo>
                  <a:pt x="21559" y="0"/>
                </a:lnTo>
                <a:close/>
              </a:path>
            </a:pathLst>
          </a:custGeom>
          <a:solidFill>
            <a:srgbClr val="BABCDF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sp>
        <p:nvSpPr>
          <p:cNvPr id="441" name="object 308">
            <a:extLst>
              <a:ext uri="{FF2B5EF4-FFF2-40B4-BE49-F238E27FC236}">
                <a16:creationId xmlns:a16="http://schemas.microsoft.com/office/drawing/2014/main" id="{2DFD4896-C164-40D5-BC9E-5909A6764BEB}"/>
              </a:ext>
            </a:extLst>
          </p:cNvPr>
          <p:cNvSpPr/>
          <p:nvPr userDrawn="1"/>
        </p:nvSpPr>
        <p:spPr>
          <a:xfrm>
            <a:off x="17887648" y="8269428"/>
            <a:ext cx="194905" cy="6062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8" y="0"/>
                </a:moveTo>
                <a:lnTo>
                  <a:pt x="0" y="17612"/>
                </a:lnTo>
                <a:lnTo>
                  <a:pt x="21452" y="21600"/>
                </a:lnTo>
                <a:lnTo>
                  <a:pt x="21600" y="3988"/>
                </a:lnTo>
                <a:lnTo>
                  <a:pt x="148" y="0"/>
                </a:lnTo>
                <a:close/>
              </a:path>
            </a:pathLst>
          </a:custGeom>
          <a:solidFill>
            <a:srgbClr val="D1D8EF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pic>
        <p:nvPicPr>
          <p:cNvPr id="442" name="object 309" descr="object 309">
            <a:extLst>
              <a:ext uri="{FF2B5EF4-FFF2-40B4-BE49-F238E27FC236}">
                <a16:creationId xmlns:a16="http://schemas.microsoft.com/office/drawing/2014/main" id="{E78F696B-6FC6-4F0F-80A9-B59E1FA35B4C}"/>
              </a:ext>
            </a:extLst>
          </p:cNvPr>
          <p:cNvPicPr>
            <a:picLocks noChangeAspect="1"/>
          </p:cNvPicPr>
          <p:nvPr userDrawn="1"/>
        </p:nvPicPr>
        <p:blipFill>
          <a:blip r:embed="rId41">
            <a:extLst/>
          </a:blip>
          <a:stretch>
            <a:fillRect/>
          </a:stretch>
        </p:blipFill>
        <p:spPr>
          <a:xfrm>
            <a:off x="15973588" y="3237599"/>
            <a:ext cx="768254" cy="665991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443" name="object 310" descr="object 310">
            <a:extLst>
              <a:ext uri="{FF2B5EF4-FFF2-40B4-BE49-F238E27FC236}">
                <a16:creationId xmlns:a16="http://schemas.microsoft.com/office/drawing/2014/main" id="{6C844F95-801C-4BDA-A53D-0F7DFF8DF6C3}"/>
              </a:ext>
            </a:extLst>
          </p:cNvPr>
          <p:cNvPicPr>
            <a:picLocks noChangeAspect="1"/>
          </p:cNvPicPr>
          <p:nvPr userDrawn="1"/>
        </p:nvPicPr>
        <p:blipFill>
          <a:blip r:embed="rId42">
            <a:extLst/>
          </a:blip>
          <a:stretch>
            <a:fillRect/>
          </a:stretch>
        </p:blipFill>
        <p:spPr>
          <a:xfrm>
            <a:off x="18089681" y="6370455"/>
            <a:ext cx="768254" cy="665768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444" name="object 311" descr="object 311">
            <a:extLst>
              <a:ext uri="{FF2B5EF4-FFF2-40B4-BE49-F238E27FC236}">
                <a16:creationId xmlns:a16="http://schemas.microsoft.com/office/drawing/2014/main" id="{51397DB8-F240-46D8-9DDD-AE981D0DBF66}"/>
              </a:ext>
            </a:extLst>
          </p:cNvPr>
          <p:cNvPicPr>
            <a:picLocks noChangeAspect="1"/>
          </p:cNvPicPr>
          <p:nvPr userDrawn="1"/>
        </p:nvPicPr>
        <p:blipFill>
          <a:blip r:embed="rId43">
            <a:extLst/>
          </a:blip>
          <a:stretch>
            <a:fillRect/>
          </a:stretch>
        </p:blipFill>
        <p:spPr>
          <a:xfrm>
            <a:off x="16726694" y="6071906"/>
            <a:ext cx="516328" cy="447487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445" name="object 313" descr="object 313">
            <a:extLst>
              <a:ext uri="{FF2B5EF4-FFF2-40B4-BE49-F238E27FC236}">
                <a16:creationId xmlns:a16="http://schemas.microsoft.com/office/drawing/2014/main" id="{D7007B2E-C83F-47D8-949F-CA0B9BD9C9D0}"/>
              </a:ext>
            </a:extLst>
          </p:cNvPr>
          <p:cNvPicPr>
            <a:picLocks noChangeAspect="1"/>
          </p:cNvPicPr>
          <p:nvPr userDrawn="1"/>
        </p:nvPicPr>
        <p:blipFill>
          <a:blip r:embed="rId44">
            <a:extLst/>
          </a:blip>
          <a:stretch>
            <a:fillRect/>
          </a:stretch>
        </p:blipFill>
        <p:spPr>
          <a:xfrm>
            <a:off x="17660448" y="3739711"/>
            <a:ext cx="1397960" cy="1211582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446" name="object 314">
            <a:extLst>
              <a:ext uri="{FF2B5EF4-FFF2-40B4-BE49-F238E27FC236}">
                <a16:creationId xmlns:a16="http://schemas.microsoft.com/office/drawing/2014/main" id="{BB0EE3C7-2A7B-4D4F-9101-301BE8C8B297}"/>
              </a:ext>
            </a:extLst>
          </p:cNvPr>
          <p:cNvSpPr/>
          <p:nvPr userDrawn="1"/>
        </p:nvSpPr>
        <p:spPr>
          <a:xfrm>
            <a:off x="16535352" y="8021718"/>
            <a:ext cx="730834" cy="12347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66" y="7415"/>
                </a:lnTo>
                <a:lnTo>
                  <a:pt x="0" y="21600"/>
                </a:lnTo>
                <a:lnTo>
                  <a:pt x="21534" y="14185"/>
                </a:lnTo>
                <a:lnTo>
                  <a:pt x="21600" y="0"/>
                </a:lnTo>
                <a:close/>
              </a:path>
            </a:pathLst>
          </a:custGeom>
          <a:solidFill>
            <a:srgbClr val="E8EBF6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sp>
        <p:nvSpPr>
          <p:cNvPr id="447" name="object 315">
            <a:extLst>
              <a:ext uri="{FF2B5EF4-FFF2-40B4-BE49-F238E27FC236}">
                <a16:creationId xmlns:a16="http://schemas.microsoft.com/office/drawing/2014/main" id="{08C4C2D6-C4A0-48DB-A777-8A9CEEF79BF5}"/>
              </a:ext>
            </a:extLst>
          </p:cNvPr>
          <p:cNvSpPr/>
          <p:nvPr userDrawn="1"/>
        </p:nvSpPr>
        <p:spPr>
          <a:xfrm>
            <a:off x="15048517" y="7161078"/>
            <a:ext cx="2217890" cy="12844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096" y="0"/>
                </a:moveTo>
                <a:lnTo>
                  <a:pt x="0" y="7128"/>
                </a:lnTo>
                <a:lnTo>
                  <a:pt x="14502" y="21600"/>
                </a:lnTo>
                <a:lnTo>
                  <a:pt x="21600" y="14472"/>
                </a:lnTo>
                <a:lnTo>
                  <a:pt x="7096" y="0"/>
                </a:lnTo>
                <a:close/>
              </a:path>
            </a:pathLst>
          </a:custGeom>
          <a:solidFill>
            <a:srgbClr val="D1D8F0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sp>
        <p:nvSpPr>
          <p:cNvPr id="448" name="object 316">
            <a:extLst>
              <a:ext uri="{FF2B5EF4-FFF2-40B4-BE49-F238E27FC236}">
                <a16:creationId xmlns:a16="http://schemas.microsoft.com/office/drawing/2014/main" id="{84EDA507-CA9B-40A3-B705-BD3F992E7F3D}"/>
              </a:ext>
            </a:extLst>
          </p:cNvPr>
          <p:cNvSpPr/>
          <p:nvPr userDrawn="1"/>
        </p:nvSpPr>
        <p:spPr>
          <a:xfrm>
            <a:off x="15046066" y="7584934"/>
            <a:ext cx="1491513" cy="16715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2" y="0"/>
                </a:moveTo>
                <a:lnTo>
                  <a:pt x="0" y="10479"/>
                </a:lnTo>
                <a:lnTo>
                  <a:pt x="21568" y="21600"/>
                </a:lnTo>
                <a:lnTo>
                  <a:pt x="21600" y="11121"/>
                </a:lnTo>
                <a:lnTo>
                  <a:pt x="32" y="0"/>
                </a:lnTo>
                <a:close/>
              </a:path>
            </a:pathLst>
          </a:custGeom>
          <a:solidFill>
            <a:srgbClr val="BABCDF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pic>
        <p:nvPicPr>
          <p:cNvPr id="449" name="object 317" descr="object 317">
            <a:extLst>
              <a:ext uri="{FF2B5EF4-FFF2-40B4-BE49-F238E27FC236}">
                <a16:creationId xmlns:a16="http://schemas.microsoft.com/office/drawing/2014/main" id="{45FC8710-1F46-4D7A-9F50-A549F8FEA43F}"/>
              </a:ext>
            </a:extLst>
          </p:cNvPr>
          <p:cNvPicPr>
            <a:picLocks noChangeAspect="1"/>
          </p:cNvPicPr>
          <p:nvPr userDrawn="1"/>
        </p:nvPicPr>
        <p:blipFill>
          <a:blip r:embed="rId45">
            <a:extLst/>
          </a:blip>
          <a:stretch>
            <a:fillRect/>
          </a:stretch>
        </p:blipFill>
        <p:spPr>
          <a:xfrm>
            <a:off x="16477215" y="8056948"/>
            <a:ext cx="198467" cy="210475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450" name="object 318" descr="object 318">
            <a:extLst>
              <a:ext uri="{FF2B5EF4-FFF2-40B4-BE49-F238E27FC236}">
                <a16:creationId xmlns:a16="http://schemas.microsoft.com/office/drawing/2014/main" id="{F3781F1C-8D85-403C-93CA-7BFA8C87737F}"/>
              </a:ext>
            </a:extLst>
          </p:cNvPr>
          <p:cNvPicPr>
            <a:picLocks noChangeAspect="1"/>
          </p:cNvPicPr>
          <p:nvPr userDrawn="1"/>
        </p:nvPicPr>
        <p:blipFill>
          <a:blip r:embed="rId46">
            <a:extLst/>
          </a:blip>
          <a:stretch>
            <a:fillRect/>
          </a:stretch>
        </p:blipFill>
        <p:spPr>
          <a:xfrm>
            <a:off x="16081841" y="7836657"/>
            <a:ext cx="198470" cy="210702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451" name="object 319" descr="object 319">
            <a:extLst>
              <a:ext uri="{FF2B5EF4-FFF2-40B4-BE49-F238E27FC236}">
                <a16:creationId xmlns:a16="http://schemas.microsoft.com/office/drawing/2014/main" id="{3AEEA0E5-BA4F-487F-848A-C373382DFB15}"/>
              </a:ext>
            </a:extLst>
          </p:cNvPr>
          <p:cNvPicPr>
            <a:picLocks noChangeAspect="1"/>
          </p:cNvPicPr>
          <p:nvPr userDrawn="1"/>
        </p:nvPicPr>
        <p:blipFill>
          <a:blip r:embed="rId47">
            <a:extLst/>
          </a:blip>
          <a:stretch>
            <a:fillRect/>
          </a:stretch>
        </p:blipFill>
        <p:spPr>
          <a:xfrm>
            <a:off x="15686688" y="7616592"/>
            <a:ext cx="198466" cy="210481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452" name="object 320">
            <a:extLst>
              <a:ext uri="{FF2B5EF4-FFF2-40B4-BE49-F238E27FC236}">
                <a16:creationId xmlns:a16="http://schemas.microsoft.com/office/drawing/2014/main" id="{C206AA9C-81E5-4B7B-A090-F87262095AE7}"/>
              </a:ext>
            </a:extLst>
          </p:cNvPr>
          <p:cNvSpPr/>
          <p:nvPr userDrawn="1"/>
        </p:nvSpPr>
        <p:spPr>
          <a:xfrm>
            <a:off x="16833165" y="8638879"/>
            <a:ext cx="207156" cy="4470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484" y="0"/>
                </a:moveTo>
                <a:lnTo>
                  <a:pt x="0" y="5753"/>
                </a:lnTo>
                <a:lnTo>
                  <a:pt x="93" y="21600"/>
                </a:lnTo>
                <a:lnTo>
                  <a:pt x="21600" y="15847"/>
                </a:lnTo>
                <a:lnTo>
                  <a:pt x="21484" y="0"/>
                </a:lnTo>
                <a:close/>
              </a:path>
            </a:pathLst>
          </a:custGeom>
          <a:solidFill>
            <a:srgbClr val="BABCDF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grpSp>
        <p:nvGrpSpPr>
          <p:cNvPr id="453" name="object 321">
            <a:extLst>
              <a:ext uri="{FF2B5EF4-FFF2-40B4-BE49-F238E27FC236}">
                <a16:creationId xmlns:a16="http://schemas.microsoft.com/office/drawing/2014/main" id="{A56AFDF5-D510-4B0D-8E76-F3C7BF48347D}"/>
              </a:ext>
            </a:extLst>
          </p:cNvPr>
          <p:cNvGrpSpPr/>
          <p:nvPr userDrawn="1"/>
        </p:nvGrpSpPr>
        <p:grpSpPr>
          <a:xfrm>
            <a:off x="16703969" y="8224616"/>
            <a:ext cx="410529" cy="475806"/>
            <a:chOff x="0" y="0"/>
            <a:chExt cx="410528" cy="475805"/>
          </a:xfrm>
        </p:grpSpPr>
        <p:sp>
          <p:nvSpPr>
            <p:cNvPr id="454" name="Shape">
              <a:extLst>
                <a:ext uri="{FF2B5EF4-FFF2-40B4-BE49-F238E27FC236}">
                  <a16:creationId xmlns:a16="http://schemas.microsoft.com/office/drawing/2014/main" id="{64189199-268D-4ADB-8D6A-3CF1E79A9272}"/>
                </a:ext>
              </a:extLst>
            </p:cNvPr>
            <p:cNvSpPr/>
            <p:nvPr/>
          </p:nvSpPr>
          <p:spPr>
            <a:xfrm>
              <a:off x="0" y="351624"/>
              <a:ext cx="72175" cy="1241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4388"/>
                  </a:moveTo>
                  <a:lnTo>
                    <a:pt x="21531" y="0"/>
                  </a:lnTo>
                  <a:lnTo>
                    <a:pt x="0" y="7213"/>
                  </a:lnTo>
                  <a:lnTo>
                    <a:pt x="64" y="21600"/>
                  </a:lnTo>
                  <a:lnTo>
                    <a:pt x="21600" y="14388"/>
                  </a:lnTo>
                  <a:close/>
                </a:path>
              </a:pathLst>
            </a:custGeom>
            <a:solidFill>
              <a:srgbClr val="D1D8E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55" name="Shape">
              <a:extLst>
                <a:ext uri="{FF2B5EF4-FFF2-40B4-BE49-F238E27FC236}">
                  <a16:creationId xmlns:a16="http://schemas.microsoft.com/office/drawing/2014/main" id="{27FC04D7-901D-45B5-ABBA-F69A55D70C1B}"/>
                </a:ext>
              </a:extLst>
            </p:cNvPr>
            <p:cNvSpPr/>
            <p:nvPr/>
          </p:nvSpPr>
          <p:spPr>
            <a:xfrm>
              <a:off x="0" y="187960"/>
              <a:ext cx="72175" cy="1244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4362"/>
                  </a:moveTo>
                  <a:lnTo>
                    <a:pt x="21531" y="0"/>
                  </a:lnTo>
                  <a:lnTo>
                    <a:pt x="0" y="7238"/>
                  </a:lnTo>
                  <a:lnTo>
                    <a:pt x="64" y="21600"/>
                  </a:lnTo>
                  <a:lnTo>
                    <a:pt x="21600" y="14362"/>
                  </a:lnTo>
                  <a:close/>
                </a:path>
              </a:pathLst>
            </a:custGeom>
            <a:solidFill>
              <a:srgbClr val="D1D8E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56" name="Shape">
              <a:extLst>
                <a:ext uri="{FF2B5EF4-FFF2-40B4-BE49-F238E27FC236}">
                  <a16:creationId xmlns:a16="http://schemas.microsoft.com/office/drawing/2014/main" id="{46E341F9-492D-4FBD-9335-B6ACA26B92AE}"/>
                </a:ext>
              </a:extLst>
            </p:cNvPr>
            <p:cNvSpPr/>
            <p:nvPr/>
          </p:nvSpPr>
          <p:spPr>
            <a:xfrm>
              <a:off x="119164" y="285838"/>
              <a:ext cx="72175" cy="1244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4399"/>
                  </a:moveTo>
                  <a:lnTo>
                    <a:pt x="21531" y="0"/>
                  </a:lnTo>
                  <a:lnTo>
                    <a:pt x="0" y="7238"/>
                  </a:lnTo>
                  <a:lnTo>
                    <a:pt x="68" y="21600"/>
                  </a:lnTo>
                  <a:lnTo>
                    <a:pt x="21600" y="14399"/>
                  </a:lnTo>
                  <a:close/>
                </a:path>
              </a:pathLst>
            </a:custGeom>
            <a:solidFill>
              <a:srgbClr val="D1D8E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57" name="Shape">
              <a:extLst>
                <a:ext uri="{FF2B5EF4-FFF2-40B4-BE49-F238E27FC236}">
                  <a16:creationId xmlns:a16="http://schemas.microsoft.com/office/drawing/2014/main" id="{9F02C332-8301-42D2-866D-210A19A578BC}"/>
                </a:ext>
              </a:extLst>
            </p:cNvPr>
            <p:cNvSpPr/>
            <p:nvPr/>
          </p:nvSpPr>
          <p:spPr>
            <a:xfrm>
              <a:off x="119164" y="122631"/>
              <a:ext cx="72175" cy="1244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4362"/>
                  </a:moveTo>
                  <a:lnTo>
                    <a:pt x="21531" y="0"/>
                  </a:lnTo>
                  <a:lnTo>
                    <a:pt x="0" y="7201"/>
                  </a:lnTo>
                  <a:lnTo>
                    <a:pt x="68" y="21600"/>
                  </a:lnTo>
                  <a:lnTo>
                    <a:pt x="21600" y="14362"/>
                  </a:lnTo>
                  <a:close/>
                </a:path>
              </a:pathLst>
            </a:custGeom>
            <a:solidFill>
              <a:srgbClr val="D1D8E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58" name="Shape">
              <a:extLst>
                <a:ext uri="{FF2B5EF4-FFF2-40B4-BE49-F238E27FC236}">
                  <a16:creationId xmlns:a16="http://schemas.microsoft.com/office/drawing/2014/main" id="{0E41BC64-4929-48E9-A05F-A9F633724E07}"/>
                </a:ext>
              </a:extLst>
            </p:cNvPr>
            <p:cNvSpPr/>
            <p:nvPr/>
          </p:nvSpPr>
          <p:spPr>
            <a:xfrm>
              <a:off x="228752" y="225869"/>
              <a:ext cx="72175" cy="1244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4401"/>
                  </a:moveTo>
                  <a:lnTo>
                    <a:pt x="21535" y="0"/>
                  </a:lnTo>
                  <a:lnTo>
                    <a:pt x="0" y="7239"/>
                  </a:lnTo>
                  <a:lnTo>
                    <a:pt x="69" y="21600"/>
                  </a:lnTo>
                  <a:lnTo>
                    <a:pt x="21600" y="14401"/>
                  </a:lnTo>
                  <a:close/>
                </a:path>
              </a:pathLst>
            </a:custGeom>
            <a:solidFill>
              <a:srgbClr val="D1D8E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59" name="Shape">
              <a:extLst>
                <a:ext uri="{FF2B5EF4-FFF2-40B4-BE49-F238E27FC236}">
                  <a16:creationId xmlns:a16="http://schemas.microsoft.com/office/drawing/2014/main" id="{B07B145A-685F-40C8-9F0F-EADA03E9A656}"/>
                </a:ext>
              </a:extLst>
            </p:cNvPr>
            <p:cNvSpPr/>
            <p:nvPr/>
          </p:nvSpPr>
          <p:spPr>
            <a:xfrm>
              <a:off x="228752" y="62433"/>
              <a:ext cx="72175" cy="1241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4386"/>
                  </a:moveTo>
                  <a:lnTo>
                    <a:pt x="21535" y="0"/>
                  </a:lnTo>
                  <a:lnTo>
                    <a:pt x="0" y="7214"/>
                  </a:lnTo>
                  <a:lnTo>
                    <a:pt x="69" y="21600"/>
                  </a:lnTo>
                  <a:lnTo>
                    <a:pt x="21600" y="14386"/>
                  </a:lnTo>
                  <a:close/>
                </a:path>
              </a:pathLst>
            </a:custGeom>
            <a:solidFill>
              <a:srgbClr val="D1D8E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60" name="Shape">
              <a:extLst>
                <a:ext uri="{FF2B5EF4-FFF2-40B4-BE49-F238E27FC236}">
                  <a16:creationId xmlns:a16="http://schemas.microsoft.com/office/drawing/2014/main" id="{FEC5277C-4C08-4CCF-977C-7D7B2003FB11}"/>
                </a:ext>
              </a:extLst>
            </p:cNvPr>
            <p:cNvSpPr/>
            <p:nvPr/>
          </p:nvSpPr>
          <p:spPr>
            <a:xfrm>
              <a:off x="338353" y="163436"/>
              <a:ext cx="72176" cy="1241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4386"/>
                  </a:moveTo>
                  <a:lnTo>
                    <a:pt x="21531" y="0"/>
                  </a:lnTo>
                  <a:lnTo>
                    <a:pt x="0" y="7252"/>
                  </a:lnTo>
                  <a:lnTo>
                    <a:pt x="65" y="21600"/>
                  </a:lnTo>
                  <a:lnTo>
                    <a:pt x="21600" y="14386"/>
                  </a:lnTo>
                  <a:close/>
                </a:path>
              </a:pathLst>
            </a:custGeom>
            <a:solidFill>
              <a:srgbClr val="D1D8E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61" name="Shape">
              <a:extLst>
                <a:ext uri="{FF2B5EF4-FFF2-40B4-BE49-F238E27FC236}">
                  <a16:creationId xmlns:a16="http://schemas.microsoft.com/office/drawing/2014/main" id="{62537883-6D34-40AE-A215-DCA3DEA58CE1}"/>
                </a:ext>
              </a:extLst>
            </p:cNvPr>
            <p:cNvSpPr/>
            <p:nvPr/>
          </p:nvSpPr>
          <p:spPr>
            <a:xfrm>
              <a:off x="338353" y="0"/>
              <a:ext cx="72176" cy="1244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4362"/>
                  </a:moveTo>
                  <a:lnTo>
                    <a:pt x="21531" y="0"/>
                  </a:lnTo>
                  <a:lnTo>
                    <a:pt x="0" y="7201"/>
                  </a:lnTo>
                  <a:lnTo>
                    <a:pt x="65" y="21600"/>
                  </a:lnTo>
                  <a:lnTo>
                    <a:pt x="21600" y="14362"/>
                  </a:lnTo>
                  <a:close/>
                </a:path>
              </a:pathLst>
            </a:custGeom>
            <a:solidFill>
              <a:srgbClr val="D1D8E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pic>
        <p:nvPicPr>
          <p:cNvPr id="462" name="object 322" descr="object 322">
            <a:extLst>
              <a:ext uri="{FF2B5EF4-FFF2-40B4-BE49-F238E27FC236}">
                <a16:creationId xmlns:a16="http://schemas.microsoft.com/office/drawing/2014/main" id="{B1E42073-AD00-47B7-B502-AC4A16E9EE35}"/>
              </a:ext>
            </a:extLst>
          </p:cNvPr>
          <p:cNvPicPr>
            <a:picLocks noChangeAspect="1"/>
          </p:cNvPicPr>
          <p:nvPr userDrawn="1"/>
        </p:nvPicPr>
        <p:blipFill>
          <a:blip r:embed="rId48">
            <a:extLst/>
          </a:blip>
          <a:stretch>
            <a:fillRect/>
          </a:stretch>
        </p:blipFill>
        <p:spPr>
          <a:xfrm>
            <a:off x="15185732" y="7741898"/>
            <a:ext cx="1247383" cy="891853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463" name="object 323">
            <a:extLst>
              <a:ext uri="{FF2B5EF4-FFF2-40B4-BE49-F238E27FC236}">
                <a16:creationId xmlns:a16="http://schemas.microsoft.com/office/drawing/2014/main" id="{2AED6F51-BFFB-4F6D-9503-FCF7CD2E1183}"/>
              </a:ext>
            </a:extLst>
          </p:cNvPr>
          <p:cNvSpPr/>
          <p:nvPr userDrawn="1"/>
        </p:nvSpPr>
        <p:spPr>
          <a:xfrm>
            <a:off x="15185732" y="7741898"/>
            <a:ext cx="1247383" cy="891853"/>
          </a:xfrm>
          <a:prstGeom prst="rect">
            <a:avLst/>
          </a:prstGeom>
          <a:solidFill>
            <a:srgbClr val="1C69F4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pic>
        <p:nvPicPr>
          <p:cNvPr id="464" name="object 324" descr="object 324">
            <a:extLst>
              <a:ext uri="{FF2B5EF4-FFF2-40B4-BE49-F238E27FC236}">
                <a16:creationId xmlns:a16="http://schemas.microsoft.com/office/drawing/2014/main" id="{3C9FDE6D-13C9-4436-B020-3BCFEDD6DC32}"/>
              </a:ext>
            </a:extLst>
          </p:cNvPr>
          <p:cNvPicPr>
            <a:picLocks noChangeAspect="1"/>
          </p:cNvPicPr>
          <p:nvPr userDrawn="1"/>
        </p:nvPicPr>
        <p:blipFill>
          <a:blip r:embed="rId48">
            <a:extLst/>
          </a:blip>
          <a:stretch>
            <a:fillRect/>
          </a:stretch>
        </p:blipFill>
        <p:spPr>
          <a:xfrm>
            <a:off x="15163457" y="7964859"/>
            <a:ext cx="1247383" cy="891853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465" name="object 325">
            <a:extLst>
              <a:ext uri="{FF2B5EF4-FFF2-40B4-BE49-F238E27FC236}">
                <a16:creationId xmlns:a16="http://schemas.microsoft.com/office/drawing/2014/main" id="{7F52FC3F-3439-4205-A840-45F0468D849A}"/>
              </a:ext>
            </a:extLst>
          </p:cNvPr>
          <p:cNvSpPr/>
          <p:nvPr userDrawn="1"/>
        </p:nvSpPr>
        <p:spPr>
          <a:xfrm>
            <a:off x="15163457" y="7964859"/>
            <a:ext cx="1247383" cy="891853"/>
          </a:xfrm>
          <a:prstGeom prst="rect">
            <a:avLst/>
          </a:prstGeom>
          <a:solidFill>
            <a:srgbClr val="1C69F4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pic>
        <p:nvPicPr>
          <p:cNvPr id="466" name="object 326" descr="object 326">
            <a:extLst>
              <a:ext uri="{FF2B5EF4-FFF2-40B4-BE49-F238E27FC236}">
                <a16:creationId xmlns:a16="http://schemas.microsoft.com/office/drawing/2014/main" id="{A1124796-82DE-4354-8C15-5AA12512E7EE}"/>
              </a:ext>
            </a:extLst>
          </p:cNvPr>
          <p:cNvPicPr>
            <a:picLocks noChangeAspect="1"/>
          </p:cNvPicPr>
          <p:nvPr userDrawn="1"/>
        </p:nvPicPr>
        <p:blipFill>
          <a:blip r:embed="rId48">
            <a:extLst/>
          </a:blip>
          <a:stretch>
            <a:fillRect/>
          </a:stretch>
        </p:blipFill>
        <p:spPr>
          <a:xfrm>
            <a:off x="15163455" y="8210123"/>
            <a:ext cx="1247383" cy="891853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467" name="object 327">
            <a:extLst>
              <a:ext uri="{FF2B5EF4-FFF2-40B4-BE49-F238E27FC236}">
                <a16:creationId xmlns:a16="http://schemas.microsoft.com/office/drawing/2014/main" id="{21147165-6BB8-49E3-84A8-E0561153665F}"/>
              </a:ext>
            </a:extLst>
          </p:cNvPr>
          <p:cNvSpPr/>
          <p:nvPr userDrawn="1"/>
        </p:nvSpPr>
        <p:spPr>
          <a:xfrm>
            <a:off x="15163455" y="8210123"/>
            <a:ext cx="1247383" cy="891853"/>
          </a:xfrm>
          <a:prstGeom prst="rect">
            <a:avLst/>
          </a:prstGeom>
          <a:solidFill>
            <a:srgbClr val="1C69F4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sp>
        <p:nvSpPr>
          <p:cNvPr id="468" name="object 328">
            <a:extLst>
              <a:ext uri="{FF2B5EF4-FFF2-40B4-BE49-F238E27FC236}">
                <a16:creationId xmlns:a16="http://schemas.microsoft.com/office/drawing/2014/main" id="{C913ADB7-869C-427E-BE7C-97E599AE141B}"/>
              </a:ext>
            </a:extLst>
          </p:cNvPr>
          <p:cNvSpPr/>
          <p:nvPr userDrawn="1"/>
        </p:nvSpPr>
        <p:spPr>
          <a:xfrm>
            <a:off x="17056800" y="9357836"/>
            <a:ext cx="47665" cy="2868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0343"/>
                </a:moveTo>
                <a:lnTo>
                  <a:pt x="20593" y="20246"/>
                </a:lnTo>
                <a:lnTo>
                  <a:pt x="20593" y="2237"/>
                </a:lnTo>
                <a:lnTo>
                  <a:pt x="20690" y="965"/>
                </a:lnTo>
                <a:lnTo>
                  <a:pt x="20604" y="823"/>
                </a:lnTo>
                <a:lnTo>
                  <a:pt x="20299" y="686"/>
                </a:lnTo>
                <a:lnTo>
                  <a:pt x="19309" y="450"/>
                </a:lnTo>
                <a:lnTo>
                  <a:pt x="18642" y="356"/>
                </a:lnTo>
                <a:lnTo>
                  <a:pt x="17864" y="294"/>
                </a:lnTo>
                <a:lnTo>
                  <a:pt x="17767" y="294"/>
                </a:lnTo>
                <a:lnTo>
                  <a:pt x="17767" y="320"/>
                </a:lnTo>
                <a:lnTo>
                  <a:pt x="17462" y="298"/>
                </a:lnTo>
                <a:lnTo>
                  <a:pt x="17462" y="276"/>
                </a:lnTo>
                <a:lnTo>
                  <a:pt x="16253" y="176"/>
                </a:lnTo>
                <a:lnTo>
                  <a:pt x="15286" y="95"/>
                </a:lnTo>
                <a:lnTo>
                  <a:pt x="12880" y="0"/>
                </a:lnTo>
                <a:lnTo>
                  <a:pt x="8011" y="0"/>
                </a:lnTo>
                <a:lnTo>
                  <a:pt x="6526" y="58"/>
                </a:lnTo>
                <a:lnTo>
                  <a:pt x="5853" y="58"/>
                </a:lnTo>
                <a:lnTo>
                  <a:pt x="5853" y="85"/>
                </a:lnTo>
                <a:lnTo>
                  <a:pt x="5605" y="95"/>
                </a:lnTo>
                <a:lnTo>
                  <a:pt x="2595" y="334"/>
                </a:lnTo>
                <a:lnTo>
                  <a:pt x="1870" y="428"/>
                </a:lnTo>
                <a:lnTo>
                  <a:pt x="806" y="671"/>
                </a:lnTo>
                <a:lnTo>
                  <a:pt x="483" y="815"/>
                </a:lnTo>
                <a:lnTo>
                  <a:pt x="403" y="965"/>
                </a:lnTo>
                <a:lnTo>
                  <a:pt x="495" y="12847"/>
                </a:lnTo>
                <a:lnTo>
                  <a:pt x="305" y="20305"/>
                </a:lnTo>
                <a:lnTo>
                  <a:pt x="97" y="20326"/>
                </a:lnTo>
                <a:lnTo>
                  <a:pt x="0" y="20930"/>
                </a:lnTo>
                <a:lnTo>
                  <a:pt x="2319" y="21170"/>
                </a:lnTo>
                <a:lnTo>
                  <a:pt x="2561" y="21205"/>
                </a:lnTo>
                <a:lnTo>
                  <a:pt x="2947" y="21237"/>
                </a:lnTo>
                <a:lnTo>
                  <a:pt x="3735" y="21317"/>
                </a:lnTo>
                <a:lnTo>
                  <a:pt x="5922" y="21502"/>
                </a:lnTo>
                <a:lnTo>
                  <a:pt x="8345" y="21600"/>
                </a:lnTo>
                <a:lnTo>
                  <a:pt x="13255" y="21600"/>
                </a:lnTo>
                <a:lnTo>
                  <a:pt x="15677" y="21502"/>
                </a:lnTo>
                <a:lnTo>
                  <a:pt x="17864" y="21317"/>
                </a:lnTo>
                <a:lnTo>
                  <a:pt x="21502" y="20948"/>
                </a:lnTo>
                <a:lnTo>
                  <a:pt x="21600" y="20343"/>
                </a:lnTo>
                <a:close/>
              </a:path>
            </a:pathLst>
          </a:custGeom>
          <a:solidFill>
            <a:srgbClr val="BABCDF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sp>
        <p:nvSpPr>
          <p:cNvPr id="469" name="object 329">
            <a:extLst>
              <a:ext uri="{FF2B5EF4-FFF2-40B4-BE49-F238E27FC236}">
                <a16:creationId xmlns:a16="http://schemas.microsoft.com/office/drawing/2014/main" id="{6A642543-24EF-4048-ADF6-C84ED2F6E7B2}"/>
              </a:ext>
            </a:extLst>
          </p:cNvPr>
          <p:cNvSpPr/>
          <p:nvPr userDrawn="1"/>
        </p:nvSpPr>
        <p:spPr>
          <a:xfrm>
            <a:off x="17055693" y="9358001"/>
            <a:ext cx="48115" cy="255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232" y="0"/>
                </a:moveTo>
                <a:lnTo>
                  <a:pt x="8368" y="0"/>
                </a:lnTo>
                <a:lnTo>
                  <a:pt x="5970" y="1078"/>
                </a:lnTo>
                <a:lnTo>
                  <a:pt x="3800" y="3150"/>
                </a:lnTo>
                <a:lnTo>
                  <a:pt x="200" y="7299"/>
                </a:lnTo>
                <a:lnTo>
                  <a:pt x="0" y="14088"/>
                </a:lnTo>
                <a:lnTo>
                  <a:pt x="3800" y="18426"/>
                </a:lnTo>
                <a:lnTo>
                  <a:pt x="5967" y="20511"/>
                </a:lnTo>
                <a:lnTo>
                  <a:pt x="8366" y="21600"/>
                </a:lnTo>
                <a:lnTo>
                  <a:pt x="13233" y="21600"/>
                </a:lnTo>
                <a:lnTo>
                  <a:pt x="15632" y="20511"/>
                </a:lnTo>
                <a:lnTo>
                  <a:pt x="17800" y="18426"/>
                </a:lnTo>
                <a:lnTo>
                  <a:pt x="21500" y="14277"/>
                </a:lnTo>
                <a:lnTo>
                  <a:pt x="21600" y="7487"/>
                </a:lnTo>
                <a:lnTo>
                  <a:pt x="17800" y="3150"/>
                </a:lnTo>
                <a:lnTo>
                  <a:pt x="15630" y="1078"/>
                </a:lnTo>
                <a:lnTo>
                  <a:pt x="13232" y="0"/>
                </a:lnTo>
                <a:close/>
              </a:path>
            </a:pathLst>
          </a:custGeom>
          <a:solidFill>
            <a:srgbClr val="446DC6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pic>
        <p:nvPicPr>
          <p:cNvPr id="470" name="object 330" descr="object 330">
            <a:extLst>
              <a:ext uri="{FF2B5EF4-FFF2-40B4-BE49-F238E27FC236}">
                <a16:creationId xmlns:a16="http://schemas.microsoft.com/office/drawing/2014/main" id="{2AA2D89B-188C-4EFC-87B8-AD31C607EB08}"/>
              </a:ext>
            </a:extLst>
          </p:cNvPr>
          <p:cNvPicPr>
            <a:picLocks noChangeAspect="1"/>
          </p:cNvPicPr>
          <p:nvPr userDrawn="1"/>
        </p:nvPicPr>
        <p:blipFill>
          <a:blip r:embed="rId49">
            <a:extLst/>
          </a:blip>
          <a:stretch>
            <a:fillRect/>
          </a:stretch>
        </p:blipFill>
        <p:spPr>
          <a:xfrm>
            <a:off x="16861483" y="8604988"/>
            <a:ext cx="425919" cy="79642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471" name="object 331">
            <a:extLst>
              <a:ext uri="{FF2B5EF4-FFF2-40B4-BE49-F238E27FC236}">
                <a16:creationId xmlns:a16="http://schemas.microsoft.com/office/drawing/2014/main" id="{E2211A29-552B-482A-8FB8-3C53640BAE9F}"/>
              </a:ext>
            </a:extLst>
          </p:cNvPr>
          <p:cNvSpPr/>
          <p:nvPr userDrawn="1"/>
        </p:nvSpPr>
        <p:spPr>
          <a:xfrm>
            <a:off x="19729756" y="8209579"/>
            <a:ext cx="47665" cy="2863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0341"/>
                </a:moveTo>
                <a:lnTo>
                  <a:pt x="20593" y="20243"/>
                </a:lnTo>
                <a:lnTo>
                  <a:pt x="20593" y="2289"/>
                </a:lnTo>
                <a:lnTo>
                  <a:pt x="20696" y="967"/>
                </a:lnTo>
                <a:lnTo>
                  <a:pt x="20610" y="823"/>
                </a:lnTo>
                <a:lnTo>
                  <a:pt x="16253" y="176"/>
                </a:lnTo>
                <a:lnTo>
                  <a:pt x="15286" y="95"/>
                </a:lnTo>
                <a:lnTo>
                  <a:pt x="12886" y="0"/>
                </a:lnTo>
                <a:lnTo>
                  <a:pt x="8011" y="0"/>
                </a:lnTo>
                <a:lnTo>
                  <a:pt x="6532" y="58"/>
                </a:lnTo>
                <a:lnTo>
                  <a:pt x="5859" y="58"/>
                </a:lnTo>
                <a:lnTo>
                  <a:pt x="5859" y="85"/>
                </a:lnTo>
                <a:lnTo>
                  <a:pt x="5611" y="95"/>
                </a:lnTo>
                <a:lnTo>
                  <a:pt x="2906" y="309"/>
                </a:lnTo>
                <a:lnTo>
                  <a:pt x="2763" y="309"/>
                </a:lnTo>
                <a:lnTo>
                  <a:pt x="2763" y="322"/>
                </a:lnTo>
                <a:lnTo>
                  <a:pt x="2595" y="334"/>
                </a:lnTo>
                <a:lnTo>
                  <a:pt x="1876" y="429"/>
                </a:lnTo>
                <a:lnTo>
                  <a:pt x="806" y="672"/>
                </a:lnTo>
                <a:lnTo>
                  <a:pt x="483" y="816"/>
                </a:lnTo>
                <a:lnTo>
                  <a:pt x="403" y="967"/>
                </a:lnTo>
                <a:lnTo>
                  <a:pt x="500" y="12868"/>
                </a:lnTo>
                <a:lnTo>
                  <a:pt x="310" y="20304"/>
                </a:lnTo>
                <a:lnTo>
                  <a:pt x="103" y="20325"/>
                </a:lnTo>
                <a:lnTo>
                  <a:pt x="0" y="20930"/>
                </a:lnTo>
                <a:lnTo>
                  <a:pt x="1801" y="21118"/>
                </a:lnTo>
                <a:lnTo>
                  <a:pt x="1905" y="21143"/>
                </a:lnTo>
                <a:lnTo>
                  <a:pt x="2561" y="21238"/>
                </a:lnTo>
                <a:lnTo>
                  <a:pt x="4489" y="21391"/>
                </a:lnTo>
                <a:lnTo>
                  <a:pt x="5623" y="21486"/>
                </a:lnTo>
                <a:lnTo>
                  <a:pt x="5801" y="21494"/>
                </a:lnTo>
                <a:lnTo>
                  <a:pt x="5922" y="21503"/>
                </a:lnTo>
                <a:lnTo>
                  <a:pt x="8345" y="21600"/>
                </a:lnTo>
                <a:lnTo>
                  <a:pt x="13260" y="21600"/>
                </a:lnTo>
                <a:lnTo>
                  <a:pt x="15677" y="21503"/>
                </a:lnTo>
                <a:lnTo>
                  <a:pt x="17864" y="21317"/>
                </a:lnTo>
                <a:lnTo>
                  <a:pt x="18360" y="21267"/>
                </a:lnTo>
                <a:lnTo>
                  <a:pt x="18567" y="21267"/>
                </a:lnTo>
                <a:lnTo>
                  <a:pt x="18567" y="21247"/>
                </a:lnTo>
                <a:lnTo>
                  <a:pt x="21502" y="20947"/>
                </a:lnTo>
                <a:lnTo>
                  <a:pt x="21600" y="20341"/>
                </a:lnTo>
                <a:close/>
              </a:path>
            </a:pathLst>
          </a:custGeom>
          <a:solidFill>
            <a:srgbClr val="BABCDF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sp>
        <p:nvSpPr>
          <p:cNvPr id="472" name="object 332">
            <a:extLst>
              <a:ext uri="{FF2B5EF4-FFF2-40B4-BE49-F238E27FC236}">
                <a16:creationId xmlns:a16="http://schemas.microsoft.com/office/drawing/2014/main" id="{A99A314D-9598-4DAB-89B4-290CF1812096}"/>
              </a:ext>
            </a:extLst>
          </p:cNvPr>
          <p:cNvSpPr/>
          <p:nvPr userDrawn="1"/>
        </p:nvSpPr>
        <p:spPr>
          <a:xfrm>
            <a:off x="19728651" y="8209742"/>
            <a:ext cx="48115" cy="255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232" y="0"/>
                </a:moveTo>
                <a:lnTo>
                  <a:pt x="8367" y="0"/>
                </a:lnTo>
                <a:lnTo>
                  <a:pt x="5970" y="1078"/>
                </a:lnTo>
                <a:lnTo>
                  <a:pt x="3800" y="3150"/>
                </a:lnTo>
                <a:lnTo>
                  <a:pt x="200" y="7299"/>
                </a:lnTo>
                <a:lnTo>
                  <a:pt x="0" y="14088"/>
                </a:lnTo>
                <a:lnTo>
                  <a:pt x="3800" y="18426"/>
                </a:lnTo>
                <a:lnTo>
                  <a:pt x="5967" y="20511"/>
                </a:lnTo>
                <a:lnTo>
                  <a:pt x="8366" y="21600"/>
                </a:lnTo>
                <a:lnTo>
                  <a:pt x="13233" y="21600"/>
                </a:lnTo>
                <a:lnTo>
                  <a:pt x="15632" y="20511"/>
                </a:lnTo>
                <a:lnTo>
                  <a:pt x="17800" y="18426"/>
                </a:lnTo>
                <a:lnTo>
                  <a:pt x="21500" y="14277"/>
                </a:lnTo>
                <a:lnTo>
                  <a:pt x="21600" y="7487"/>
                </a:lnTo>
                <a:lnTo>
                  <a:pt x="17800" y="3150"/>
                </a:lnTo>
                <a:lnTo>
                  <a:pt x="15630" y="1078"/>
                </a:lnTo>
                <a:lnTo>
                  <a:pt x="13232" y="0"/>
                </a:lnTo>
                <a:close/>
              </a:path>
            </a:pathLst>
          </a:custGeom>
          <a:solidFill>
            <a:srgbClr val="446DC6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pic>
        <p:nvPicPr>
          <p:cNvPr id="473" name="object 333" descr="object 333">
            <a:extLst>
              <a:ext uri="{FF2B5EF4-FFF2-40B4-BE49-F238E27FC236}">
                <a16:creationId xmlns:a16="http://schemas.microsoft.com/office/drawing/2014/main" id="{EDCF5913-4A3D-434C-BF93-0DCC2FB1BD69}"/>
              </a:ext>
            </a:extLst>
          </p:cNvPr>
          <p:cNvPicPr>
            <a:picLocks noChangeAspect="1"/>
          </p:cNvPicPr>
          <p:nvPr userDrawn="1"/>
        </p:nvPicPr>
        <p:blipFill>
          <a:blip r:embed="rId50">
            <a:extLst/>
          </a:blip>
          <a:stretch>
            <a:fillRect/>
          </a:stretch>
        </p:blipFill>
        <p:spPr>
          <a:xfrm>
            <a:off x="19538901" y="7457622"/>
            <a:ext cx="421463" cy="796201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474" name="object 334">
            <a:extLst>
              <a:ext uri="{FF2B5EF4-FFF2-40B4-BE49-F238E27FC236}">
                <a16:creationId xmlns:a16="http://schemas.microsoft.com/office/drawing/2014/main" id="{C8CC6820-EB98-4D34-B0A8-60D1FA51DB3C}"/>
              </a:ext>
            </a:extLst>
          </p:cNvPr>
          <p:cNvSpPr/>
          <p:nvPr userDrawn="1"/>
        </p:nvSpPr>
        <p:spPr>
          <a:xfrm>
            <a:off x="16630461" y="9587516"/>
            <a:ext cx="35650" cy="2172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0336"/>
                </a:moveTo>
                <a:lnTo>
                  <a:pt x="20646" y="20244"/>
                </a:lnTo>
                <a:lnTo>
                  <a:pt x="20646" y="1408"/>
                </a:lnTo>
                <a:lnTo>
                  <a:pt x="20654" y="961"/>
                </a:lnTo>
                <a:lnTo>
                  <a:pt x="20646" y="938"/>
                </a:lnTo>
                <a:lnTo>
                  <a:pt x="20546" y="821"/>
                </a:lnTo>
                <a:lnTo>
                  <a:pt x="20231" y="687"/>
                </a:lnTo>
                <a:lnTo>
                  <a:pt x="19245" y="455"/>
                </a:lnTo>
                <a:lnTo>
                  <a:pt x="18584" y="360"/>
                </a:lnTo>
                <a:lnTo>
                  <a:pt x="17814" y="297"/>
                </a:lnTo>
                <a:lnTo>
                  <a:pt x="16198" y="163"/>
                </a:lnTo>
                <a:lnTo>
                  <a:pt x="16198" y="177"/>
                </a:lnTo>
                <a:lnTo>
                  <a:pt x="16059" y="165"/>
                </a:lnTo>
                <a:lnTo>
                  <a:pt x="15183" y="93"/>
                </a:lnTo>
                <a:lnTo>
                  <a:pt x="12735" y="0"/>
                </a:lnTo>
                <a:lnTo>
                  <a:pt x="7779" y="0"/>
                </a:lnTo>
                <a:lnTo>
                  <a:pt x="6417" y="52"/>
                </a:lnTo>
                <a:lnTo>
                  <a:pt x="5664" y="52"/>
                </a:lnTo>
                <a:lnTo>
                  <a:pt x="5664" y="81"/>
                </a:lnTo>
                <a:lnTo>
                  <a:pt x="5333" y="93"/>
                </a:lnTo>
                <a:lnTo>
                  <a:pt x="2547" y="312"/>
                </a:lnTo>
                <a:lnTo>
                  <a:pt x="2247" y="336"/>
                </a:lnTo>
                <a:lnTo>
                  <a:pt x="1508" y="434"/>
                </a:lnTo>
                <a:lnTo>
                  <a:pt x="423" y="684"/>
                </a:lnTo>
                <a:lnTo>
                  <a:pt x="84" y="831"/>
                </a:lnTo>
                <a:lnTo>
                  <a:pt x="0" y="984"/>
                </a:lnTo>
                <a:lnTo>
                  <a:pt x="154" y="10804"/>
                </a:lnTo>
                <a:lnTo>
                  <a:pt x="0" y="20624"/>
                </a:lnTo>
                <a:lnTo>
                  <a:pt x="107" y="20475"/>
                </a:lnTo>
                <a:lnTo>
                  <a:pt x="400" y="20355"/>
                </a:lnTo>
                <a:lnTo>
                  <a:pt x="408" y="20624"/>
                </a:lnTo>
                <a:lnTo>
                  <a:pt x="446" y="20719"/>
                </a:lnTo>
                <a:lnTo>
                  <a:pt x="408" y="20935"/>
                </a:lnTo>
                <a:lnTo>
                  <a:pt x="1246" y="21017"/>
                </a:lnTo>
                <a:lnTo>
                  <a:pt x="1770" y="21138"/>
                </a:lnTo>
                <a:lnTo>
                  <a:pt x="2447" y="21230"/>
                </a:lnTo>
                <a:lnTo>
                  <a:pt x="3239" y="21289"/>
                </a:lnTo>
                <a:lnTo>
                  <a:pt x="3701" y="21355"/>
                </a:lnTo>
                <a:lnTo>
                  <a:pt x="4263" y="21402"/>
                </a:lnTo>
                <a:lnTo>
                  <a:pt x="4855" y="21423"/>
                </a:lnTo>
                <a:lnTo>
                  <a:pt x="5710" y="21423"/>
                </a:lnTo>
                <a:lnTo>
                  <a:pt x="6071" y="21452"/>
                </a:lnTo>
                <a:lnTo>
                  <a:pt x="6071" y="21512"/>
                </a:lnTo>
                <a:lnTo>
                  <a:pt x="7157" y="21512"/>
                </a:lnTo>
                <a:lnTo>
                  <a:pt x="7157" y="21533"/>
                </a:lnTo>
                <a:lnTo>
                  <a:pt x="7280" y="21513"/>
                </a:lnTo>
                <a:lnTo>
                  <a:pt x="8095" y="21544"/>
                </a:lnTo>
                <a:lnTo>
                  <a:pt x="8095" y="21577"/>
                </a:lnTo>
                <a:lnTo>
                  <a:pt x="9042" y="21577"/>
                </a:lnTo>
                <a:lnTo>
                  <a:pt x="10127" y="21567"/>
                </a:lnTo>
                <a:lnTo>
                  <a:pt x="11065" y="21579"/>
                </a:lnTo>
                <a:lnTo>
                  <a:pt x="11065" y="21600"/>
                </a:lnTo>
                <a:lnTo>
                  <a:pt x="12151" y="21600"/>
                </a:lnTo>
                <a:lnTo>
                  <a:pt x="12151" y="21577"/>
                </a:lnTo>
                <a:lnTo>
                  <a:pt x="13405" y="21567"/>
                </a:lnTo>
                <a:lnTo>
                  <a:pt x="13959" y="21547"/>
                </a:lnTo>
                <a:lnTo>
                  <a:pt x="14205" y="21553"/>
                </a:lnTo>
                <a:lnTo>
                  <a:pt x="15383" y="21533"/>
                </a:lnTo>
                <a:lnTo>
                  <a:pt x="15383" y="21493"/>
                </a:lnTo>
                <a:lnTo>
                  <a:pt x="15713" y="21480"/>
                </a:lnTo>
                <a:lnTo>
                  <a:pt x="17814" y="21311"/>
                </a:lnTo>
                <a:lnTo>
                  <a:pt x="21462" y="20957"/>
                </a:lnTo>
                <a:lnTo>
                  <a:pt x="21600" y="20336"/>
                </a:lnTo>
                <a:close/>
              </a:path>
            </a:pathLst>
          </a:custGeom>
          <a:solidFill>
            <a:srgbClr val="BABCDF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sp>
        <p:nvSpPr>
          <p:cNvPr id="475" name="object 335">
            <a:extLst>
              <a:ext uri="{FF2B5EF4-FFF2-40B4-BE49-F238E27FC236}">
                <a16:creationId xmlns:a16="http://schemas.microsoft.com/office/drawing/2014/main" id="{6BC0239D-1D4A-4DFB-977A-7111FF68F9EF}"/>
              </a:ext>
            </a:extLst>
          </p:cNvPr>
          <p:cNvSpPr/>
          <p:nvPr userDrawn="1"/>
        </p:nvSpPr>
        <p:spPr>
          <a:xfrm>
            <a:off x="16630762" y="9587737"/>
            <a:ext cx="34902" cy="193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829" y="0"/>
                </a:moveTo>
                <a:lnTo>
                  <a:pt x="7762" y="0"/>
                </a:lnTo>
                <a:lnTo>
                  <a:pt x="5262" y="1052"/>
                </a:lnTo>
                <a:lnTo>
                  <a:pt x="2989" y="3074"/>
                </a:lnTo>
                <a:lnTo>
                  <a:pt x="2113" y="3653"/>
                </a:lnTo>
                <a:lnTo>
                  <a:pt x="1356" y="4703"/>
                </a:lnTo>
                <a:lnTo>
                  <a:pt x="287" y="7468"/>
                </a:lnTo>
                <a:lnTo>
                  <a:pt x="0" y="9113"/>
                </a:lnTo>
                <a:lnTo>
                  <a:pt x="0" y="12486"/>
                </a:lnTo>
                <a:lnTo>
                  <a:pt x="287" y="14131"/>
                </a:lnTo>
                <a:lnTo>
                  <a:pt x="1356" y="16896"/>
                </a:lnTo>
                <a:lnTo>
                  <a:pt x="2113" y="17947"/>
                </a:lnTo>
                <a:lnTo>
                  <a:pt x="2989" y="18525"/>
                </a:lnTo>
                <a:lnTo>
                  <a:pt x="5262" y="20548"/>
                </a:lnTo>
                <a:lnTo>
                  <a:pt x="7762" y="21600"/>
                </a:lnTo>
                <a:lnTo>
                  <a:pt x="12829" y="21600"/>
                </a:lnTo>
                <a:lnTo>
                  <a:pt x="15329" y="20548"/>
                </a:lnTo>
                <a:lnTo>
                  <a:pt x="17602" y="18525"/>
                </a:lnTo>
                <a:lnTo>
                  <a:pt x="21462" y="14289"/>
                </a:lnTo>
                <a:lnTo>
                  <a:pt x="21600" y="7560"/>
                </a:lnTo>
                <a:lnTo>
                  <a:pt x="17602" y="3074"/>
                </a:lnTo>
                <a:lnTo>
                  <a:pt x="15329" y="1052"/>
                </a:lnTo>
                <a:lnTo>
                  <a:pt x="12829" y="0"/>
                </a:lnTo>
                <a:close/>
              </a:path>
            </a:pathLst>
          </a:custGeom>
          <a:solidFill>
            <a:srgbClr val="446DC6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grpSp>
        <p:nvGrpSpPr>
          <p:cNvPr id="476" name="object 336">
            <a:extLst>
              <a:ext uri="{FF2B5EF4-FFF2-40B4-BE49-F238E27FC236}">
                <a16:creationId xmlns:a16="http://schemas.microsoft.com/office/drawing/2014/main" id="{900573C0-94DD-4B6D-B275-9974C7F3D48F}"/>
              </a:ext>
            </a:extLst>
          </p:cNvPr>
          <p:cNvGrpSpPr/>
          <p:nvPr userDrawn="1"/>
        </p:nvGrpSpPr>
        <p:grpSpPr>
          <a:xfrm>
            <a:off x="16486900" y="9017918"/>
            <a:ext cx="317728" cy="598097"/>
            <a:chOff x="0" y="0"/>
            <a:chExt cx="317727" cy="598096"/>
          </a:xfrm>
        </p:grpSpPr>
        <p:sp>
          <p:nvSpPr>
            <p:cNvPr id="477" name="Shape">
              <a:extLst>
                <a:ext uri="{FF2B5EF4-FFF2-40B4-BE49-F238E27FC236}">
                  <a16:creationId xmlns:a16="http://schemas.microsoft.com/office/drawing/2014/main" id="{9A325764-BC07-4AE0-9DA0-5A9529AD5F7F}"/>
                </a:ext>
              </a:extLst>
            </p:cNvPr>
            <p:cNvSpPr/>
            <p:nvPr/>
          </p:nvSpPr>
          <p:spPr>
            <a:xfrm>
              <a:off x="80313" y="585396"/>
              <a:ext cx="120130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200" y="14723"/>
                  </a:lnTo>
                  <a:lnTo>
                    <a:pt x="2642" y="14723"/>
                  </a:lnTo>
                  <a:lnTo>
                    <a:pt x="3523" y="21600"/>
                  </a:lnTo>
                  <a:lnTo>
                    <a:pt x="15739" y="21600"/>
                  </a:lnTo>
                  <a:lnTo>
                    <a:pt x="17221" y="15705"/>
                  </a:lnTo>
                  <a:lnTo>
                    <a:pt x="20345" y="15705"/>
                  </a:lnTo>
                  <a:lnTo>
                    <a:pt x="21186" y="8829"/>
                  </a:lnTo>
                  <a:lnTo>
                    <a:pt x="21600" y="4899"/>
                  </a:lnTo>
                  <a:lnTo>
                    <a:pt x="439" y="4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78" name="Shape">
              <a:extLst>
                <a:ext uri="{FF2B5EF4-FFF2-40B4-BE49-F238E27FC236}">
                  <a16:creationId xmlns:a16="http://schemas.microsoft.com/office/drawing/2014/main" id="{FD750BB0-5919-4651-8C01-9DC77F6FE7EF}"/>
                </a:ext>
              </a:extLst>
            </p:cNvPr>
            <p:cNvSpPr/>
            <p:nvPr/>
          </p:nvSpPr>
          <p:spPr>
            <a:xfrm>
              <a:off x="0" y="0"/>
              <a:ext cx="317728" cy="5904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29" y="0"/>
                  </a:moveTo>
                  <a:lnTo>
                    <a:pt x="10665" y="57"/>
                  </a:lnTo>
                  <a:lnTo>
                    <a:pt x="10609" y="117"/>
                  </a:lnTo>
                  <a:lnTo>
                    <a:pt x="10569" y="171"/>
                  </a:lnTo>
                  <a:lnTo>
                    <a:pt x="10563" y="285"/>
                  </a:lnTo>
                  <a:lnTo>
                    <a:pt x="10366" y="506"/>
                  </a:lnTo>
                  <a:lnTo>
                    <a:pt x="10184" y="718"/>
                  </a:lnTo>
                  <a:lnTo>
                    <a:pt x="10108" y="824"/>
                  </a:lnTo>
                  <a:lnTo>
                    <a:pt x="10108" y="897"/>
                  </a:lnTo>
                  <a:lnTo>
                    <a:pt x="10002" y="1020"/>
                  </a:lnTo>
                  <a:lnTo>
                    <a:pt x="9912" y="1142"/>
                  </a:lnTo>
                  <a:lnTo>
                    <a:pt x="9594" y="1509"/>
                  </a:lnTo>
                  <a:lnTo>
                    <a:pt x="9503" y="1631"/>
                  </a:lnTo>
                  <a:lnTo>
                    <a:pt x="9412" y="1746"/>
                  </a:lnTo>
                  <a:lnTo>
                    <a:pt x="9306" y="1860"/>
                  </a:lnTo>
                  <a:lnTo>
                    <a:pt x="9215" y="1990"/>
                  </a:lnTo>
                  <a:lnTo>
                    <a:pt x="7561" y="4027"/>
                  </a:lnTo>
                  <a:lnTo>
                    <a:pt x="5974" y="6069"/>
                  </a:lnTo>
                  <a:lnTo>
                    <a:pt x="4733" y="7700"/>
                  </a:lnTo>
                  <a:lnTo>
                    <a:pt x="4733" y="7855"/>
                  </a:lnTo>
                  <a:lnTo>
                    <a:pt x="4521" y="8141"/>
                  </a:lnTo>
                  <a:lnTo>
                    <a:pt x="4521" y="8182"/>
                  </a:lnTo>
                  <a:lnTo>
                    <a:pt x="4399" y="8353"/>
                  </a:lnTo>
                  <a:lnTo>
                    <a:pt x="4278" y="8508"/>
                  </a:lnTo>
                  <a:lnTo>
                    <a:pt x="3960" y="8973"/>
                  </a:lnTo>
                  <a:lnTo>
                    <a:pt x="3824" y="9136"/>
                  </a:lnTo>
                  <a:lnTo>
                    <a:pt x="3642" y="9413"/>
                  </a:lnTo>
                  <a:lnTo>
                    <a:pt x="3551" y="9536"/>
                  </a:lnTo>
                  <a:lnTo>
                    <a:pt x="3339" y="9813"/>
                  </a:lnTo>
                  <a:lnTo>
                    <a:pt x="3158" y="10107"/>
                  </a:lnTo>
                  <a:lnTo>
                    <a:pt x="3006" y="10319"/>
                  </a:lnTo>
                  <a:lnTo>
                    <a:pt x="3006" y="10368"/>
                  </a:lnTo>
                  <a:lnTo>
                    <a:pt x="2696" y="10814"/>
                  </a:lnTo>
                  <a:lnTo>
                    <a:pt x="2401" y="11258"/>
                  </a:lnTo>
                  <a:lnTo>
                    <a:pt x="2116" y="11697"/>
                  </a:lnTo>
                  <a:lnTo>
                    <a:pt x="1840" y="12130"/>
                  </a:lnTo>
                  <a:lnTo>
                    <a:pt x="1447" y="12807"/>
                  </a:lnTo>
                  <a:lnTo>
                    <a:pt x="1032" y="13495"/>
                  </a:lnTo>
                  <a:lnTo>
                    <a:pt x="669" y="14191"/>
                  </a:lnTo>
                  <a:lnTo>
                    <a:pt x="358" y="14895"/>
                  </a:lnTo>
                  <a:lnTo>
                    <a:pt x="102" y="15596"/>
                  </a:lnTo>
                  <a:lnTo>
                    <a:pt x="99" y="16224"/>
                  </a:lnTo>
                  <a:lnTo>
                    <a:pt x="23" y="16404"/>
                  </a:lnTo>
                  <a:lnTo>
                    <a:pt x="0" y="16610"/>
                  </a:lnTo>
                  <a:lnTo>
                    <a:pt x="0" y="16817"/>
                  </a:lnTo>
                  <a:lnTo>
                    <a:pt x="23" y="17023"/>
                  </a:lnTo>
                  <a:lnTo>
                    <a:pt x="23" y="17293"/>
                  </a:lnTo>
                  <a:lnTo>
                    <a:pt x="129" y="17448"/>
                  </a:lnTo>
                  <a:lnTo>
                    <a:pt x="215" y="17754"/>
                  </a:lnTo>
                  <a:lnTo>
                    <a:pt x="343" y="18055"/>
                  </a:lnTo>
                  <a:lnTo>
                    <a:pt x="511" y="18351"/>
                  </a:lnTo>
                  <a:lnTo>
                    <a:pt x="720" y="18639"/>
                  </a:lnTo>
                  <a:lnTo>
                    <a:pt x="720" y="18721"/>
                  </a:lnTo>
                  <a:lnTo>
                    <a:pt x="856" y="18827"/>
                  </a:lnTo>
                  <a:lnTo>
                    <a:pt x="962" y="18965"/>
                  </a:lnTo>
                  <a:lnTo>
                    <a:pt x="1098" y="19128"/>
                  </a:lnTo>
                  <a:lnTo>
                    <a:pt x="1104" y="19234"/>
                  </a:lnTo>
                  <a:lnTo>
                    <a:pt x="1132" y="19274"/>
                  </a:lnTo>
                  <a:lnTo>
                    <a:pt x="1177" y="19324"/>
                  </a:lnTo>
                  <a:lnTo>
                    <a:pt x="1219" y="19365"/>
                  </a:lnTo>
                  <a:lnTo>
                    <a:pt x="1219" y="19430"/>
                  </a:lnTo>
                  <a:lnTo>
                    <a:pt x="1310" y="19512"/>
                  </a:lnTo>
                  <a:lnTo>
                    <a:pt x="1447" y="19650"/>
                  </a:lnTo>
                  <a:lnTo>
                    <a:pt x="1643" y="19814"/>
                  </a:lnTo>
                  <a:lnTo>
                    <a:pt x="1734" y="19895"/>
                  </a:lnTo>
                  <a:lnTo>
                    <a:pt x="1977" y="20066"/>
                  </a:lnTo>
                  <a:lnTo>
                    <a:pt x="1977" y="20124"/>
                  </a:lnTo>
                  <a:lnTo>
                    <a:pt x="2049" y="20179"/>
                  </a:lnTo>
                  <a:lnTo>
                    <a:pt x="2130" y="20231"/>
                  </a:lnTo>
                  <a:lnTo>
                    <a:pt x="2219" y="20279"/>
                  </a:lnTo>
                  <a:lnTo>
                    <a:pt x="2301" y="20340"/>
                  </a:lnTo>
                  <a:lnTo>
                    <a:pt x="2392" y="20397"/>
                  </a:lnTo>
                  <a:lnTo>
                    <a:pt x="2491" y="20450"/>
                  </a:lnTo>
                  <a:lnTo>
                    <a:pt x="2613" y="20523"/>
                  </a:lnTo>
                  <a:lnTo>
                    <a:pt x="3052" y="20768"/>
                  </a:lnTo>
                  <a:lnTo>
                    <a:pt x="3099" y="20785"/>
                  </a:lnTo>
                  <a:lnTo>
                    <a:pt x="3141" y="20808"/>
                  </a:lnTo>
                  <a:lnTo>
                    <a:pt x="3173" y="20833"/>
                  </a:lnTo>
                  <a:lnTo>
                    <a:pt x="3355" y="20915"/>
                  </a:lnTo>
                  <a:lnTo>
                    <a:pt x="3642" y="21053"/>
                  </a:lnTo>
                  <a:lnTo>
                    <a:pt x="3809" y="21053"/>
                  </a:lnTo>
                  <a:lnTo>
                    <a:pt x="3809" y="21094"/>
                  </a:lnTo>
                  <a:lnTo>
                    <a:pt x="3900" y="21094"/>
                  </a:lnTo>
                  <a:lnTo>
                    <a:pt x="5096" y="21510"/>
                  </a:lnTo>
                  <a:lnTo>
                    <a:pt x="5293" y="21510"/>
                  </a:lnTo>
                  <a:lnTo>
                    <a:pt x="5445" y="21555"/>
                  </a:lnTo>
                  <a:lnTo>
                    <a:pt x="5626" y="21600"/>
                  </a:lnTo>
                  <a:lnTo>
                    <a:pt x="13627" y="21600"/>
                  </a:lnTo>
                  <a:lnTo>
                    <a:pt x="13940" y="21535"/>
                  </a:lnTo>
                  <a:lnTo>
                    <a:pt x="14030" y="21535"/>
                  </a:lnTo>
                  <a:lnTo>
                    <a:pt x="14515" y="21421"/>
                  </a:lnTo>
                  <a:lnTo>
                    <a:pt x="14606" y="21421"/>
                  </a:lnTo>
                  <a:lnTo>
                    <a:pt x="14772" y="21372"/>
                  </a:lnTo>
                  <a:lnTo>
                    <a:pt x="14954" y="21323"/>
                  </a:lnTo>
                  <a:lnTo>
                    <a:pt x="15393" y="21184"/>
                  </a:lnTo>
                  <a:lnTo>
                    <a:pt x="15545" y="21127"/>
                  </a:lnTo>
                  <a:lnTo>
                    <a:pt x="15711" y="21070"/>
                  </a:lnTo>
                  <a:lnTo>
                    <a:pt x="17869" y="20014"/>
                  </a:lnTo>
                  <a:lnTo>
                    <a:pt x="18338" y="19683"/>
                  </a:lnTo>
                  <a:lnTo>
                    <a:pt x="18619" y="19463"/>
                  </a:lnTo>
                  <a:lnTo>
                    <a:pt x="18619" y="19422"/>
                  </a:lnTo>
                  <a:lnTo>
                    <a:pt x="18740" y="19324"/>
                  </a:lnTo>
                  <a:lnTo>
                    <a:pt x="18831" y="19234"/>
                  </a:lnTo>
                  <a:lnTo>
                    <a:pt x="18839" y="19161"/>
                  </a:lnTo>
                  <a:lnTo>
                    <a:pt x="18952" y="19047"/>
                  </a:lnTo>
                  <a:lnTo>
                    <a:pt x="18952" y="18990"/>
                  </a:lnTo>
                  <a:lnTo>
                    <a:pt x="19126" y="18819"/>
                  </a:lnTo>
                  <a:lnTo>
                    <a:pt x="19292" y="18747"/>
                  </a:lnTo>
                  <a:lnTo>
                    <a:pt x="19687" y="18684"/>
                  </a:lnTo>
                  <a:lnTo>
                    <a:pt x="20882" y="18684"/>
                  </a:lnTo>
                  <a:lnTo>
                    <a:pt x="20890" y="18672"/>
                  </a:lnTo>
                  <a:lnTo>
                    <a:pt x="21593" y="17024"/>
                  </a:lnTo>
                  <a:lnTo>
                    <a:pt x="21600" y="16610"/>
                  </a:lnTo>
                  <a:lnTo>
                    <a:pt x="21556" y="16249"/>
                  </a:lnTo>
                  <a:lnTo>
                    <a:pt x="21556" y="15596"/>
                  </a:lnTo>
                  <a:lnTo>
                    <a:pt x="21451" y="15409"/>
                  </a:lnTo>
                  <a:lnTo>
                    <a:pt x="21299" y="14968"/>
                  </a:lnTo>
                  <a:lnTo>
                    <a:pt x="21208" y="14781"/>
                  </a:lnTo>
                  <a:lnTo>
                    <a:pt x="20524" y="13308"/>
                  </a:lnTo>
                  <a:lnTo>
                    <a:pt x="18892" y="10574"/>
                  </a:lnTo>
                  <a:lnTo>
                    <a:pt x="17776" y="8953"/>
                  </a:lnTo>
                  <a:lnTo>
                    <a:pt x="16450" y="7148"/>
                  </a:lnTo>
                  <a:lnTo>
                    <a:pt x="14905" y="5147"/>
                  </a:lnTo>
                  <a:lnTo>
                    <a:pt x="13132" y="2936"/>
                  </a:lnTo>
                  <a:lnTo>
                    <a:pt x="10881" y="212"/>
                  </a:lnTo>
                  <a:lnTo>
                    <a:pt x="10881" y="171"/>
                  </a:lnTo>
                  <a:lnTo>
                    <a:pt x="10729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79" name="Shape">
              <a:extLst>
                <a:ext uri="{FF2B5EF4-FFF2-40B4-BE49-F238E27FC236}">
                  <a16:creationId xmlns:a16="http://schemas.microsoft.com/office/drawing/2014/main" id="{46B54A5D-0F40-4E2C-B02C-8200D6775DA5}"/>
                </a:ext>
              </a:extLst>
            </p:cNvPr>
            <p:cNvSpPr/>
            <p:nvPr/>
          </p:nvSpPr>
          <p:spPr>
            <a:xfrm>
              <a:off x="80098" y="510699"/>
              <a:ext cx="227062" cy="797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267"/>
                  </a:moveTo>
                  <a:lnTo>
                    <a:pt x="20" y="21299"/>
                  </a:lnTo>
                  <a:lnTo>
                    <a:pt x="253" y="21600"/>
                  </a:lnTo>
                  <a:lnTo>
                    <a:pt x="0" y="21267"/>
                  </a:lnTo>
                  <a:close/>
                  <a:moveTo>
                    <a:pt x="18179" y="6857"/>
                  </a:moveTo>
                  <a:lnTo>
                    <a:pt x="18031" y="7401"/>
                  </a:lnTo>
                  <a:lnTo>
                    <a:pt x="18179" y="6857"/>
                  </a:lnTo>
                  <a:close/>
                  <a:moveTo>
                    <a:pt x="21061" y="3668"/>
                  </a:moveTo>
                  <a:lnTo>
                    <a:pt x="20998" y="4078"/>
                  </a:lnTo>
                  <a:lnTo>
                    <a:pt x="20913" y="4682"/>
                  </a:lnTo>
                  <a:lnTo>
                    <a:pt x="21050" y="3961"/>
                  </a:lnTo>
                  <a:lnTo>
                    <a:pt x="21061" y="3668"/>
                  </a:lnTo>
                  <a:close/>
                  <a:moveTo>
                    <a:pt x="21600" y="0"/>
                  </a:moveTo>
                  <a:lnTo>
                    <a:pt x="19928" y="0"/>
                  </a:lnTo>
                  <a:lnTo>
                    <a:pt x="20225" y="90"/>
                  </a:lnTo>
                  <a:lnTo>
                    <a:pt x="20731" y="875"/>
                  </a:lnTo>
                  <a:lnTo>
                    <a:pt x="20919" y="1538"/>
                  </a:lnTo>
                  <a:lnTo>
                    <a:pt x="21076" y="3051"/>
                  </a:lnTo>
                  <a:lnTo>
                    <a:pt x="21075" y="3292"/>
                  </a:lnTo>
                  <a:lnTo>
                    <a:pt x="21061" y="3668"/>
                  </a:lnTo>
                  <a:lnTo>
                    <a:pt x="21082" y="3534"/>
                  </a:lnTo>
                  <a:lnTo>
                    <a:pt x="21167" y="3051"/>
                  </a:lnTo>
                  <a:lnTo>
                    <a:pt x="21358" y="1842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480" name="object 337">
            <a:extLst>
              <a:ext uri="{FF2B5EF4-FFF2-40B4-BE49-F238E27FC236}">
                <a16:creationId xmlns:a16="http://schemas.microsoft.com/office/drawing/2014/main" id="{E1BD74FC-F8DF-4C15-99F1-A92137CCB593}"/>
              </a:ext>
            </a:extLst>
          </p:cNvPr>
          <p:cNvSpPr/>
          <p:nvPr userDrawn="1"/>
        </p:nvSpPr>
        <p:spPr>
          <a:xfrm>
            <a:off x="19057952" y="9542927"/>
            <a:ext cx="36082" cy="2172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0336"/>
                </a:moveTo>
                <a:lnTo>
                  <a:pt x="20673" y="20244"/>
                </a:lnTo>
                <a:lnTo>
                  <a:pt x="20673" y="938"/>
                </a:lnTo>
                <a:lnTo>
                  <a:pt x="20665" y="952"/>
                </a:lnTo>
                <a:lnTo>
                  <a:pt x="20566" y="821"/>
                </a:lnTo>
                <a:lnTo>
                  <a:pt x="20262" y="686"/>
                </a:lnTo>
                <a:lnTo>
                  <a:pt x="19281" y="455"/>
                </a:lnTo>
                <a:lnTo>
                  <a:pt x="18628" y="360"/>
                </a:lnTo>
                <a:lnTo>
                  <a:pt x="17874" y="295"/>
                </a:lnTo>
                <a:lnTo>
                  <a:pt x="17874" y="308"/>
                </a:lnTo>
                <a:lnTo>
                  <a:pt x="17867" y="295"/>
                </a:lnTo>
                <a:lnTo>
                  <a:pt x="16271" y="163"/>
                </a:lnTo>
                <a:lnTo>
                  <a:pt x="16271" y="175"/>
                </a:lnTo>
                <a:lnTo>
                  <a:pt x="16134" y="165"/>
                </a:lnTo>
                <a:lnTo>
                  <a:pt x="15274" y="93"/>
                </a:lnTo>
                <a:lnTo>
                  <a:pt x="12856" y="0"/>
                </a:lnTo>
                <a:lnTo>
                  <a:pt x="7953" y="0"/>
                </a:lnTo>
                <a:lnTo>
                  <a:pt x="6607" y="52"/>
                </a:lnTo>
                <a:lnTo>
                  <a:pt x="5869" y="52"/>
                </a:lnTo>
                <a:lnTo>
                  <a:pt x="5869" y="81"/>
                </a:lnTo>
                <a:lnTo>
                  <a:pt x="5535" y="93"/>
                </a:lnTo>
                <a:lnTo>
                  <a:pt x="2790" y="312"/>
                </a:lnTo>
                <a:lnTo>
                  <a:pt x="2493" y="336"/>
                </a:lnTo>
                <a:lnTo>
                  <a:pt x="1764" y="434"/>
                </a:lnTo>
                <a:lnTo>
                  <a:pt x="684" y="683"/>
                </a:lnTo>
                <a:lnTo>
                  <a:pt x="357" y="830"/>
                </a:lnTo>
                <a:lnTo>
                  <a:pt x="266" y="982"/>
                </a:lnTo>
                <a:lnTo>
                  <a:pt x="418" y="10804"/>
                </a:lnTo>
                <a:lnTo>
                  <a:pt x="266" y="20323"/>
                </a:lnTo>
                <a:lnTo>
                  <a:pt x="136" y="20336"/>
                </a:lnTo>
                <a:lnTo>
                  <a:pt x="0" y="20935"/>
                </a:lnTo>
                <a:lnTo>
                  <a:pt x="1961" y="21128"/>
                </a:lnTo>
                <a:lnTo>
                  <a:pt x="2684" y="21230"/>
                </a:lnTo>
                <a:lnTo>
                  <a:pt x="3467" y="21289"/>
                </a:lnTo>
                <a:lnTo>
                  <a:pt x="3930" y="21355"/>
                </a:lnTo>
                <a:lnTo>
                  <a:pt x="4478" y="21402"/>
                </a:lnTo>
                <a:lnTo>
                  <a:pt x="5071" y="21422"/>
                </a:lnTo>
                <a:lnTo>
                  <a:pt x="5763" y="21476"/>
                </a:lnTo>
                <a:lnTo>
                  <a:pt x="6029" y="21498"/>
                </a:lnTo>
                <a:lnTo>
                  <a:pt x="6272" y="21508"/>
                </a:lnTo>
                <a:lnTo>
                  <a:pt x="8432" y="21595"/>
                </a:lnTo>
                <a:lnTo>
                  <a:pt x="11206" y="21595"/>
                </a:lnTo>
                <a:lnTo>
                  <a:pt x="12271" y="21600"/>
                </a:lnTo>
                <a:lnTo>
                  <a:pt x="13305" y="21595"/>
                </a:lnTo>
                <a:lnTo>
                  <a:pt x="14354" y="21553"/>
                </a:lnTo>
                <a:lnTo>
                  <a:pt x="15472" y="21533"/>
                </a:lnTo>
                <a:lnTo>
                  <a:pt x="15472" y="21508"/>
                </a:lnTo>
                <a:lnTo>
                  <a:pt x="15708" y="21498"/>
                </a:lnTo>
                <a:lnTo>
                  <a:pt x="17867" y="21311"/>
                </a:lnTo>
                <a:lnTo>
                  <a:pt x="21471" y="20957"/>
                </a:lnTo>
                <a:lnTo>
                  <a:pt x="21600" y="20336"/>
                </a:lnTo>
                <a:close/>
              </a:path>
            </a:pathLst>
          </a:custGeom>
          <a:solidFill>
            <a:srgbClr val="BABCDF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sp>
        <p:nvSpPr>
          <p:cNvPr id="481" name="object 338">
            <a:extLst>
              <a:ext uri="{FF2B5EF4-FFF2-40B4-BE49-F238E27FC236}">
                <a16:creationId xmlns:a16="http://schemas.microsoft.com/office/drawing/2014/main" id="{E6746E68-CC2A-4C09-AF19-7C8A480434F6}"/>
              </a:ext>
            </a:extLst>
          </p:cNvPr>
          <p:cNvSpPr/>
          <p:nvPr userDrawn="1"/>
        </p:nvSpPr>
        <p:spPr>
          <a:xfrm>
            <a:off x="19058701" y="9543144"/>
            <a:ext cx="34902" cy="193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830" y="0"/>
                </a:moveTo>
                <a:lnTo>
                  <a:pt x="7762" y="0"/>
                </a:lnTo>
                <a:lnTo>
                  <a:pt x="5262" y="1052"/>
                </a:lnTo>
                <a:lnTo>
                  <a:pt x="2989" y="3074"/>
                </a:lnTo>
                <a:lnTo>
                  <a:pt x="2113" y="3653"/>
                </a:lnTo>
                <a:lnTo>
                  <a:pt x="1356" y="4703"/>
                </a:lnTo>
                <a:lnTo>
                  <a:pt x="287" y="7468"/>
                </a:lnTo>
                <a:lnTo>
                  <a:pt x="0" y="9113"/>
                </a:lnTo>
                <a:lnTo>
                  <a:pt x="0" y="12486"/>
                </a:lnTo>
                <a:lnTo>
                  <a:pt x="287" y="14131"/>
                </a:lnTo>
                <a:lnTo>
                  <a:pt x="1356" y="16896"/>
                </a:lnTo>
                <a:lnTo>
                  <a:pt x="2113" y="17947"/>
                </a:lnTo>
                <a:lnTo>
                  <a:pt x="2989" y="18525"/>
                </a:lnTo>
                <a:lnTo>
                  <a:pt x="5262" y="20548"/>
                </a:lnTo>
                <a:lnTo>
                  <a:pt x="7762" y="21600"/>
                </a:lnTo>
                <a:lnTo>
                  <a:pt x="12830" y="21600"/>
                </a:lnTo>
                <a:lnTo>
                  <a:pt x="15329" y="20548"/>
                </a:lnTo>
                <a:lnTo>
                  <a:pt x="17603" y="18525"/>
                </a:lnTo>
                <a:lnTo>
                  <a:pt x="21463" y="14289"/>
                </a:lnTo>
                <a:lnTo>
                  <a:pt x="21600" y="7560"/>
                </a:lnTo>
                <a:lnTo>
                  <a:pt x="17603" y="3074"/>
                </a:lnTo>
                <a:lnTo>
                  <a:pt x="15329" y="1052"/>
                </a:lnTo>
                <a:lnTo>
                  <a:pt x="12830" y="0"/>
                </a:lnTo>
                <a:close/>
              </a:path>
            </a:pathLst>
          </a:custGeom>
          <a:solidFill>
            <a:srgbClr val="446DC6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grpSp>
        <p:nvGrpSpPr>
          <p:cNvPr id="482" name="object 339">
            <a:extLst>
              <a:ext uri="{FF2B5EF4-FFF2-40B4-BE49-F238E27FC236}">
                <a16:creationId xmlns:a16="http://schemas.microsoft.com/office/drawing/2014/main" id="{0350EA11-C85A-44AE-9248-F60BEB394219}"/>
              </a:ext>
            </a:extLst>
          </p:cNvPr>
          <p:cNvGrpSpPr/>
          <p:nvPr userDrawn="1"/>
        </p:nvGrpSpPr>
        <p:grpSpPr>
          <a:xfrm>
            <a:off x="18912609" y="8973324"/>
            <a:ext cx="319954" cy="597984"/>
            <a:chOff x="0" y="0"/>
            <a:chExt cx="319952" cy="597983"/>
          </a:xfrm>
        </p:grpSpPr>
        <p:sp>
          <p:nvSpPr>
            <p:cNvPr id="483" name="Shape">
              <a:extLst>
                <a:ext uri="{FF2B5EF4-FFF2-40B4-BE49-F238E27FC236}">
                  <a16:creationId xmlns:a16="http://schemas.microsoft.com/office/drawing/2014/main" id="{BF94EDD0-32A1-46B5-8E18-3F4765D4115F}"/>
                </a:ext>
              </a:extLst>
            </p:cNvPr>
            <p:cNvSpPr/>
            <p:nvPr/>
          </p:nvSpPr>
          <p:spPr>
            <a:xfrm>
              <a:off x="84314" y="585283"/>
              <a:ext cx="120583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277" y="15026"/>
                  </a:lnTo>
                  <a:lnTo>
                    <a:pt x="2713" y="15026"/>
                  </a:lnTo>
                  <a:lnTo>
                    <a:pt x="3591" y="21600"/>
                  </a:lnTo>
                  <a:lnTo>
                    <a:pt x="15761" y="21600"/>
                  </a:lnTo>
                  <a:lnTo>
                    <a:pt x="17237" y="15965"/>
                  </a:lnTo>
                  <a:lnTo>
                    <a:pt x="20150" y="15965"/>
                  </a:lnTo>
                  <a:lnTo>
                    <a:pt x="20988" y="9391"/>
                  </a:lnTo>
                  <a:lnTo>
                    <a:pt x="21188" y="9391"/>
                  </a:lnTo>
                  <a:lnTo>
                    <a:pt x="21600" y="5635"/>
                  </a:lnTo>
                  <a:lnTo>
                    <a:pt x="519" y="5635"/>
                  </a:lnTo>
                  <a:lnTo>
                    <a:pt x="80" y="9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84" name="Shape">
              <a:extLst>
                <a:ext uri="{FF2B5EF4-FFF2-40B4-BE49-F238E27FC236}">
                  <a16:creationId xmlns:a16="http://schemas.microsoft.com/office/drawing/2014/main" id="{DF6A788F-1FC8-4DA2-90DA-6DD42BFB4A34}"/>
                </a:ext>
              </a:extLst>
            </p:cNvPr>
            <p:cNvSpPr/>
            <p:nvPr/>
          </p:nvSpPr>
          <p:spPr>
            <a:xfrm>
              <a:off x="17267" y="523740"/>
              <a:ext cx="266526" cy="66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578"/>
                  </a:lnTo>
                  <a:lnTo>
                    <a:pt x="45" y="1041"/>
                  </a:lnTo>
                  <a:lnTo>
                    <a:pt x="94" y="1445"/>
                  </a:lnTo>
                  <a:lnTo>
                    <a:pt x="145" y="1806"/>
                  </a:lnTo>
                  <a:lnTo>
                    <a:pt x="145" y="2384"/>
                  </a:lnTo>
                  <a:lnTo>
                    <a:pt x="253" y="3106"/>
                  </a:lnTo>
                  <a:lnTo>
                    <a:pt x="415" y="4335"/>
                  </a:lnTo>
                  <a:lnTo>
                    <a:pt x="650" y="5779"/>
                  </a:lnTo>
                  <a:lnTo>
                    <a:pt x="758" y="6502"/>
                  </a:lnTo>
                  <a:lnTo>
                    <a:pt x="1047" y="8019"/>
                  </a:lnTo>
                  <a:lnTo>
                    <a:pt x="1224" y="9014"/>
                  </a:lnTo>
                  <a:lnTo>
                    <a:pt x="1320" y="9473"/>
                  </a:lnTo>
                  <a:lnTo>
                    <a:pt x="1426" y="9897"/>
                  </a:lnTo>
                  <a:lnTo>
                    <a:pt x="1524" y="10437"/>
                  </a:lnTo>
                  <a:lnTo>
                    <a:pt x="1633" y="10945"/>
                  </a:lnTo>
                  <a:lnTo>
                    <a:pt x="1751" y="11414"/>
                  </a:lnTo>
                  <a:lnTo>
                    <a:pt x="1896" y="12064"/>
                  </a:lnTo>
                  <a:lnTo>
                    <a:pt x="2419" y="14232"/>
                  </a:lnTo>
                  <a:lnTo>
                    <a:pt x="2476" y="14386"/>
                  </a:lnTo>
                  <a:lnTo>
                    <a:pt x="2525" y="14582"/>
                  </a:lnTo>
                  <a:lnTo>
                    <a:pt x="2563" y="14809"/>
                  </a:lnTo>
                  <a:lnTo>
                    <a:pt x="2780" y="15532"/>
                  </a:lnTo>
                  <a:lnTo>
                    <a:pt x="3123" y="16760"/>
                  </a:lnTo>
                  <a:lnTo>
                    <a:pt x="3322" y="16760"/>
                  </a:lnTo>
                  <a:lnTo>
                    <a:pt x="3412" y="17121"/>
                  </a:lnTo>
                  <a:lnTo>
                    <a:pt x="3520" y="17121"/>
                  </a:lnTo>
                  <a:lnTo>
                    <a:pt x="3728" y="17794"/>
                  </a:lnTo>
                  <a:lnTo>
                    <a:pt x="3945" y="18421"/>
                  </a:lnTo>
                  <a:lnTo>
                    <a:pt x="4170" y="19000"/>
                  </a:lnTo>
                  <a:lnTo>
                    <a:pt x="4766" y="20444"/>
                  </a:lnTo>
                  <a:lnTo>
                    <a:pt x="4856" y="20444"/>
                  </a:lnTo>
                  <a:lnTo>
                    <a:pt x="5037" y="20806"/>
                  </a:lnTo>
                  <a:lnTo>
                    <a:pt x="5271" y="20806"/>
                  </a:lnTo>
                  <a:lnTo>
                    <a:pt x="5453" y="21203"/>
                  </a:lnTo>
                  <a:lnTo>
                    <a:pt x="5668" y="21600"/>
                  </a:lnTo>
                  <a:lnTo>
                    <a:pt x="15206" y="21600"/>
                  </a:lnTo>
                  <a:lnTo>
                    <a:pt x="15579" y="21022"/>
                  </a:lnTo>
                  <a:lnTo>
                    <a:pt x="15687" y="21022"/>
                  </a:lnTo>
                  <a:lnTo>
                    <a:pt x="16265" y="20011"/>
                  </a:lnTo>
                  <a:lnTo>
                    <a:pt x="16373" y="20011"/>
                  </a:lnTo>
                  <a:lnTo>
                    <a:pt x="16572" y="19577"/>
                  </a:lnTo>
                  <a:lnTo>
                    <a:pt x="16788" y="19144"/>
                  </a:lnTo>
                  <a:lnTo>
                    <a:pt x="17312" y="17916"/>
                  </a:lnTo>
                  <a:lnTo>
                    <a:pt x="17492" y="17410"/>
                  </a:lnTo>
                  <a:lnTo>
                    <a:pt x="17691" y="16904"/>
                  </a:lnTo>
                  <a:lnTo>
                    <a:pt x="18070" y="15821"/>
                  </a:lnTo>
                  <a:lnTo>
                    <a:pt x="18287" y="15171"/>
                  </a:lnTo>
                  <a:lnTo>
                    <a:pt x="18648" y="14015"/>
                  </a:lnTo>
                  <a:lnTo>
                    <a:pt x="18738" y="14015"/>
                  </a:lnTo>
                  <a:lnTo>
                    <a:pt x="20913" y="4623"/>
                  </a:lnTo>
                  <a:lnTo>
                    <a:pt x="21247" y="2673"/>
                  </a:lnTo>
                  <a:lnTo>
                    <a:pt x="21247" y="2312"/>
                  </a:lnTo>
                  <a:lnTo>
                    <a:pt x="21392" y="1445"/>
                  </a:lnTo>
                  <a:lnTo>
                    <a:pt x="21526" y="448"/>
                  </a:lnTo>
                  <a:lnTo>
                    <a:pt x="21556" y="254"/>
                  </a:lnTo>
                  <a:lnTo>
                    <a:pt x="21590" y="72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85" name="Shape">
              <a:extLst>
                <a:ext uri="{FF2B5EF4-FFF2-40B4-BE49-F238E27FC236}">
                  <a16:creationId xmlns:a16="http://schemas.microsoft.com/office/drawing/2014/main" id="{5FB5D40F-B1F1-4D07-A9EE-8A1460FC3E24}"/>
                </a:ext>
              </a:extLst>
            </p:cNvPr>
            <p:cNvSpPr/>
            <p:nvPr/>
          </p:nvSpPr>
          <p:spPr>
            <a:xfrm>
              <a:off x="296551" y="519961"/>
              <a:ext cx="127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21600"/>
                  </a:lnTo>
                  <a:lnTo>
                    <a:pt x="10457" y="14955"/>
                  </a:lnTo>
                  <a:lnTo>
                    <a:pt x="17876" y="7461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86" name="Shape">
              <a:extLst>
                <a:ext uri="{FF2B5EF4-FFF2-40B4-BE49-F238E27FC236}">
                  <a16:creationId xmlns:a16="http://schemas.microsoft.com/office/drawing/2014/main" id="{2E83CFD9-613D-4404-815C-A28B39896CD9}"/>
                </a:ext>
              </a:extLst>
            </p:cNvPr>
            <p:cNvSpPr/>
            <p:nvPr/>
          </p:nvSpPr>
          <p:spPr>
            <a:xfrm>
              <a:off x="0" y="0"/>
              <a:ext cx="319954" cy="5249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5" y="0"/>
                  </a:moveTo>
                  <a:lnTo>
                    <a:pt x="10741" y="64"/>
                  </a:lnTo>
                  <a:lnTo>
                    <a:pt x="10686" y="132"/>
                  </a:lnTo>
                  <a:lnTo>
                    <a:pt x="10639" y="202"/>
                  </a:lnTo>
                  <a:lnTo>
                    <a:pt x="10564" y="321"/>
                  </a:lnTo>
                  <a:lnTo>
                    <a:pt x="10369" y="569"/>
                  </a:lnTo>
                  <a:lnTo>
                    <a:pt x="10188" y="807"/>
                  </a:lnTo>
                  <a:lnTo>
                    <a:pt x="10113" y="927"/>
                  </a:lnTo>
                  <a:lnTo>
                    <a:pt x="10038" y="1009"/>
                  </a:lnTo>
                  <a:lnTo>
                    <a:pt x="9933" y="1147"/>
                  </a:lnTo>
                  <a:lnTo>
                    <a:pt x="9843" y="1284"/>
                  </a:lnTo>
                  <a:lnTo>
                    <a:pt x="9527" y="1697"/>
                  </a:lnTo>
                  <a:lnTo>
                    <a:pt x="9437" y="1835"/>
                  </a:lnTo>
                  <a:lnTo>
                    <a:pt x="9346" y="1963"/>
                  </a:lnTo>
                  <a:lnTo>
                    <a:pt x="9241" y="2092"/>
                  </a:lnTo>
                  <a:lnTo>
                    <a:pt x="9151" y="2239"/>
                  </a:lnTo>
                  <a:lnTo>
                    <a:pt x="7508" y="4529"/>
                  </a:lnTo>
                  <a:lnTo>
                    <a:pt x="5933" y="6826"/>
                  </a:lnTo>
                  <a:lnTo>
                    <a:pt x="4700" y="8661"/>
                  </a:lnTo>
                  <a:lnTo>
                    <a:pt x="4700" y="8835"/>
                  </a:lnTo>
                  <a:lnTo>
                    <a:pt x="4489" y="9156"/>
                  </a:lnTo>
                  <a:lnTo>
                    <a:pt x="4489" y="9202"/>
                  </a:lnTo>
                  <a:lnTo>
                    <a:pt x="4369" y="9395"/>
                  </a:lnTo>
                  <a:lnTo>
                    <a:pt x="4249" y="9569"/>
                  </a:lnTo>
                  <a:lnTo>
                    <a:pt x="3933" y="10092"/>
                  </a:lnTo>
                  <a:lnTo>
                    <a:pt x="3797" y="10276"/>
                  </a:lnTo>
                  <a:lnTo>
                    <a:pt x="3617" y="10588"/>
                  </a:lnTo>
                  <a:lnTo>
                    <a:pt x="3527" y="10725"/>
                  </a:lnTo>
                  <a:lnTo>
                    <a:pt x="3316" y="11037"/>
                  </a:lnTo>
                  <a:lnTo>
                    <a:pt x="3136" y="11368"/>
                  </a:lnTo>
                  <a:lnTo>
                    <a:pt x="2985" y="11606"/>
                  </a:lnTo>
                  <a:lnTo>
                    <a:pt x="2985" y="11661"/>
                  </a:lnTo>
                  <a:lnTo>
                    <a:pt x="2678" y="12163"/>
                  </a:lnTo>
                  <a:lnTo>
                    <a:pt x="2384" y="12662"/>
                  </a:lnTo>
                  <a:lnTo>
                    <a:pt x="2101" y="13156"/>
                  </a:lnTo>
                  <a:lnTo>
                    <a:pt x="1827" y="13643"/>
                  </a:lnTo>
                  <a:lnTo>
                    <a:pt x="1436" y="14404"/>
                  </a:lnTo>
                  <a:lnTo>
                    <a:pt x="1025" y="15178"/>
                  </a:lnTo>
                  <a:lnTo>
                    <a:pt x="664" y="15961"/>
                  </a:lnTo>
                  <a:lnTo>
                    <a:pt x="355" y="16753"/>
                  </a:lnTo>
                  <a:lnTo>
                    <a:pt x="101" y="17542"/>
                  </a:lnTo>
                  <a:lnTo>
                    <a:pt x="98" y="18249"/>
                  </a:lnTo>
                  <a:lnTo>
                    <a:pt x="23" y="18450"/>
                  </a:lnTo>
                  <a:lnTo>
                    <a:pt x="0" y="18683"/>
                  </a:lnTo>
                  <a:lnTo>
                    <a:pt x="0" y="18916"/>
                  </a:lnTo>
                  <a:lnTo>
                    <a:pt x="23" y="19147"/>
                  </a:lnTo>
                  <a:lnTo>
                    <a:pt x="23" y="19450"/>
                  </a:lnTo>
                  <a:lnTo>
                    <a:pt x="128" y="19625"/>
                  </a:lnTo>
                  <a:lnTo>
                    <a:pt x="214" y="19969"/>
                  </a:lnTo>
                  <a:lnTo>
                    <a:pt x="340" y="20308"/>
                  </a:lnTo>
                  <a:lnTo>
                    <a:pt x="508" y="20640"/>
                  </a:lnTo>
                  <a:lnTo>
                    <a:pt x="715" y="20964"/>
                  </a:lnTo>
                  <a:lnTo>
                    <a:pt x="715" y="21056"/>
                  </a:lnTo>
                  <a:lnTo>
                    <a:pt x="850" y="21175"/>
                  </a:lnTo>
                  <a:lnTo>
                    <a:pt x="957" y="21334"/>
                  </a:lnTo>
                  <a:lnTo>
                    <a:pt x="1091" y="21515"/>
                  </a:lnTo>
                  <a:lnTo>
                    <a:pt x="1160" y="21600"/>
                  </a:lnTo>
                  <a:lnTo>
                    <a:pt x="1166" y="21551"/>
                  </a:lnTo>
                  <a:lnTo>
                    <a:pt x="19159" y="21551"/>
                  </a:lnTo>
                  <a:lnTo>
                    <a:pt x="19271" y="21423"/>
                  </a:lnTo>
                  <a:lnTo>
                    <a:pt x="19271" y="21359"/>
                  </a:lnTo>
                  <a:lnTo>
                    <a:pt x="19346" y="21276"/>
                  </a:lnTo>
                  <a:lnTo>
                    <a:pt x="19844" y="21106"/>
                  </a:lnTo>
                  <a:lnTo>
                    <a:pt x="20831" y="21106"/>
                  </a:lnTo>
                  <a:lnTo>
                    <a:pt x="20895" y="21001"/>
                  </a:lnTo>
                  <a:lnTo>
                    <a:pt x="21593" y="19148"/>
                  </a:lnTo>
                  <a:lnTo>
                    <a:pt x="21600" y="18683"/>
                  </a:lnTo>
                  <a:lnTo>
                    <a:pt x="21557" y="18276"/>
                  </a:lnTo>
                  <a:lnTo>
                    <a:pt x="21557" y="17542"/>
                  </a:lnTo>
                  <a:lnTo>
                    <a:pt x="21452" y="17331"/>
                  </a:lnTo>
                  <a:lnTo>
                    <a:pt x="21301" y="16836"/>
                  </a:lnTo>
                  <a:lnTo>
                    <a:pt x="21211" y="16625"/>
                  </a:lnTo>
                  <a:lnTo>
                    <a:pt x="20531" y="14969"/>
                  </a:lnTo>
                  <a:lnTo>
                    <a:pt x="18911" y="11893"/>
                  </a:lnTo>
                  <a:lnTo>
                    <a:pt x="17803" y="10070"/>
                  </a:lnTo>
                  <a:lnTo>
                    <a:pt x="16486" y="8040"/>
                  </a:lnTo>
                  <a:lnTo>
                    <a:pt x="14951" y="5789"/>
                  </a:lnTo>
                  <a:lnTo>
                    <a:pt x="13191" y="3303"/>
                  </a:lnTo>
                  <a:lnTo>
                    <a:pt x="10955" y="239"/>
                  </a:lnTo>
                  <a:lnTo>
                    <a:pt x="10955" y="193"/>
                  </a:lnTo>
                  <a:lnTo>
                    <a:pt x="10805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87" name="Shape">
              <a:extLst>
                <a:ext uri="{FF2B5EF4-FFF2-40B4-BE49-F238E27FC236}">
                  <a16:creationId xmlns:a16="http://schemas.microsoft.com/office/drawing/2014/main" id="{DC332E70-19F7-49A6-9F94-FEDD338B851E}"/>
                </a:ext>
              </a:extLst>
            </p:cNvPr>
            <p:cNvSpPr/>
            <p:nvPr/>
          </p:nvSpPr>
          <p:spPr>
            <a:xfrm>
              <a:off x="84557" y="512916"/>
              <a:ext cx="224000" cy="774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535" y="6435"/>
                  </a:moveTo>
                  <a:lnTo>
                    <a:pt x="18384" y="6995"/>
                  </a:lnTo>
                  <a:lnTo>
                    <a:pt x="18535" y="6435"/>
                  </a:lnTo>
                  <a:close/>
                  <a:moveTo>
                    <a:pt x="0" y="21258"/>
                  </a:moveTo>
                  <a:lnTo>
                    <a:pt x="20" y="21289"/>
                  </a:lnTo>
                  <a:lnTo>
                    <a:pt x="256" y="21600"/>
                  </a:lnTo>
                  <a:lnTo>
                    <a:pt x="0" y="21258"/>
                  </a:lnTo>
                  <a:close/>
                  <a:moveTo>
                    <a:pt x="21600" y="0"/>
                  </a:moveTo>
                  <a:lnTo>
                    <a:pt x="20191" y="0"/>
                  </a:lnTo>
                  <a:lnTo>
                    <a:pt x="20312" y="8"/>
                  </a:lnTo>
                  <a:lnTo>
                    <a:pt x="20548" y="159"/>
                  </a:lnTo>
                  <a:lnTo>
                    <a:pt x="21154" y="2520"/>
                  </a:lnTo>
                  <a:lnTo>
                    <a:pt x="21145" y="3017"/>
                  </a:lnTo>
                  <a:lnTo>
                    <a:pt x="21126" y="3269"/>
                  </a:lnTo>
                  <a:lnTo>
                    <a:pt x="21435" y="1277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488" name="object 340">
            <a:extLst>
              <a:ext uri="{FF2B5EF4-FFF2-40B4-BE49-F238E27FC236}">
                <a16:creationId xmlns:a16="http://schemas.microsoft.com/office/drawing/2014/main" id="{39F1C6F4-28E0-4614-9B84-E634A4526E01}"/>
              </a:ext>
            </a:extLst>
          </p:cNvPr>
          <p:cNvSpPr/>
          <p:nvPr userDrawn="1"/>
        </p:nvSpPr>
        <p:spPr>
          <a:xfrm>
            <a:off x="17499179" y="9535459"/>
            <a:ext cx="35638" cy="2171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0358"/>
                </a:moveTo>
                <a:lnTo>
                  <a:pt x="20653" y="20266"/>
                </a:lnTo>
                <a:lnTo>
                  <a:pt x="20653" y="950"/>
                </a:lnTo>
                <a:lnTo>
                  <a:pt x="20591" y="830"/>
                </a:lnTo>
                <a:lnTo>
                  <a:pt x="20291" y="692"/>
                </a:lnTo>
                <a:lnTo>
                  <a:pt x="19291" y="459"/>
                </a:lnTo>
                <a:lnTo>
                  <a:pt x="18613" y="365"/>
                </a:lnTo>
                <a:lnTo>
                  <a:pt x="17820" y="307"/>
                </a:lnTo>
                <a:lnTo>
                  <a:pt x="17820" y="272"/>
                </a:lnTo>
                <a:lnTo>
                  <a:pt x="17258" y="272"/>
                </a:lnTo>
                <a:lnTo>
                  <a:pt x="16619" y="219"/>
                </a:lnTo>
                <a:lnTo>
                  <a:pt x="16619" y="145"/>
                </a:lnTo>
                <a:lnTo>
                  <a:pt x="16196" y="145"/>
                </a:lnTo>
                <a:lnTo>
                  <a:pt x="16196" y="183"/>
                </a:lnTo>
                <a:lnTo>
                  <a:pt x="16065" y="173"/>
                </a:lnTo>
                <a:lnTo>
                  <a:pt x="16065" y="130"/>
                </a:lnTo>
                <a:lnTo>
                  <a:pt x="15565" y="130"/>
                </a:lnTo>
                <a:lnTo>
                  <a:pt x="15195" y="98"/>
                </a:lnTo>
                <a:lnTo>
                  <a:pt x="12747" y="0"/>
                </a:lnTo>
                <a:lnTo>
                  <a:pt x="7767" y="0"/>
                </a:lnTo>
                <a:lnTo>
                  <a:pt x="5319" y="98"/>
                </a:lnTo>
                <a:lnTo>
                  <a:pt x="2809" y="301"/>
                </a:lnTo>
                <a:lnTo>
                  <a:pt x="2694" y="301"/>
                </a:lnTo>
                <a:lnTo>
                  <a:pt x="2263" y="345"/>
                </a:lnTo>
                <a:lnTo>
                  <a:pt x="1540" y="441"/>
                </a:lnTo>
                <a:lnTo>
                  <a:pt x="454" y="681"/>
                </a:lnTo>
                <a:lnTo>
                  <a:pt x="107" y="824"/>
                </a:lnTo>
                <a:lnTo>
                  <a:pt x="0" y="973"/>
                </a:lnTo>
                <a:lnTo>
                  <a:pt x="146" y="10810"/>
                </a:lnTo>
                <a:lnTo>
                  <a:pt x="0" y="20646"/>
                </a:lnTo>
                <a:lnTo>
                  <a:pt x="92" y="20496"/>
                </a:lnTo>
                <a:lnTo>
                  <a:pt x="392" y="20370"/>
                </a:lnTo>
                <a:lnTo>
                  <a:pt x="400" y="20646"/>
                </a:lnTo>
                <a:lnTo>
                  <a:pt x="446" y="20743"/>
                </a:lnTo>
                <a:lnTo>
                  <a:pt x="400" y="20957"/>
                </a:lnTo>
                <a:lnTo>
                  <a:pt x="1247" y="21040"/>
                </a:lnTo>
                <a:lnTo>
                  <a:pt x="1763" y="21159"/>
                </a:lnTo>
                <a:lnTo>
                  <a:pt x="2440" y="21253"/>
                </a:lnTo>
                <a:lnTo>
                  <a:pt x="4857" y="21445"/>
                </a:lnTo>
                <a:lnTo>
                  <a:pt x="5689" y="21445"/>
                </a:lnTo>
                <a:lnTo>
                  <a:pt x="6073" y="21476"/>
                </a:lnTo>
                <a:lnTo>
                  <a:pt x="6073" y="21510"/>
                </a:lnTo>
                <a:lnTo>
                  <a:pt x="6620" y="21510"/>
                </a:lnTo>
                <a:lnTo>
                  <a:pt x="7151" y="21531"/>
                </a:lnTo>
                <a:lnTo>
                  <a:pt x="7151" y="21556"/>
                </a:lnTo>
                <a:lnTo>
                  <a:pt x="7821" y="21556"/>
                </a:lnTo>
                <a:lnTo>
                  <a:pt x="8098" y="21567"/>
                </a:lnTo>
                <a:lnTo>
                  <a:pt x="8391" y="21577"/>
                </a:lnTo>
                <a:lnTo>
                  <a:pt x="8729" y="21590"/>
                </a:lnTo>
                <a:lnTo>
                  <a:pt x="9037" y="21590"/>
                </a:lnTo>
                <a:lnTo>
                  <a:pt x="9984" y="21600"/>
                </a:lnTo>
                <a:lnTo>
                  <a:pt x="10122" y="21590"/>
                </a:lnTo>
                <a:lnTo>
                  <a:pt x="11200" y="21600"/>
                </a:lnTo>
                <a:lnTo>
                  <a:pt x="12070" y="21590"/>
                </a:lnTo>
                <a:lnTo>
                  <a:pt x="13363" y="21600"/>
                </a:lnTo>
                <a:lnTo>
                  <a:pt x="14310" y="21556"/>
                </a:lnTo>
                <a:lnTo>
                  <a:pt x="15388" y="21556"/>
                </a:lnTo>
                <a:lnTo>
                  <a:pt x="15388" y="21515"/>
                </a:lnTo>
                <a:lnTo>
                  <a:pt x="15719" y="21503"/>
                </a:lnTo>
                <a:lnTo>
                  <a:pt x="17820" y="21333"/>
                </a:lnTo>
                <a:lnTo>
                  <a:pt x="21461" y="20957"/>
                </a:lnTo>
                <a:lnTo>
                  <a:pt x="21600" y="20358"/>
                </a:lnTo>
                <a:close/>
              </a:path>
            </a:pathLst>
          </a:custGeom>
          <a:solidFill>
            <a:srgbClr val="BABCDF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sp>
        <p:nvSpPr>
          <p:cNvPr id="489" name="object 341">
            <a:extLst>
              <a:ext uri="{FF2B5EF4-FFF2-40B4-BE49-F238E27FC236}">
                <a16:creationId xmlns:a16="http://schemas.microsoft.com/office/drawing/2014/main" id="{1BB8F7A6-4763-49D3-BE8C-3D5F198C8AEF}"/>
              </a:ext>
            </a:extLst>
          </p:cNvPr>
          <p:cNvSpPr/>
          <p:nvPr userDrawn="1"/>
        </p:nvSpPr>
        <p:spPr>
          <a:xfrm>
            <a:off x="17498067" y="9535682"/>
            <a:ext cx="36308" cy="192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176" y="0"/>
                </a:moveTo>
                <a:lnTo>
                  <a:pt x="8291" y="0"/>
                </a:lnTo>
                <a:lnTo>
                  <a:pt x="5883" y="1096"/>
                </a:lnTo>
                <a:lnTo>
                  <a:pt x="3710" y="3199"/>
                </a:lnTo>
                <a:lnTo>
                  <a:pt x="132" y="7444"/>
                </a:lnTo>
                <a:lnTo>
                  <a:pt x="0" y="14185"/>
                </a:lnTo>
                <a:lnTo>
                  <a:pt x="3710" y="18431"/>
                </a:lnTo>
                <a:lnTo>
                  <a:pt x="5886" y="20514"/>
                </a:lnTo>
                <a:lnTo>
                  <a:pt x="8293" y="21600"/>
                </a:lnTo>
                <a:lnTo>
                  <a:pt x="13175" y="21600"/>
                </a:lnTo>
                <a:lnTo>
                  <a:pt x="15581" y="20514"/>
                </a:lnTo>
                <a:lnTo>
                  <a:pt x="17757" y="18431"/>
                </a:lnTo>
                <a:lnTo>
                  <a:pt x="21467" y="14435"/>
                </a:lnTo>
                <a:lnTo>
                  <a:pt x="21600" y="7444"/>
                </a:lnTo>
                <a:lnTo>
                  <a:pt x="17757" y="3199"/>
                </a:lnTo>
                <a:lnTo>
                  <a:pt x="15584" y="1096"/>
                </a:lnTo>
                <a:lnTo>
                  <a:pt x="13176" y="0"/>
                </a:lnTo>
                <a:close/>
              </a:path>
            </a:pathLst>
          </a:custGeom>
          <a:solidFill>
            <a:srgbClr val="446DC6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grpSp>
        <p:nvGrpSpPr>
          <p:cNvPr id="490" name="object 342">
            <a:extLst>
              <a:ext uri="{FF2B5EF4-FFF2-40B4-BE49-F238E27FC236}">
                <a16:creationId xmlns:a16="http://schemas.microsoft.com/office/drawing/2014/main" id="{5F3AA4FF-F427-4E01-B367-B794FC421DA4}"/>
              </a:ext>
            </a:extLst>
          </p:cNvPr>
          <p:cNvGrpSpPr/>
          <p:nvPr userDrawn="1"/>
        </p:nvGrpSpPr>
        <p:grpSpPr>
          <a:xfrm>
            <a:off x="17355611" y="8964628"/>
            <a:ext cx="317772" cy="595758"/>
            <a:chOff x="0" y="0"/>
            <a:chExt cx="317771" cy="595756"/>
          </a:xfrm>
        </p:grpSpPr>
        <p:sp>
          <p:nvSpPr>
            <p:cNvPr id="491" name="Shape">
              <a:extLst>
                <a:ext uri="{FF2B5EF4-FFF2-40B4-BE49-F238E27FC236}">
                  <a16:creationId xmlns:a16="http://schemas.microsoft.com/office/drawing/2014/main" id="{A1F1EF11-6720-4A3C-837F-0B5A943918BB}"/>
                </a:ext>
              </a:extLst>
            </p:cNvPr>
            <p:cNvSpPr/>
            <p:nvPr/>
          </p:nvSpPr>
          <p:spPr>
            <a:xfrm>
              <a:off x="0" y="0"/>
              <a:ext cx="317772" cy="595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28" y="0"/>
                  </a:moveTo>
                  <a:lnTo>
                    <a:pt x="10569" y="178"/>
                  </a:lnTo>
                  <a:lnTo>
                    <a:pt x="10561" y="356"/>
                  </a:lnTo>
                  <a:lnTo>
                    <a:pt x="10440" y="428"/>
                  </a:lnTo>
                  <a:lnTo>
                    <a:pt x="10364" y="501"/>
                  </a:lnTo>
                  <a:lnTo>
                    <a:pt x="10107" y="808"/>
                  </a:lnTo>
                  <a:lnTo>
                    <a:pt x="10107" y="889"/>
                  </a:lnTo>
                  <a:lnTo>
                    <a:pt x="10001" y="1010"/>
                  </a:lnTo>
                  <a:lnTo>
                    <a:pt x="9910" y="1124"/>
                  </a:lnTo>
                  <a:lnTo>
                    <a:pt x="9592" y="1496"/>
                  </a:lnTo>
                  <a:lnTo>
                    <a:pt x="9501" y="1609"/>
                  </a:lnTo>
                  <a:lnTo>
                    <a:pt x="9411" y="1730"/>
                  </a:lnTo>
                  <a:lnTo>
                    <a:pt x="9305" y="1843"/>
                  </a:lnTo>
                  <a:lnTo>
                    <a:pt x="9214" y="1964"/>
                  </a:lnTo>
                  <a:lnTo>
                    <a:pt x="7560" y="3988"/>
                  </a:lnTo>
                  <a:lnTo>
                    <a:pt x="5974" y="6006"/>
                  </a:lnTo>
                  <a:lnTo>
                    <a:pt x="4732" y="7623"/>
                  </a:lnTo>
                  <a:lnTo>
                    <a:pt x="4732" y="7769"/>
                  </a:lnTo>
                  <a:lnTo>
                    <a:pt x="4641" y="7890"/>
                  </a:lnTo>
                  <a:lnTo>
                    <a:pt x="4520" y="8060"/>
                  </a:lnTo>
                  <a:lnTo>
                    <a:pt x="4520" y="8100"/>
                  </a:lnTo>
                  <a:lnTo>
                    <a:pt x="4399" y="8262"/>
                  </a:lnTo>
                  <a:lnTo>
                    <a:pt x="4278" y="8415"/>
                  </a:lnTo>
                  <a:lnTo>
                    <a:pt x="3960" y="8876"/>
                  </a:lnTo>
                  <a:lnTo>
                    <a:pt x="3824" y="9046"/>
                  </a:lnTo>
                  <a:lnTo>
                    <a:pt x="3642" y="9321"/>
                  </a:lnTo>
                  <a:lnTo>
                    <a:pt x="3551" y="9442"/>
                  </a:lnTo>
                  <a:lnTo>
                    <a:pt x="3339" y="9717"/>
                  </a:lnTo>
                  <a:lnTo>
                    <a:pt x="3157" y="10008"/>
                  </a:lnTo>
                  <a:lnTo>
                    <a:pt x="3006" y="10210"/>
                  </a:lnTo>
                  <a:lnTo>
                    <a:pt x="3006" y="10258"/>
                  </a:lnTo>
                  <a:lnTo>
                    <a:pt x="2696" y="10701"/>
                  </a:lnTo>
                  <a:lnTo>
                    <a:pt x="2400" y="11141"/>
                  </a:lnTo>
                  <a:lnTo>
                    <a:pt x="2116" y="11576"/>
                  </a:lnTo>
                  <a:lnTo>
                    <a:pt x="1840" y="12004"/>
                  </a:lnTo>
                  <a:lnTo>
                    <a:pt x="1446" y="12667"/>
                  </a:lnTo>
                  <a:lnTo>
                    <a:pt x="1030" y="13351"/>
                  </a:lnTo>
                  <a:lnTo>
                    <a:pt x="667" y="14043"/>
                  </a:lnTo>
                  <a:lnTo>
                    <a:pt x="356" y="14742"/>
                  </a:lnTo>
                  <a:lnTo>
                    <a:pt x="99" y="15448"/>
                  </a:lnTo>
                  <a:lnTo>
                    <a:pt x="99" y="16054"/>
                  </a:lnTo>
                  <a:lnTo>
                    <a:pt x="23" y="16224"/>
                  </a:lnTo>
                  <a:lnTo>
                    <a:pt x="0" y="16432"/>
                  </a:lnTo>
                  <a:lnTo>
                    <a:pt x="0" y="16639"/>
                  </a:lnTo>
                  <a:lnTo>
                    <a:pt x="23" y="16847"/>
                  </a:lnTo>
                  <a:lnTo>
                    <a:pt x="23" y="17105"/>
                  </a:lnTo>
                  <a:lnTo>
                    <a:pt x="129" y="17259"/>
                  </a:lnTo>
                  <a:lnTo>
                    <a:pt x="216" y="17562"/>
                  </a:lnTo>
                  <a:lnTo>
                    <a:pt x="344" y="17861"/>
                  </a:lnTo>
                  <a:lnTo>
                    <a:pt x="512" y="18153"/>
                  </a:lnTo>
                  <a:lnTo>
                    <a:pt x="720" y="18439"/>
                  </a:lnTo>
                  <a:lnTo>
                    <a:pt x="720" y="18512"/>
                  </a:lnTo>
                  <a:lnTo>
                    <a:pt x="856" y="18625"/>
                  </a:lnTo>
                  <a:lnTo>
                    <a:pt x="962" y="18763"/>
                  </a:lnTo>
                  <a:lnTo>
                    <a:pt x="1098" y="18924"/>
                  </a:lnTo>
                  <a:lnTo>
                    <a:pt x="1104" y="19029"/>
                  </a:lnTo>
                  <a:lnTo>
                    <a:pt x="1132" y="19069"/>
                  </a:lnTo>
                  <a:lnTo>
                    <a:pt x="1173" y="19114"/>
                  </a:lnTo>
                  <a:lnTo>
                    <a:pt x="1219" y="19159"/>
                  </a:lnTo>
                  <a:lnTo>
                    <a:pt x="1219" y="19223"/>
                  </a:lnTo>
                  <a:lnTo>
                    <a:pt x="1310" y="19304"/>
                  </a:lnTo>
                  <a:lnTo>
                    <a:pt x="1446" y="19433"/>
                  </a:lnTo>
                  <a:lnTo>
                    <a:pt x="1643" y="19595"/>
                  </a:lnTo>
                  <a:lnTo>
                    <a:pt x="1734" y="19668"/>
                  </a:lnTo>
                  <a:lnTo>
                    <a:pt x="1734" y="19708"/>
                  </a:lnTo>
                  <a:lnTo>
                    <a:pt x="1972" y="19883"/>
                  </a:lnTo>
                  <a:lnTo>
                    <a:pt x="1976" y="19943"/>
                  </a:lnTo>
                  <a:lnTo>
                    <a:pt x="2052" y="19991"/>
                  </a:lnTo>
                  <a:lnTo>
                    <a:pt x="2128" y="20048"/>
                  </a:lnTo>
                  <a:lnTo>
                    <a:pt x="2219" y="20096"/>
                  </a:lnTo>
                  <a:lnTo>
                    <a:pt x="2301" y="20157"/>
                  </a:lnTo>
                  <a:lnTo>
                    <a:pt x="2392" y="20214"/>
                  </a:lnTo>
                  <a:lnTo>
                    <a:pt x="2491" y="20266"/>
                  </a:lnTo>
                  <a:lnTo>
                    <a:pt x="2612" y="20347"/>
                  </a:lnTo>
                  <a:lnTo>
                    <a:pt x="2749" y="20428"/>
                  </a:lnTo>
                  <a:lnTo>
                    <a:pt x="2900" y="20501"/>
                  </a:lnTo>
                  <a:lnTo>
                    <a:pt x="3051" y="20581"/>
                  </a:lnTo>
                  <a:lnTo>
                    <a:pt x="3172" y="20654"/>
                  </a:lnTo>
                  <a:lnTo>
                    <a:pt x="3354" y="20735"/>
                  </a:lnTo>
                  <a:lnTo>
                    <a:pt x="3642" y="20881"/>
                  </a:lnTo>
                  <a:lnTo>
                    <a:pt x="3718" y="20921"/>
                  </a:lnTo>
                  <a:lnTo>
                    <a:pt x="3808" y="20921"/>
                  </a:lnTo>
                  <a:lnTo>
                    <a:pt x="3808" y="20961"/>
                  </a:lnTo>
                  <a:lnTo>
                    <a:pt x="3899" y="20961"/>
                  </a:lnTo>
                  <a:lnTo>
                    <a:pt x="4444" y="21172"/>
                  </a:lnTo>
                  <a:lnTo>
                    <a:pt x="5095" y="21382"/>
                  </a:lnTo>
                  <a:lnTo>
                    <a:pt x="5429" y="21382"/>
                  </a:lnTo>
                  <a:lnTo>
                    <a:pt x="5625" y="21430"/>
                  </a:lnTo>
                  <a:lnTo>
                    <a:pt x="5913" y="21503"/>
                  </a:lnTo>
                  <a:lnTo>
                    <a:pt x="6095" y="21543"/>
                  </a:lnTo>
                  <a:lnTo>
                    <a:pt x="6912" y="21543"/>
                  </a:lnTo>
                  <a:lnTo>
                    <a:pt x="7245" y="21600"/>
                  </a:lnTo>
                  <a:lnTo>
                    <a:pt x="11697" y="21600"/>
                  </a:lnTo>
                  <a:lnTo>
                    <a:pt x="12257" y="21551"/>
                  </a:lnTo>
                  <a:lnTo>
                    <a:pt x="12757" y="21551"/>
                  </a:lnTo>
                  <a:lnTo>
                    <a:pt x="13105" y="21503"/>
                  </a:lnTo>
                  <a:lnTo>
                    <a:pt x="13453" y="21503"/>
                  </a:lnTo>
                  <a:lnTo>
                    <a:pt x="13771" y="21446"/>
                  </a:lnTo>
                  <a:lnTo>
                    <a:pt x="14240" y="21349"/>
                  </a:lnTo>
                  <a:lnTo>
                    <a:pt x="14331" y="21349"/>
                  </a:lnTo>
                  <a:lnTo>
                    <a:pt x="14816" y="21228"/>
                  </a:lnTo>
                  <a:lnTo>
                    <a:pt x="14982" y="21180"/>
                  </a:lnTo>
                  <a:lnTo>
                    <a:pt x="15164" y="21131"/>
                  </a:lnTo>
                  <a:lnTo>
                    <a:pt x="15603" y="20986"/>
                  </a:lnTo>
                  <a:lnTo>
                    <a:pt x="15755" y="20937"/>
                  </a:lnTo>
                  <a:lnTo>
                    <a:pt x="15921" y="20881"/>
                  </a:lnTo>
                  <a:lnTo>
                    <a:pt x="16027" y="20881"/>
                  </a:lnTo>
                  <a:lnTo>
                    <a:pt x="16239" y="20792"/>
                  </a:lnTo>
                  <a:lnTo>
                    <a:pt x="16421" y="20719"/>
                  </a:lnTo>
                  <a:lnTo>
                    <a:pt x="16572" y="20662"/>
                  </a:lnTo>
                  <a:lnTo>
                    <a:pt x="16724" y="20598"/>
                  </a:lnTo>
                  <a:lnTo>
                    <a:pt x="18525" y="19563"/>
                  </a:lnTo>
                  <a:lnTo>
                    <a:pt x="18647" y="19474"/>
                  </a:lnTo>
                  <a:lnTo>
                    <a:pt x="18828" y="19337"/>
                  </a:lnTo>
                  <a:lnTo>
                    <a:pt x="18828" y="19288"/>
                  </a:lnTo>
                  <a:lnTo>
                    <a:pt x="18949" y="19199"/>
                  </a:lnTo>
                  <a:lnTo>
                    <a:pt x="19036" y="19114"/>
                  </a:lnTo>
                  <a:lnTo>
                    <a:pt x="19040" y="19037"/>
                  </a:lnTo>
                  <a:lnTo>
                    <a:pt x="19161" y="18924"/>
                  </a:lnTo>
                  <a:lnTo>
                    <a:pt x="19161" y="18827"/>
                  </a:lnTo>
                  <a:lnTo>
                    <a:pt x="19185" y="18803"/>
                  </a:lnTo>
                  <a:lnTo>
                    <a:pt x="19208" y="18783"/>
                  </a:lnTo>
                  <a:lnTo>
                    <a:pt x="19237" y="18763"/>
                  </a:lnTo>
                  <a:lnTo>
                    <a:pt x="19341" y="18681"/>
                  </a:lnTo>
                  <a:lnTo>
                    <a:pt x="19502" y="18625"/>
                  </a:lnTo>
                  <a:lnTo>
                    <a:pt x="19866" y="18589"/>
                  </a:lnTo>
                  <a:lnTo>
                    <a:pt x="20861" y="18589"/>
                  </a:lnTo>
                  <a:lnTo>
                    <a:pt x="20887" y="18552"/>
                  </a:lnTo>
                  <a:lnTo>
                    <a:pt x="21590" y="16915"/>
                  </a:lnTo>
                  <a:lnTo>
                    <a:pt x="21600" y="16529"/>
                  </a:lnTo>
                  <a:lnTo>
                    <a:pt x="21554" y="16143"/>
                  </a:lnTo>
                  <a:lnTo>
                    <a:pt x="21554" y="15505"/>
                  </a:lnTo>
                  <a:lnTo>
                    <a:pt x="21448" y="15311"/>
                  </a:lnTo>
                  <a:lnTo>
                    <a:pt x="21296" y="14890"/>
                  </a:lnTo>
                  <a:lnTo>
                    <a:pt x="21205" y="14696"/>
                  </a:lnTo>
                  <a:lnTo>
                    <a:pt x="20521" y="13237"/>
                  </a:lnTo>
                  <a:lnTo>
                    <a:pt x="18889" y="10527"/>
                  </a:lnTo>
                  <a:lnTo>
                    <a:pt x="17774" y="8922"/>
                  </a:lnTo>
                  <a:lnTo>
                    <a:pt x="16448" y="7133"/>
                  </a:lnTo>
                  <a:lnTo>
                    <a:pt x="14903" y="5149"/>
                  </a:lnTo>
                  <a:lnTo>
                    <a:pt x="13130" y="2959"/>
                  </a:lnTo>
                  <a:lnTo>
                    <a:pt x="11122" y="550"/>
                  </a:lnTo>
                  <a:lnTo>
                    <a:pt x="11122" y="501"/>
                  </a:lnTo>
                  <a:lnTo>
                    <a:pt x="10879" y="218"/>
                  </a:lnTo>
                  <a:lnTo>
                    <a:pt x="10879" y="178"/>
                  </a:lnTo>
                  <a:lnTo>
                    <a:pt x="10728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92" name="Shape">
              <a:extLst>
                <a:ext uri="{FF2B5EF4-FFF2-40B4-BE49-F238E27FC236}">
                  <a16:creationId xmlns:a16="http://schemas.microsoft.com/office/drawing/2014/main" id="{973D73AE-1843-427C-A476-7FD1DFEE4FFE}"/>
                </a:ext>
              </a:extLst>
            </p:cNvPr>
            <p:cNvSpPr/>
            <p:nvPr/>
          </p:nvSpPr>
          <p:spPr>
            <a:xfrm>
              <a:off x="77857" y="512702"/>
              <a:ext cx="229044" cy="78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" y="21231"/>
                  </a:moveTo>
                  <a:lnTo>
                    <a:pt x="0" y="21231"/>
                  </a:lnTo>
                  <a:lnTo>
                    <a:pt x="231" y="21600"/>
                  </a:lnTo>
                  <a:lnTo>
                    <a:pt x="458" y="21600"/>
                  </a:lnTo>
                  <a:lnTo>
                    <a:pt x="189" y="21231"/>
                  </a:lnTo>
                  <a:close/>
                  <a:moveTo>
                    <a:pt x="189" y="21231"/>
                  </a:moveTo>
                  <a:lnTo>
                    <a:pt x="458" y="21600"/>
                  </a:lnTo>
                  <a:lnTo>
                    <a:pt x="189" y="21231"/>
                  </a:lnTo>
                  <a:close/>
                  <a:moveTo>
                    <a:pt x="18524" y="6745"/>
                  </a:moveTo>
                  <a:lnTo>
                    <a:pt x="18380" y="7343"/>
                  </a:lnTo>
                  <a:lnTo>
                    <a:pt x="18436" y="7154"/>
                  </a:lnTo>
                  <a:lnTo>
                    <a:pt x="18486" y="6948"/>
                  </a:lnTo>
                  <a:lnTo>
                    <a:pt x="18524" y="6745"/>
                  </a:lnTo>
                  <a:close/>
                  <a:moveTo>
                    <a:pt x="21128" y="3349"/>
                  </a:moveTo>
                  <a:lnTo>
                    <a:pt x="20943" y="4517"/>
                  </a:lnTo>
                  <a:lnTo>
                    <a:pt x="21088" y="3898"/>
                  </a:lnTo>
                  <a:lnTo>
                    <a:pt x="21128" y="3349"/>
                  </a:lnTo>
                  <a:close/>
                  <a:moveTo>
                    <a:pt x="21600" y="0"/>
                  </a:moveTo>
                  <a:lnTo>
                    <a:pt x="20219" y="0"/>
                  </a:lnTo>
                  <a:lnTo>
                    <a:pt x="20480" y="160"/>
                  </a:lnTo>
                  <a:lnTo>
                    <a:pt x="20903" y="1008"/>
                  </a:lnTo>
                  <a:lnTo>
                    <a:pt x="21048" y="1660"/>
                  </a:lnTo>
                  <a:lnTo>
                    <a:pt x="21121" y="2796"/>
                  </a:lnTo>
                  <a:lnTo>
                    <a:pt x="21132" y="3288"/>
                  </a:lnTo>
                  <a:lnTo>
                    <a:pt x="21128" y="3349"/>
                  </a:lnTo>
                  <a:lnTo>
                    <a:pt x="21195" y="2919"/>
                  </a:lnTo>
                  <a:lnTo>
                    <a:pt x="21384" y="1629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493" name="object 343">
            <a:extLst>
              <a:ext uri="{FF2B5EF4-FFF2-40B4-BE49-F238E27FC236}">
                <a16:creationId xmlns:a16="http://schemas.microsoft.com/office/drawing/2014/main" id="{964B9389-36C1-4E36-B4F1-EBA092E4DD31}"/>
              </a:ext>
            </a:extLst>
          </p:cNvPr>
          <p:cNvSpPr/>
          <p:nvPr userDrawn="1"/>
        </p:nvSpPr>
        <p:spPr>
          <a:xfrm>
            <a:off x="19748476" y="8988977"/>
            <a:ext cx="36082" cy="2175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0343"/>
                </a:moveTo>
                <a:lnTo>
                  <a:pt x="20665" y="20251"/>
                </a:lnTo>
                <a:lnTo>
                  <a:pt x="20665" y="970"/>
                </a:lnTo>
                <a:lnTo>
                  <a:pt x="20604" y="850"/>
                </a:lnTo>
                <a:lnTo>
                  <a:pt x="20307" y="714"/>
                </a:lnTo>
                <a:lnTo>
                  <a:pt x="19319" y="479"/>
                </a:lnTo>
                <a:lnTo>
                  <a:pt x="18650" y="387"/>
                </a:lnTo>
                <a:lnTo>
                  <a:pt x="17867" y="328"/>
                </a:lnTo>
                <a:lnTo>
                  <a:pt x="17867" y="293"/>
                </a:lnTo>
                <a:lnTo>
                  <a:pt x="17464" y="293"/>
                </a:lnTo>
                <a:lnTo>
                  <a:pt x="16689" y="218"/>
                </a:lnTo>
                <a:lnTo>
                  <a:pt x="16689" y="166"/>
                </a:lnTo>
                <a:lnTo>
                  <a:pt x="16263" y="166"/>
                </a:lnTo>
                <a:lnTo>
                  <a:pt x="16263" y="182"/>
                </a:lnTo>
                <a:lnTo>
                  <a:pt x="15282" y="97"/>
                </a:lnTo>
                <a:lnTo>
                  <a:pt x="12856" y="0"/>
                </a:lnTo>
                <a:lnTo>
                  <a:pt x="7937" y="0"/>
                </a:lnTo>
                <a:lnTo>
                  <a:pt x="5862" y="84"/>
                </a:lnTo>
                <a:lnTo>
                  <a:pt x="5520" y="97"/>
                </a:lnTo>
                <a:lnTo>
                  <a:pt x="266" y="970"/>
                </a:lnTo>
                <a:lnTo>
                  <a:pt x="266" y="1054"/>
                </a:lnTo>
                <a:lnTo>
                  <a:pt x="410" y="10805"/>
                </a:lnTo>
                <a:lnTo>
                  <a:pt x="266" y="20307"/>
                </a:lnTo>
                <a:lnTo>
                  <a:pt x="129" y="20320"/>
                </a:lnTo>
                <a:lnTo>
                  <a:pt x="0" y="20940"/>
                </a:lnTo>
                <a:lnTo>
                  <a:pt x="1969" y="21135"/>
                </a:lnTo>
                <a:lnTo>
                  <a:pt x="2684" y="21236"/>
                </a:lnTo>
                <a:lnTo>
                  <a:pt x="5064" y="21427"/>
                </a:lnTo>
                <a:lnTo>
                  <a:pt x="5763" y="21481"/>
                </a:lnTo>
                <a:lnTo>
                  <a:pt x="6029" y="21503"/>
                </a:lnTo>
                <a:lnTo>
                  <a:pt x="8424" y="21600"/>
                </a:lnTo>
                <a:lnTo>
                  <a:pt x="13298" y="21600"/>
                </a:lnTo>
                <a:lnTo>
                  <a:pt x="14826" y="21538"/>
                </a:lnTo>
                <a:lnTo>
                  <a:pt x="15464" y="21538"/>
                </a:lnTo>
                <a:lnTo>
                  <a:pt x="15464" y="21513"/>
                </a:lnTo>
                <a:lnTo>
                  <a:pt x="15700" y="21503"/>
                </a:lnTo>
                <a:lnTo>
                  <a:pt x="17867" y="21317"/>
                </a:lnTo>
                <a:lnTo>
                  <a:pt x="19775" y="21117"/>
                </a:lnTo>
                <a:lnTo>
                  <a:pt x="19867" y="21117"/>
                </a:lnTo>
                <a:lnTo>
                  <a:pt x="21464" y="20940"/>
                </a:lnTo>
                <a:lnTo>
                  <a:pt x="21600" y="20343"/>
                </a:lnTo>
                <a:close/>
              </a:path>
            </a:pathLst>
          </a:custGeom>
          <a:solidFill>
            <a:srgbClr val="BABCDF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sp>
        <p:nvSpPr>
          <p:cNvPr id="494" name="object 344">
            <a:extLst>
              <a:ext uri="{FF2B5EF4-FFF2-40B4-BE49-F238E27FC236}">
                <a16:creationId xmlns:a16="http://schemas.microsoft.com/office/drawing/2014/main" id="{DAEA31D7-A336-4148-98F4-E19DC4C38026}"/>
              </a:ext>
            </a:extLst>
          </p:cNvPr>
          <p:cNvSpPr/>
          <p:nvPr userDrawn="1"/>
        </p:nvSpPr>
        <p:spPr>
          <a:xfrm>
            <a:off x="19747814" y="8989422"/>
            <a:ext cx="36309" cy="192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177" y="0"/>
                </a:moveTo>
                <a:lnTo>
                  <a:pt x="8291" y="0"/>
                </a:lnTo>
                <a:lnTo>
                  <a:pt x="5883" y="1096"/>
                </a:lnTo>
                <a:lnTo>
                  <a:pt x="3710" y="3199"/>
                </a:lnTo>
                <a:lnTo>
                  <a:pt x="132" y="7444"/>
                </a:lnTo>
                <a:lnTo>
                  <a:pt x="0" y="14185"/>
                </a:lnTo>
                <a:lnTo>
                  <a:pt x="3710" y="18431"/>
                </a:lnTo>
                <a:lnTo>
                  <a:pt x="5886" y="20514"/>
                </a:lnTo>
                <a:lnTo>
                  <a:pt x="8293" y="21600"/>
                </a:lnTo>
                <a:lnTo>
                  <a:pt x="13175" y="21600"/>
                </a:lnTo>
                <a:lnTo>
                  <a:pt x="15581" y="20514"/>
                </a:lnTo>
                <a:lnTo>
                  <a:pt x="17757" y="18431"/>
                </a:lnTo>
                <a:lnTo>
                  <a:pt x="21467" y="14435"/>
                </a:lnTo>
                <a:lnTo>
                  <a:pt x="21600" y="7444"/>
                </a:lnTo>
                <a:lnTo>
                  <a:pt x="17757" y="3199"/>
                </a:lnTo>
                <a:lnTo>
                  <a:pt x="15584" y="1096"/>
                </a:lnTo>
                <a:lnTo>
                  <a:pt x="13177" y="0"/>
                </a:lnTo>
                <a:close/>
              </a:path>
            </a:pathLst>
          </a:custGeom>
          <a:solidFill>
            <a:srgbClr val="446DC6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pic>
        <p:nvPicPr>
          <p:cNvPr id="495" name="object 345" descr="object 345">
            <a:extLst>
              <a:ext uri="{FF2B5EF4-FFF2-40B4-BE49-F238E27FC236}">
                <a16:creationId xmlns:a16="http://schemas.microsoft.com/office/drawing/2014/main" id="{0776F5C0-5F8D-4238-9BD6-E20F335C354E}"/>
              </a:ext>
            </a:extLst>
          </p:cNvPr>
          <p:cNvPicPr>
            <a:picLocks noChangeAspect="1"/>
          </p:cNvPicPr>
          <p:nvPr userDrawn="1"/>
        </p:nvPicPr>
        <p:blipFill>
          <a:blip r:embed="rId51">
            <a:extLst/>
          </a:blip>
          <a:stretch>
            <a:fillRect/>
          </a:stretch>
        </p:blipFill>
        <p:spPr>
          <a:xfrm>
            <a:off x="19601789" y="8418367"/>
            <a:ext cx="321335" cy="596427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496" name="object 346">
            <a:extLst>
              <a:ext uri="{FF2B5EF4-FFF2-40B4-BE49-F238E27FC236}">
                <a16:creationId xmlns:a16="http://schemas.microsoft.com/office/drawing/2014/main" id="{E63C637A-C124-410C-BDC5-32B092C9948E}"/>
              </a:ext>
            </a:extLst>
          </p:cNvPr>
          <p:cNvSpPr/>
          <p:nvPr userDrawn="1"/>
        </p:nvSpPr>
        <p:spPr>
          <a:xfrm>
            <a:off x="15349665" y="8866575"/>
            <a:ext cx="35650" cy="2171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0358"/>
                </a:moveTo>
                <a:lnTo>
                  <a:pt x="20654" y="20266"/>
                </a:lnTo>
                <a:lnTo>
                  <a:pt x="20654" y="949"/>
                </a:lnTo>
                <a:lnTo>
                  <a:pt x="20584" y="829"/>
                </a:lnTo>
                <a:lnTo>
                  <a:pt x="20285" y="692"/>
                </a:lnTo>
                <a:lnTo>
                  <a:pt x="19291" y="459"/>
                </a:lnTo>
                <a:lnTo>
                  <a:pt x="18607" y="365"/>
                </a:lnTo>
                <a:lnTo>
                  <a:pt x="17814" y="306"/>
                </a:lnTo>
                <a:lnTo>
                  <a:pt x="17814" y="272"/>
                </a:lnTo>
                <a:lnTo>
                  <a:pt x="17260" y="272"/>
                </a:lnTo>
                <a:lnTo>
                  <a:pt x="16622" y="219"/>
                </a:lnTo>
                <a:lnTo>
                  <a:pt x="16622" y="145"/>
                </a:lnTo>
                <a:lnTo>
                  <a:pt x="16198" y="145"/>
                </a:lnTo>
                <a:lnTo>
                  <a:pt x="16198" y="182"/>
                </a:lnTo>
                <a:lnTo>
                  <a:pt x="16059" y="171"/>
                </a:lnTo>
                <a:lnTo>
                  <a:pt x="16059" y="129"/>
                </a:lnTo>
                <a:lnTo>
                  <a:pt x="15567" y="129"/>
                </a:lnTo>
                <a:lnTo>
                  <a:pt x="15198" y="97"/>
                </a:lnTo>
                <a:lnTo>
                  <a:pt x="12743" y="0"/>
                </a:lnTo>
                <a:lnTo>
                  <a:pt x="7772" y="0"/>
                </a:lnTo>
                <a:lnTo>
                  <a:pt x="5317" y="97"/>
                </a:lnTo>
                <a:lnTo>
                  <a:pt x="2808" y="301"/>
                </a:lnTo>
                <a:lnTo>
                  <a:pt x="2701" y="301"/>
                </a:lnTo>
                <a:lnTo>
                  <a:pt x="2270" y="345"/>
                </a:lnTo>
                <a:lnTo>
                  <a:pt x="1539" y="440"/>
                </a:lnTo>
                <a:lnTo>
                  <a:pt x="454" y="681"/>
                </a:lnTo>
                <a:lnTo>
                  <a:pt x="107" y="822"/>
                </a:lnTo>
                <a:lnTo>
                  <a:pt x="0" y="972"/>
                </a:lnTo>
                <a:lnTo>
                  <a:pt x="154" y="10809"/>
                </a:lnTo>
                <a:lnTo>
                  <a:pt x="0" y="20646"/>
                </a:lnTo>
                <a:lnTo>
                  <a:pt x="100" y="20497"/>
                </a:lnTo>
                <a:lnTo>
                  <a:pt x="400" y="20371"/>
                </a:lnTo>
                <a:lnTo>
                  <a:pt x="408" y="20646"/>
                </a:lnTo>
                <a:lnTo>
                  <a:pt x="446" y="20741"/>
                </a:lnTo>
                <a:lnTo>
                  <a:pt x="408" y="20957"/>
                </a:lnTo>
                <a:lnTo>
                  <a:pt x="1246" y="21039"/>
                </a:lnTo>
                <a:lnTo>
                  <a:pt x="1770" y="21160"/>
                </a:lnTo>
                <a:lnTo>
                  <a:pt x="2447" y="21253"/>
                </a:lnTo>
                <a:lnTo>
                  <a:pt x="4863" y="21446"/>
                </a:lnTo>
                <a:lnTo>
                  <a:pt x="5687" y="21445"/>
                </a:lnTo>
                <a:lnTo>
                  <a:pt x="6071" y="21475"/>
                </a:lnTo>
                <a:lnTo>
                  <a:pt x="6071" y="21512"/>
                </a:lnTo>
                <a:lnTo>
                  <a:pt x="6656" y="21512"/>
                </a:lnTo>
                <a:lnTo>
                  <a:pt x="7157" y="21530"/>
                </a:lnTo>
                <a:lnTo>
                  <a:pt x="7157" y="21556"/>
                </a:lnTo>
                <a:lnTo>
                  <a:pt x="7826" y="21556"/>
                </a:lnTo>
                <a:lnTo>
                  <a:pt x="8734" y="21590"/>
                </a:lnTo>
                <a:lnTo>
                  <a:pt x="9042" y="21590"/>
                </a:lnTo>
                <a:lnTo>
                  <a:pt x="9988" y="21600"/>
                </a:lnTo>
                <a:lnTo>
                  <a:pt x="10127" y="21590"/>
                </a:lnTo>
                <a:lnTo>
                  <a:pt x="11204" y="21600"/>
                </a:lnTo>
                <a:lnTo>
                  <a:pt x="12074" y="21590"/>
                </a:lnTo>
                <a:lnTo>
                  <a:pt x="13359" y="21600"/>
                </a:lnTo>
                <a:lnTo>
                  <a:pt x="14305" y="21556"/>
                </a:lnTo>
                <a:lnTo>
                  <a:pt x="15390" y="21556"/>
                </a:lnTo>
                <a:lnTo>
                  <a:pt x="15390" y="21515"/>
                </a:lnTo>
                <a:lnTo>
                  <a:pt x="15713" y="21503"/>
                </a:lnTo>
                <a:lnTo>
                  <a:pt x="17814" y="21333"/>
                </a:lnTo>
                <a:lnTo>
                  <a:pt x="21462" y="20957"/>
                </a:lnTo>
                <a:lnTo>
                  <a:pt x="21600" y="20358"/>
                </a:lnTo>
                <a:close/>
              </a:path>
            </a:pathLst>
          </a:custGeom>
          <a:solidFill>
            <a:srgbClr val="BABCDF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sp>
        <p:nvSpPr>
          <p:cNvPr id="497" name="object 347">
            <a:extLst>
              <a:ext uri="{FF2B5EF4-FFF2-40B4-BE49-F238E27FC236}">
                <a16:creationId xmlns:a16="http://schemas.microsoft.com/office/drawing/2014/main" id="{B0D5C79A-AFAC-4D43-832A-5FBDA132EAA9}"/>
              </a:ext>
            </a:extLst>
          </p:cNvPr>
          <p:cNvSpPr/>
          <p:nvPr userDrawn="1"/>
        </p:nvSpPr>
        <p:spPr>
          <a:xfrm>
            <a:off x="15348561" y="8866790"/>
            <a:ext cx="36308" cy="192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176" y="0"/>
                </a:moveTo>
                <a:lnTo>
                  <a:pt x="8291" y="0"/>
                </a:lnTo>
                <a:lnTo>
                  <a:pt x="5883" y="1096"/>
                </a:lnTo>
                <a:lnTo>
                  <a:pt x="3710" y="3199"/>
                </a:lnTo>
                <a:lnTo>
                  <a:pt x="132" y="7444"/>
                </a:lnTo>
                <a:lnTo>
                  <a:pt x="0" y="14185"/>
                </a:lnTo>
                <a:lnTo>
                  <a:pt x="3710" y="18431"/>
                </a:lnTo>
                <a:lnTo>
                  <a:pt x="5886" y="20514"/>
                </a:lnTo>
                <a:lnTo>
                  <a:pt x="8293" y="21600"/>
                </a:lnTo>
                <a:lnTo>
                  <a:pt x="13175" y="21600"/>
                </a:lnTo>
                <a:lnTo>
                  <a:pt x="15581" y="20514"/>
                </a:lnTo>
                <a:lnTo>
                  <a:pt x="17757" y="18431"/>
                </a:lnTo>
                <a:lnTo>
                  <a:pt x="21467" y="14435"/>
                </a:lnTo>
                <a:lnTo>
                  <a:pt x="21600" y="7444"/>
                </a:lnTo>
                <a:lnTo>
                  <a:pt x="17757" y="3199"/>
                </a:lnTo>
                <a:lnTo>
                  <a:pt x="15584" y="1096"/>
                </a:lnTo>
                <a:lnTo>
                  <a:pt x="13176" y="0"/>
                </a:lnTo>
                <a:close/>
              </a:path>
            </a:pathLst>
          </a:custGeom>
          <a:solidFill>
            <a:srgbClr val="446DC6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grpSp>
        <p:nvGrpSpPr>
          <p:cNvPr id="498" name="object 348">
            <a:extLst>
              <a:ext uri="{FF2B5EF4-FFF2-40B4-BE49-F238E27FC236}">
                <a16:creationId xmlns:a16="http://schemas.microsoft.com/office/drawing/2014/main" id="{A8F87446-0286-4415-A75C-FA9D16162E5E}"/>
              </a:ext>
            </a:extLst>
          </p:cNvPr>
          <p:cNvGrpSpPr/>
          <p:nvPr userDrawn="1"/>
        </p:nvGrpSpPr>
        <p:grpSpPr>
          <a:xfrm>
            <a:off x="15207216" y="8295744"/>
            <a:ext cx="316658" cy="595758"/>
            <a:chOff x="0" y="0"/>
            <a:chExt cx="316657" cy="595756"/>
          </a:xfrm>
        </p:grpSpPr>
        <p:sp>
          <p:nvSpPr>
            <p:cNvPr id="499" name="Shape">
              <a:extLst>
                <a:ext uri="{FF2B5EF4-FFF2-40B4-BE49-F238E27FC236}">
                  <a16:creationId xmlns:a16="http://schemas.microsoft.com/office/drawing/2014/main" id="{122ECE43-4DF6-46CB-8A7D-373E5F443C0E}"/>
                </a:ext>
              </a:extLst>
            </p:cNvPr>
            <p:cNvSpPr/>
            <p:nvPr/>
          </p:nvSpPr>
          <p:spPr>
            <a:xfrm>
              <a:off x="0" y="0"/>
              <a:ext cx="316658" cy="595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690" y="0"/>
                  </a:moveTo>
                  <a:lnTo>
                    <a:pt x="10530" y="178"/>
                  </a:lnTo>
                  <a:lnTo>
                    <a:pt x="10522" y="356"/>
                  </a:lnTo>
                  <a:lnTo>
                    <a:pt x="10401" y="428"/>
                  </a:lnTo>
                  <a:lnTo>
                    <a:pt x="10325" y="501"/>
                  </a:lnTo>
                  <a:lnTo>
                    <a:pt x="10067" y="808"/>
                  </a:lnTo>
                  <a:lnTo>
                    <a:pt x="10067" y="889"/>
                  </a:lnTo>
                  <a:lnTo>
                    <a:pt x="9960" y="1010"/>
                  </a:lnTo>
                  <a:lnTo>
                    <a:pt x="9869" y="1124"/>
                  </a:lnTo>
                  <a:lnTo>
                    <a:pt x="9550" y="1496"/>
                  </a:lnTo>
                  <a:lnTo>
                    <a:pt x="9459" y="1609"/>
                  </a:lnTo>
                  <a:lnTo>
                    <a:pt x="9368" y="1730"/>
                  </a:lnTo>
                  <a:lnTo>
                    <a:pt x="9261" y="1843"/>
                  </a:lnTo>
                  <a:lnTo>
                    <a:pt x="9170" y="1964"/>
                  </a:lnTo>
                  <a:lnTo>
                    <a:pt x="7510" y="3988"/>
                  </a:lnTo>
                  <a:lnTo>
                    <a:pt x="5919" y="6006"/>
                  </a:lnTo>
                  <a:lnTo>
                    <a:pt x="4673" y="7623"/>
                  </a:lnTo>
                  <a:lnTo>
                    <a:pt x="4673" y="7769"/>
                  </a:lnTo>
                  <a:lnTo>
                    <a:pt x="4581" y="7890"/>
                  </a:lnTo>
                  <a:lnTo>
                    <a:pt x="4460" y="8060"/>
                  </a:lnTo>
                  <a:lnTo>
                    <a:pt x="4460" y="8100"/>
                  </a:lnTo>
                  <a:lnTo>
                    <a:pt x="4338" y="8262"/>
                  </a:lnTo>
                  <a:lnTo>
                    <a:pt x="4217" y="8415"/>
                  </a:lnTo>
                  <a:lnTo>
                    <a:pt x="3898" y="8876"/>
                  </a:lnTo>
                  <a:lnTo>
                    <a:pt x="3761" y="9046"/>
                  </a:lnTo>
                  <a:lnTo>
                    <a:pt x="3579" y="9321"/>
                  </a:lnTo>
                  <a:lnTo>
                    <a:pt x="3488" y="9442"/>
                  </a:lnTo>
                  <a:lnTo>
                    <a:pt x="3275" y="9717"/>
                  </a:lnTo>
                  <a:lnTo>
                    <a:pt x="3092" y="10008"/>
                  </a:lnTo>
                  <a:lnTo>
                    <a:pt x="2941" y="10210"/>
                  </a:lnTo>
                  <a:lnTo>
                    <a:pt x="2941" y="10258"/>
                  </a:lnTo>
                  <a:lnTo>
                    <a:pt x="2630" y="10701"/>
                  </a:lnTo>
                  <a:lnTo>
                    <a:pt x="2333" y="11141"/>
                  </a:lnTo>
                  <a:lnTo>
                    <a:pt x="2047" y="11576"/>
                  </a:lnTo>
                  <a:lnTo>
                    <a:pt x="1771" y="12004"/>
                  </a:lnTo>
                  <a:lnTo>
                    <a:pt x="1376" y="12667"/>
                  </a:lnTo>
                  <a:lnTo>
                    <a:pt x="958" y="13351"/>
                  </a:lnTo>
                  <a:lnTo>
                    <a:pt x="593" y="14043"/>
                  </a:lnTo>
                  <a:lnTo>
                    <a:pt x="282" y="14742"/>
                  </a:lnTo>
                  <a:lnTo>
                    <a:pt x="23" y="15448"/>
                  </a:lnTo>
                  <a:lnTo>
                    <a:pt x="23" y="16224"/>
                  </a:lnTo>
                  <a:lnTo>
                    <a:pt x="0" y="16432"/>
                  </a:lnTo>
                  <a:lnTo>
                    <a:pt x="0" y="16639"/>
                  </a:lnTo>
                  <a:lnTo>
                    <a:pt x="23" y="16847"/>
                  </a:lnTo>
                  <a:lnTo>
                    <a:pt x="23" y="17105"/>
                  </a:lnTo>
                  <a:lnTo>
                    <a:pt x="130" y="17259"/>
                  </a:lnTo>
                  <a:lnTo>
                    <a:pt x="217" y="17562"/>
                  </a:lnTo>
                  <a:lnTo>
                    <a:pt x="345" y="17861"/>
                  </a:lnTo>
                  <a:lnTo>
                    <a:pt x="514" y="18153"/>
                  </a:lnTo>
                  <a:lnTo>
                    <a:pt x="722" y="18439"/>
                  </a:lnTo>
                  <a:lnTo>
                    <a:pt x="722" y="18512"/>
                  </a:lnTo>
                  <a:lnTo>
                    <a:pt x="859" y="18625"/>
                  </a:lnTo>
                  <a:lnTo>
                    <a:pt x="965" y="18763"/>
                  </a:lnTo>
                  <a:lnTo>
                    <a:pt x="1102" y="18924"/>
                  </a:lnTo>
                  <a:lnTo>
                    <a:pt x="1102" y="19021"/>
                  </a:lnTo>
                  <a:lnTo>
                    <a:pt x="1136" y="19069"/>
                  </a:lnTo>
                  <a:lnTo>
                    <a:pt x="1177" y="19114"/>
                  </a:lnTo>
                  <a:lnTo>
                    <a:pt x="1224" y="19159"/>
                  </a:lnTo>
                  <a:lnTo>
                    <a:pt x="1224" y="19223"/>
                  </a:lnTo>
                  <a:lnTo>
                    <a:pt x="1315" y="19304"/>
                  </a:lnTo>
                  <a:lnTo>
                    <a:pt x="1451" y="19433"/>
                  </a:lnTo>
                  <a:lnTo>
                    <a:pt x="1649" y="19595"/>
                  </a:lnTo>
                  <a:lnTo>
                    <a:pt x="1740" y="19668"/>
                  </a:lnTo>
                  <a:lnTo>
                    <a:pt x="1740" y="19708"/>
                  </a:lnTo>
                  <a:lnTo>
                    <a:pt x="1983" y="19886"/>
                  </a:lnTo>
                  <a:lnTo>
                    <a:pt x="1983" y="19991"/>
                  </a:lnTo>
                  <a:lnTo>
                    <a:pt x="2135" y="20048"/>
                  </a:lnTo>
                  <a:lnTo>
                    <a:pt x="2226" y="20096"/>
                  </a:lnTo>
                  <a:lnTo>
                    <a:pt x="2310" y="20158"/>
                  </a:lnTo>
                  <a:lnTo>
                    <a:pt x="2408" y="20218"/>
                  </a:lnTo>
                  <a:lnTo>
                    <a:pt x="2500" y="20266"/>
                  </a:lnTo>
                  <a:lnTo>
                    <a:pt x="2621" y="20347"/>
                  </a:lnTo>
                  <a:lnTo>
                    <a:pt x="3062" y="20581"/>
                  </a:lnTo>
                  <a:lnTo>
                    <a:pt x="3184" y="20654"/>
                  </a:lnTo>
                  <a:lnTo>
                    <a:pt x="3366" y="20735"/>
                  </a:lnTo>
                  <a:lnTo>
                    <a:pt x="3655" y="20881"/>
                  </a:lnTo>
                  <a:lnTo>
                    <a:pt x="3731" y="20921"/>
                  </a:lnTo>
                  <a:lnTo>
                    <a:pt x="3822" y="20921"/>
                  </a:lnTo>
                  <a:lnTo>
                    <a:pt x="3898" y="20961"/>
                  </a:lnTo>
                  <a:lnTo>
                    <a:pt x="3989" y="20961"/>
                  </a:lnTo>
                  <a:lnTo>
                    <a:pt x="4536" y="21172"/>
                  </a:lnTo>
                  <a:lnTo>
                    <a:pt x="5189" y="21382"/>
                  </a:lnTo>
                  <a:lnTo>
                    <a:pt x="5524" y="21382"/>
                  </a:lnTo>
                  <a:lnTo>
                    <a:pt x="5721" y="21430"/>
                  </a:lnTo>
                  <a:lnTo>
                    <a:pt x="6010" y="21503"/>
                  </a:lnTo>
                  <a:lnTo>
                    <a:pt x="6192" y="21543"/>
                  </a:lnTo>
                  <a:lnTo>
                    <a:pt x="6663" y="21543"/>
                  </a:lnTo>
                  <a:lnTo>
                    <a:pt x="6997" y="21600"/>
                  </a:lnTo>
                  <a:lnTo>
                    <a:pt x="11464" y="21600"/>
                  </a:lnTo>
                  <a:lnTo>
                    <a:pt x="12027" y="21551"/>
                  </a:lnTo>
                  <a:lnTo>
                    <a:pt x="12528" y="21551"/>
                  </a:lnTo>
                  <a:lnTo>
                    <a:pt x="12878" y="21503"/>
                  </a:lnTo>
                  <a:lnTo>
                    <a:pt x="13151" y="21503"/>
                  </a:lnTo>
                  <a:lnTo>
                    <a:pt x="13470" y="21446"/>
                  </a:lnTo>
                  <a:lnTo>
                    <a:pt x="13941" y="21349"/>
                  </a:lnTo>
                  <a:lnTo>
                    <a:pt x="14032" y="21349"/>
                  </a:lnTo>
                  <a:lnTo>
                    <a:pt x="14518" y="21228"/>
                  </a:lnTo>
                  <a:lnTo>
                    <a:pt x="14686" y="21180"/>
                  </a:lnTo>
                  <a:lnTo>
                    <a:pt x="14868" y="21131"/>
                  </a:lnTo>
                  <a:lnTo>
                    <a:pt x="15309" y="20986"/>
                  </a:lnTo>
                  <a:lnTo>
                    <a:pt x="15461" y="20937"/>
                  </a:lnTo>
                  <a:lnTo>
                    <a:pt x="15628" y="20881"/>
                  </a:lnTo>
                  <a:lnTo>
                    <a:pt x="17995" y="20881"/>
                  </a:lnTo>
                  <a:lnTo>
                    <a:pt x="18218" y="20759"/>
                  </a:lnTo>
                  <a:lnTo>
                    <a:pt x="18583" y="20538"/>
                  </a:lnTo>
                  <a:lnTo>
                    <a:pt x="18925" y="20307"/>
                  </a:lnTo>
                  <a:lnTo>
                    <a:pt x="19042" y="20210"/>
                  </a:lnTo>
                  <a:lnTo>
                    <a:pt x="19153" y="20129"/>
                  </a:lnTo>
                  <a:lnTo>
                    <a:pt x="19202" y="20129"/>
                  </a:lnTo>
                  <a:lnTo>
                    <a:pt x="19776" y="19830"/>
                  </a:lnTo>
                  <a:lnTo>
                    <a:pt x="19776" y="19781"/>
                  </a:lnTo>
                  <a:lnTo>
                    <a:pt x="19897" y="19692"/>
                  </a:lnTo>
                  <a:lnTo>
                    <a:pt x="19988" y="19603"/>
                  </a:lnTo>
                  <a:lnTo>
                    <a:pt x="19988" y="19531"/>
                  </a:lnTo>
                  <a:lnTo>
                    <a:pt x="20110" y="19417"/>
                  </a:lnTo>
                  <a:lnTo>
                    <a:pt x="20110" y="19256"/>
                  </a:lnTo>
                  <a:lnTo>
                    <a:pt x="20186" y="19218"/>
                  </a:lnTo>
                  <a:lnTo>
                    <a:pt x="20281" y="19193"/>
                  </a:lnTo>
                  <a:lnTo>
                    <a:pt x="20383" y="19183"/>
                  </a:lnTo>
                  <a:lnTo>
                    <a:pt x="20566" y="18973"/>
                  </a:lnTo>
                  <a:lnTo>
                    <a:pt x="20702" y="18803"/>
                  </a:lnTo>
                  <a:lnTo>
                    <a:pt x="20885" y="18552"/>
                  </a:lnTo>
                  <a:lnTo>
                    <a:pt x="21122" y="18273"/>
                  </a:lnTo>
                  <a:lnTo>
                    <a:pt x="21590" y="16915"/>
                  </a:lnTo>
                  <a:lnTo>
                    <a:pt x="21600" y="16529"/>
                  </a:lnTo>
                  <a:lnTo>
                    <a:pt x="21553" y="16143"/>
                  </a:lnTo>
                  <a:lnTo>
                    <a:pt x="21553" y="15505"/>
                  </a:lnTo>
                  <a:lnTo>
                    <a:pt x="21447" y="15311"/>
                  </a:lnTo>
                  <a:lnTo>
                    <a:pt x="21295" y="14890"/>
                  </a:lnTo>
                  <a:lnTo>
                    <a:pt x="21204" y="14696"/>
                  </a:lnTo>
                  <a:lnTo>
                    <a:pt x="20517" y="13237"/>
                  </a:lnTo>
                  <a:lnTo>
                    <a:pt x="18880" y="10527"/>
                  </a:lnTo>
                  <a:lnTo>
                    <a:pt x="17761" y="8922"/>
                  </a:lnTo>
                  <a:lnTo>
                    <a:pt x="16430" y="7133"/>
                  </a:lnTo>
                  <a:lnTo>
                    <a:pt x="14879" y="5149"/>
                  </a:lnTo>
                  <a:lnTo>
                    <a:pt x="13100" y="2959"/>
                  </a:lnTo>
                  <a:lnTo>
                    <a:pt x="11085" y="550"/>
                  </a:lnTo>
                  <a:lnTo>
                    <a:pt x="11085" y="501"/>
                  </a:lnTo>
                  <a:lnTo>
                    <a:pt x="10842" y="218"/>
                  </a:lnTo>
                  <a:lnTo>
                    <a:pt x="10842" y="178"/>
                  </a:lnTo>
                  <a:lnTo>
                    <a:pt x="1069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00" name="Shape">
              <a:extLst>
                <a:ext uri="{FF2B5EF4-FFF2-40B4-BE49-F238E27FC236}">
                  <a16:creationId xmlns:a16="http://schemas.microsoft.com/office/drawing/2014/main" id="{5893EFD4-665F-4B0B-9433-86841429E3A3}"/>
                </a:ext>
              </a:extLst>
            </p:cNvPr>
            <p:cNvSpPr/>
            <p:nvPr/>
          </p:nvSpPr>
          <p:spPr>
            <a:xfrm>
              <a:off x="78971" y="555177"/>
              <a:ext cx="202525" cy="363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713" y="12324"/>
                  </a:moveTo>
                  <a:lnTo>
                    <a:pt x="16178" y="12324"/>
                  </a:lnTo>
                  <a:lnTo>
                    <a:pt x="17746" y="21600"/>
                  </a:lnTo>
                  <a:lnTo>
                    <a:pt x="18031" y="20408"/>
                  </a:lnTo>
                  <a:lnTo>
                    <a:pt x="18269" y="19480"/>
                  </a:lnTo>
                  <a:lnTo>
                    <a:pt x="18506" y="18420"/>
                  </a:lnTo>
                  <a:lnTo>
                    <a:pt x="19457" y="13782"/>
                  </a:lnTo>
                  <a:lnTo>
                    <a:pt x="19713" y="12324"/>
                  </a:lnTo>
                  <a:close/>
                  <a:moveTo>
                    <a:pt x="214" y="20540"/>
                  </a:moveTo>
                  <a:lnTo>
                    <a:pt x="0" y="20540"/>
                  </a:lnTo>
                  <a:lnTo>
                    <a:pt x="261" y="21336"/>
                  </a:lnTo>
                  <a:lnTo>
                    <a:pt x="518" y="21336"/>
                  </a:lnTo>
                  <a:lnTo>
                    <a:pt x="214" y="20540"/>
                  </a:lnTo>
                  <a:close/>
                  <a:moveTo>
                    <a:pt x="214" y="20540"/>
                  </a:moveTo>
                  <a:lnTo>
                    <a:pt x="518" y="21336"/>
                  </a:lnTo>
                  <a:lnTo>
                    <a:pt x="214" y="20540"/>
                  </a:lnTo>
                  <a:close/>
                  <a:moveTo>
                    <a:pt x="21600" y="0"/>
                  </a:moveTo>
                  <a:lnTo>
                    <a:pt x="21524" y="0"/>
                  </a:lnTo>
                  <a:lnTo>
                    <a:pt x="21476" y="472"/>
                  </a:lnTo>
                  <a:lnTo>
                    <a:pt x="21421" y="916"/>
                  </a:lnTo>
                  <a:lnTo>
                    <a:pt x="21357" y="1325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501" name="object 349">
            <a:extLst>
              <a:ext uri="{FF2B5EF4-FFF2-40B4-BE49-F238E27FC236}">
                <a16:creationId xmlns:a16="http://schemas.microsoft.com/office/drawing/2014/main" id="{1E901D72-2A86-4AE2-92EE-D72554CEF799}"/>
              </a:ext>
            </a:extLst>
          </p:cNvPr>
          <p:cNvSpPr/>
          <p:nvPr userDrawn="1"/>
        </p:nvSpPr>
        <p:spPr>
          <a:xfrm>
            <a:off x="14168666" y="7885538"/>
            <a:ext cx="36082" cy="2172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0341"/>
                </a:moveTo>
                <a:lnTo>
                  <a:pt x="20665" y="20249"/>
                </a:lnTo>
                <a:lnTo>
                  <a:pt x="20665" y="948"/>
                </a:lnTo>
                <a:lnTo>
                  <a:pt x="20604" y="828"/>
                </a:lnTo>
                <a:lnTo>
                  <a:pt x="20307" y="692"/>
                </a:lnTo>
                <a:lnTo>
                  <a:pt x="19319" y="458"/>
                </a:lnTo>
                <a:lnTo>
                  <a:pt x="18650" y="365"/>
                </a:lnTo>
                <a:lnTo>
                  <a:pt x="17867" y="305"/>
                </a:lnTo>
                <a:lnTo>
                  <a:pt x="17867" y="271"/>
                </a:lnTo>
                <a:lnTo>
                  <a:pt x="17312" y="271"/>
                </a:lnTo>
                <a:lnTo>
                  <a:pt x="16689" y="218"/>
                </a:lnTo>
                <a:lnTo>
                  <a:pt x="16689" y="145"/>
                </a:lnTo>
                <a:lnTo>
                  <a:pt x="16271" y="145"/>
                </a:lnTo>
                <a:lnTo>
                  <a:pt x="16271" y="183"/>
                </a:lnTo>
                <a:lnTo>
                  <a:pt x="16134" y="172"/>
                </a:lnTo>
                <a:lnTo>
                  <a:pt x="16134" y="129"/>
                </a:lnTo>
                <a:lnTo>
                  <a:pt x="15639" y="129"/>
                </a:lnTo>
                <a:lnTo>
                  <a:pt x="15282" y="97"/>
                </a:lnTo>
                <a:lnTo>
                  <a:pt x="12856" y="0"/>
                </a:lnTo>
                <a:lnTo>
                  <a:pt x="7937" y="0"/>
                </a:lnTo>
                <a:lnTo>
                  <a:pt x="5520" y="97"/>
                </a:lnTo>
                <a:lnTo>
                  <a:pt x="3041" y="300"/>
                </a:lnTo>
                <a:lnTo>
                  <a:pt x="2927" y="300"/>
                </a:lnTo>
                <a:lnTo>
                  <a:pt x="2509" y="345"/>
                </a:lnTo>
                <a:lnTo>
                  <a:pt x="1786" y="439"/>
                </a:lnTo>
                <a:lnTo>
                  <a:pt x="714" y="680"/>
                </a:lnTo>
                <a:lnTo>
                  <a:pt x="372" y="822"/>
                </a:lnTo>
                <a:lnTo>
                  <a:pt x="266" y="971"/>
                </a:lnTo>
                <a:lnTo>
                  <a:pt x="418" y="10800"/>
                </a:lnTo>
                <a:lnTo>
                  <a:pt x="266" y="20306"/>
                </a:lnTo>
                <a:lnTo>
                  <a:pt x="129" y="20319"/>
                </a:lnTo>
                <a:lnTo>
                  <a:pt x="0" y="20940"/>
                </a:lnTo>
                <a:lnTo>
                  <a:pt x="1953" y="21133"/>
                </a:lnTo>
                <a:lnTo>
                  <a:pt x="2684" y="21235"/>
                </a:lnTo>
                <a:lnTo>
                  <a:pt x="5064" y="21427"/>
                </a:lnTo>
                <a:lnTo>
                  <a:pt x="5763" y="21481"/>
                </a:lnTo>
                <a:lnTo>
                  <a:pt x="6029" y="21503"/>
                </a:lnTo>
                <a:lnTo>
                  <a:pt x="8432" y="21600"/>
                </a:lnTo>
                <a:lnTo>
                  <a:pt x="13305" y="21600"/>
                </a:lnTo>
                <a:lnTo>
                  <a:pt x="14833" y="21538"/>
                </a:lnTo>
                <a:lnTo>
                  <a:pt x="15464" y="21538"/>
                </a:lnTo>
                <a:lnTo>
                  <a:pt x="15464" y="21513"/>
                </a:lnTo>
                <a:lnTo>
                  <a:pt x="15708" y="21503"/>
                </a:lnTo>
                <a:lnTo>
                  <a:pt x="17867" y="21316"/>
                </a:lnTo>
                <a:lnTo>
                  <a:pt x="21471" y="20940"/>
                </a:lnTo>
                <a:lnTo>
                  <a:pt x="21600" y="20341"/>
                </a:lnTo>
                <a:close/>
              </a:path>
            </a:pathLst>
          </a:custGeom>
          <a:solidFill>
            <a:srgbClr val="BABCDF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sp>
        <p:nvSpPr>
          <p:cNvPr id="502" name="object 350">
            <a:extLst>
              <a:ext uri="{FF2B5EF4-FFF2-40B4-BE49-F238E27FC236}">
                <a16:creationId xmlns:a16="http://schemas.microsoft.com/office/drawing/2014/main" id="{15A8E255-2F3E-4370-B63C-E2EF17EB10A5}"/>
              </a:ext>
            </a:extLst>
          </p:cNvPr>
          <p:cNvSpPr/>
          <p:nvPr userDrawn="1"/>
        </p:nvSpPr>
        <p:spPr>
          <a:xfrm>
            <a:off x="14168003" y="7885752"/>
            <a:ext cx="36308" cy="192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176" y="0"/>
                </a:moveTo>
                <a:lnTo>
                  <a:pt x="8291" y="0"/>
                </a:lnTo>
                <a:lnTo>
                  <a:pt x="5883" y="1096"/>
                </a:lnTo>
                <a:lnTo>
                  <a:pt x="3710" y="3199"/>
                </a:lnTo>
                <a:lnTo>
                  <a:pt x="132" y="7444"/>
                </a:lnTo>
                <a:lnTo>
                  <a:pt x="0" y="14185"/>
                </a:lnTo>
                <a:lnTo>
                  <a:pt x="3710" y="18431"/>
                </a:lnTo>
                <a:lnTo>
                  <a:pt x="5886" y="20514"/>
                </a:lnTo>
                <a:lnTo>
                  <a:pt x="8293" y="21600"/>
                </a:lnTo>
                <a:lnTo>
                  <a:pt x="13175" y="21600"/>
                </a:lnTo>
                <a:lnTo>
                  <a:pt x="15581" y="20514"/>
                </a:lnTo>
                <a:lnTo>
                  <a:pt x="17757" y="18431"/>
                </a:lnTo>
                <a:lnTo>
                  <a:pt x="21467" y="14435"/>
                </a:lnTo>
                <a:lnTo>
                  <a:pt x="21600" y="7444"/>
                </a:lnTo>
                <a:lnTo>
                  <a:pt x="17757" y="3199"/>
                </a:lnTo>
                <a:lnTo>
                  <a:pt x="15584" y="1096"/>
                </a:lnTo>
                <a:lnTo>
                  <a:pt x="13176" y="0"/>
                </a:lnTo>
                <a:close/>
              </a:path>
            </a:pathLst>
          </a:custGeom>
          <a:solidFill>
            <a:srgbClr val="446DC6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grpSp>
        <p:nvGrpSpPr>
          <p:cNvPr id="503" name="object 351">
            <a:extLst>
              <a:ext uri="{FF2B5EF4-FFF2-40B4-BE49-F238E27FC236}">
                <a16:creationId xmlns:a16="http://schemas.microsoft.com/office/drawing/2014/main" id="{F0413D0F-875C-40B9-B004-45E722663CB3}"/>
              </a:ext>
            </a:extLst>
          </p:cNvPr>
          <p:cNvGrpSpPr/>
          <p:nvPr userDrawn="1"/>
        </p:nvGrpSpPr>
        <p:grpSpPr>
          <a:xfrm>
            <a:off x="14025543" y="7314703"/>
            <a:ext cx="317772" cy="595758"/>
            <a:chOff x="0" y="0"/>
            <a:chExt cx="317771" cy="595757"/>
          </a:xfrm>
        </p:grpSpPr>
        <p:sp>
          <p:nvSpPr>
            <p:cNvPr id="504" name="Shape">
              <a:extLst>
                <a:ext uri="{FF2B5EF4-FFF2-40B4-BE49-F238E27FC236}">
                  <a16:creationId xmlns:a16="http://schemas.microsoft.com/office/drawing/2014/main" id="{DCAA1BE4-2D42-42FB-848E-C0D2F79E2B6A}"/>
                </a:ext>
              </a:extLst>
            </p:cNvPr>
            <p:cNvSpPr/>
            <p:nvPr/>
          </p:nvSpPr>
          <p:spPr>
            <a:xfrm>
              <a:off x="56919" y="575913"/>
              <a:ext cx="175525" cy="198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1214"/>
                  </a:lnTo>
                  <a:lnTo>
                    <a:pt x="164" y="1214"/>
                  </a:lnTo>
                  <a:lnTo>
                    <a:pt x="164" y="2426"/>
                  </a:lnTo>
                  <a:lnTo>
                    <a:pt x="329" y="2426"/>
                  </a:lnTo>
                  <a:lnTo>
                    <a:pt x="1316" y="8737"/>
                  </a:lnTo>
                  <a:lnTo>
                    <a:pt x="2220" y="13591"/>
                  </a:lnTo>
                  <a:lnTo>
                    <a:pt x="2357" y="13591"/>
                  </a:lnTo>
                  <a:lnTo>
                    <a:pt x="2631" y="15047"/>
                  </a:lnTo>
                  <a:lnTo>
                    <a:pt x="3235" y="15047"/>
                  </a:lnTo>
                  <a:lnTo>
                    <a:pt x="3591" y="16504"/>
                  </a:lnTo>
                  <a:lnTo>
                    <a:pt x="4112" y="18687"/>
                  </a:lnTo>
                  <a:lnTo>
                    <a:pt x="4441" y="19901"/>
                  </a:lnTo>
                  <a:lnTo>
                    <a:pt x="5290" y="19901"/>
                  </a:lnTo>
                  <a:lnTo>
                    <a:pt x="5893" y="21600"/>
                  </a:lnTo>
                  <a:lnTo>
                    <a:pt x="13952" y="21600"/>
                  </a:lnTo>
                  <a:lnTo>
                    <a:pt x="14967" y="20144"/>
                  </a:lnTo>
                  <a:lnTo>
                    <a:pt x="15871" y="20144"/>
                  </a:lnTo>
                  <a:lnTo>
                    <a:pt x="16501" y="18687"/>
                  </a:lnTo>
                  <a:lnTo>
                    <a:pt x="17132" y="18687"/>
                  </a:lnTo>
                  <a:lnTo>
                    <a:pt x="17708" y="16988"/>
                  </a:lnTo>
                  <a:lnTo>
                    <a:pt x="18557" y="14076"/>
                  </a:lnTo>
                  <a:lnTo>
                    <a:pt x="18722" y="14076"/>
                  </a:lnTo>
                  <a:lnTo>
                    <a:pt x="19599" y="10436"/>
                  </a:lnTo>
                  <a:lnTo>
                    <a:pt x="19901" y="8980"/>
                  </a:lnTo>
                  <a:lnTo>
                    <a:pt x="20229" y="7524"/>
                  </a:lnTo>
                  <a:lnTo>
                    <a:pt x="21024" y="3154"/>
                  </a:lnTo>
                  <a:lnTo>
                    <a:pt x="21299" y="1699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05" name="Shape">
              <a:extLst>
                <a:ext uri="{FF2B5EF4-FFF2-40B4-BE49-F238E27FC236}">
                  <a16:creationId xmlns:a16="http://schemas.microsoft.com/office/drawing/2014/main" id="{1C94B22B-E653-4984-A1D5-7ECAD27FEEB0}"/>
                </a:ext>
              </a:extLst>
            </p:cNvPr>
            <p:cNvSpPr/>
            <p:nvPr/>
          </p:nvSpPr>
          <p:spPr>
            <a:xfrm>
              <a:off x="17270" y="522848"/>
              <a:ext cx="285530" cy="68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561"/>
                  </a:lnTo>
                  <a:lnTo>
                    <a:pt x="38" y="971"/>
                  </a:lnTo>
                  <a:lnTo>
                    <a:pt x="83" y="1370"/>
                  </a:lnTo>
                  <a:lnTo>
                    <a:pt x="135" y="1753"/>
                  </a:lnTo>
                  <a:lnTo>
                    <a:pt x="135" y="2314"/>
                  </a:lnTo>
                  <a:lnTo>
                    <a:pt x="236" y="3015"/>
                  </a:lnTo>
                  <a:lnTo>
                    <a:pt x="388" y="4137"/>
                  </a:lnTo>
                  <a:lnTo>
                    <a:pt x="607" y="5540"/>
                  </a:lnTo>
                  <a:lnTo>
                    <a:pt x="708" y="6171"/>
                  </a:lnTo>
                  <a:lnTo>
                    <a:pt x="708" y="6522"/>
                  </a:lnTo>
                  <a:lnTo>
                    <a:pt x="1062" y="8556"/>
                  </a:lnTo>
                  <a:lnTo>
                    <a:pt x="1062" y="8977"/>
                  </a:lnTo>
                  <a:lnTo>
                    <a:pt x="1230" y="9468"/>
                  </a:lnTo>
                  <a:lnTo>
                    <a:pt x="1331" y="9888"/>
                  </a:lnTo>
                  <a:lnTo>
                    <a:pt x="1423" y="10418"/>
                  </a:lnTo>
                  <a:lnTo>
                    <a:pt x="1532" y="10940"/>
                  </a:lnTo>
                  <a:lnTo>
                    <a:pt x="1634" y="11361"/>
                  </a:lnTo>
                  <a:lnTo>
                    <a:pt x="1769" y="12063"/>
                  </a:lnTo>
                  <a:lnTo>
                    <a:pt x="2258" y="14096"/>
                  </a:lnTo>
                  <a:lnTo>
                    <a:pt x="2393" y="14727"/>
                  </a:lnTo>
                  <a:lnTo>
                    <a:pt x="2595" y="15429"/>
                  </a:lnTo>
                  <a:lnTo>
                    <a:pt x="2915" y="16691"/>
                  </a:lnTo>
                  <a:lnTo>
                    <a:pt x="16396" y="16691"/>
                  </a:lnTo>
                  <a:lnTo>
                    <a:pt x="17339" y="21600"/>
                  </a:lnTo>
                  <a:lnTo>
                    <a:pt x="17541" y="20969"/>
                  </a:lnTo>
                  <a:lnTo>
                    <a:pt x="17710" y="20478"/>
                  </a:lnTo>
                  <a:lnTo>
                    <a:pt x="17878" y="19917"/>
                  </a:lnTo>
                  <a:lnTo>
                    <a:pt x="19896" y="10870"/>
                  </a:lnTo>
                  <a:lnTo>
                    <a:pt x="20018" y="10169"/>
                  </a:lnTo>
                  <a:lnTo>
                    <a:pt x="20073" y="10169"/>
                  </a:lnTo>
                  <a:lnTo>
                    <a:pt x="20709" y="7574"/>
                  </a:lnTo>
                  <a:lnTo>
                    <a:pt x="20709" y="7153"/>
                  </a:lnTo>
                  <a:lnTo>
                    <a:pt x="20844" y="6382"/>
                  </a:lnTo>
                  <a:lnTo>
                    <a:pt x="20945" y="5610"/>
                  </a:lnTo>
                  <a:lnTo>
                    <a:pt x="20945" y="4979"/>
                  </a:lnTo>
                  <a:lnTo>
                    <a:pt x="21080" y="3997"/>
                  </a:lnTo>
                  <a:lnTo>
                    <a:pt x="21080" y="2595"/>
                  </a:lnTo>
                  <a:lnTo>
                    <a:pt x="21165" y="2269"/>
                  </a:lnTo>
                  <a:lnTo>
                    <a:pt x="21270" y="2050"/>
                  </a:lnTo>
                  <a:lnTo>
                    <a:pt x="21383" y="1964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06" name="Shape">
              <a:extLst>
                <a:ext uri="{FF2B5EF4-FFF2-40B4-BE49-F238E27FC236}">
                  <a16:creationId xmlns:a16="http://schemas.microsoft.com/office/drawing/2014/main" id="{450640AF-0025-4E4B-98DC-8E061C701982}"/>
                </a:ext>
              </a:extLst>
            </p:cNvPr>
            <p:cNvSpPr/>
            <p:nvPr/>
          </p:nvSpPr>
          <p:spPr>
            <a:xfrm>
              <a:off x="0" y="0"/>
              <a:ext cx="317772" cy="5241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28" y="0"/>
                  </a:moveTo>
                  <a:lnTo>
                    <a:pt x="10568" y="202"/>
                  </a:lnTo>
                  <a:lnTo>
                    <a:pt x="10561" y="404"/>
                  </a:lnTo>
                  <a:lnTo>
                    <a:pt x="10440" y="487"/>
                  </a:lnTo>
                  <a:lnTo>
                    <a:pt x="10364" y="570"/>
                  </a:lnTo>
                  <a:lnTo>
                    <a:pt x="10107" y="919"/>
                  </a:lnTo>
                  <a:lnTo>
                    <a:pt x="10031" y="1011"/>
                  </a:lnTo>
                  <a:lnTo>
                    <a:pt x="9925" y="1149"/>
                  </a:lnTo>
                  <a:lnTo>
                    <a:pt x="9835" y="1277"/>
                  </a:lnTo>
                  <a:lnTo>
                    <a:pt x="9517" y="1700"/>
                  </a:lnTo>
                  <a:lnTo>
                    <a:pt x="9426" y="1829"/>
                  </a:lnTo>
                  <a:lnTo>
                    <a:pt x="9335" y="1966"/>
                  </a:lnTo>
                  <a:lnTo>
                    <a:pt x="9229" y="2095"/>
                  </a:lnTo>
                  <a:lnTo>
                    <a:pt x="9138" y="2233"/>
                  </a:lnTo>
                  <a:lnTo>
                    <a:pt x="8304" y="3381"/>
                  </a:lnTo>
                  <a:lnTo>
                    <a:pt x="7484" y="4534"/>
                  </a:lnTo>
                  <a:lnTo>
                    <a:pt x="6681" y="5684"/>
                  </a:lnTo>
                  <a:lnTo>
                    <a:pt x="5898" y="6827"/>
                  </a:lnTo>
                  <a:lnTo>
                    <a:pt x="4656" y="8665"/>
                  </a:lnTo>
                  <a:lnTo>
                    <a:pt x="4656" y="8830"/>
                  </a:lnTo>
                  <a:lnTo>
                    <a:pt x="4565" y="8968"/>
                  </a:lnTo>
                  <a:lnTo>
                    <a:pt x="4444" y="9161"/>
                  </a:lnTo>
                  <a:lnTo>
                    <a:pt x="4444" y="9207"/>
                  </a:lnTo>
                  <a:lnTo>
                    <a:pt x="4323" y="9391"/>
                  </a:lnTo>
                  <a:lnTo>
                    <a:pt x="4202" y="9566"/>
                  </a:lnTo>
                  <a:lnTo>
                    <a:pt x="3884" y="10089"/>
                  </a:lnTo>
                  <a:lnTo>
                    <a:pt x="3748" y="10282"/>
                  </a:lnTo>
                  <a:lnTo>
                    <a:pt x="3566" y="10595"/>
                  </a:lnTo>
                  <a:lnTo>
                    <a:pt x="3475" y="10732"/>
                  </a:lnTo>
                  <a:lnTo>
                    <a:pt x="3263" y="11045"/>
                  </a:lnTo>
                  <a:lnTo>
                    <a:pt x="3082" y="11376"/>
                  </a:lnTo>
                  <a:lnTo>
                    <a:pt x="2930" y="11605"/>
                  </a:lnTo>
                  <a:lnTo>
                    <a:pt x="2930" y="11661"/>
                  </a:lnTo>
                  <a:lnTo>
                    <a:pt x="2620" y="12163"/>
                  </a:lnTo>
                  <a:lnTo>
                    <a:pt x="2325" y="12663"/>
                  </a:lnTo>
                  <a:lnTo>
                    <a:pt x="2040" y="13158"/>
                  </a:lnTo>
                  <a:lnTo>
                    <a:pt x="1764" y="13645"/>
                  </a:lnTo>
                  <a:lnTo>
                    <a:pt x="1371" y="14399"/>
                  </a:lnTo>
                  <a:lnTo>
                    <a:pt x="955" y="15176"/>
                  </a:lnTo>
                  <a:lnTo>
                    <a:pt x="591" y="15963"/>
                  </a:lnTo>
                  <a:lnTo>
                    <a:pt x="281" y="16758"/>
                  </a:lnTo>
                  <a:lnTo>
                    <a:pt x="23" y="17560"/>
                  </a:lnTo>
                  <a:lnTo>
                    <a:pt x="23" y="18442"/>
                  </a:lnTo>
                  <a:lnTo>
                    <a:pt x="0" y="18678"/>
                  </a:lnTo>
                  <a:lnTo>
                    <a:pt x="0" y="18914"/>
                  </a:lnTo>
                  <a:lnTo>
                    <a:pt x="23" y="19149"/>
                  </a:lnTo>
                  <a:lnTo>
                    <a:pt x="23" y="19443"/>
                  </a:lnTo>
                  <a:lnTo>
                    <a:pt x="129" y="19618"/>
                  </a:lnTo>
                  <a:lnTo>
                    <a:pt x="216" y="19963"/>
                  </a:lnTo>
                  <a:lnTo>
                    <a:pt x="344" y="20302"/>
                  </a:lnTo>
                  <a:lnTo>
                    <a:pt x="512" y="20635"/>
                  </a:lnTo>
                  <a:lnTo>
                    <a:pt x="720" y="20960"/>
                  </a:lnTo>
                  <a:lnTo>
                    <a:pt x="720" y="21042"/>
                  </a:lnTo>
                  <a:lnTo>
                    <a:pt x="856" y="21171"/>
                  </a:lnTo>
                  <a:lnTo>
                    <a:pt x="962" y="21327"/>
                  </a:lnTo>
                  <a:lnTo>
                    <a:pt x="1098" y="21511"/>
                  </a:lnTo>
                  <a:lnTo>
                    <a:pt x="1172" y="21600"/>
                  </a:lnTo>
                  <a:lnTo>
                    <a:pt x="1174" y="21548"/>
                  </a:lnTo>
                  <a:lnTo>
                    <a:pt x="20582" y="21548"/>
                  </a:lnTo>
                  <a:lnTo>
                    <a:pt x="20706" y="21373"/>
                  </a:lnTo>
                  <a:lnTo>
                    <a:pt x="20887" y="21088"/>
                  </a:lnTo>
                  <a:lnTo>
                    <a:pt x="21124" y="20771"/>
                  </a:lnTo>
                  <a:lnTo>
                    <a:pt x="21590" y="19227"/>
                  </a:lnTo>
                  <a:lnTo>
                    <a:pt x="21600" y="18788"/>
                  </a:lnTo>
                  <a:lnTo>
                    <a:pt x="21554" y="18350"/>
                  </a:lnTo>
                  <a:lnTo>
                    <a:pt x="21554" y="17624"/>
                  </a:lnTo>
                  <a:lnTo>
                    <a:pt x="21448" y="17404"/>
                  </a:lnTo>
                  <a:lnTo>
                    <a:pt x="21296" y="16926"/>
                  </a:lnTo>
                  <a:lnTo>
                    <a:pt x="21205" y="16705"/>
                  </a:lnTo>
                  <a:lnTo>
                    <a:pt x="20521" y="15047"/>
                  </a:lnTo>
                  <a:lnTo>
                    <a:pt x="18889" y="11966"/>
                  </a:lnTo>
                  <a:lnTo>
                    <a:pt x="17774" y="10141"/>
                  </a:lnTo>
                  <a:lnTo>
                    <a:pt x="16448" y="8108"/>
                  </a:lnTo>
                  <a:lnTo>
                    <a:pt x="14903" y="5853"/>
                  </a:lnTo>
                  <a:lnTo>
                    <a:pt x="13130" y="3363"/>
                  </a:lnTo>
                  <a:lnTo>
                    <a:pt x="11121" y="625"/>
                  </a:lnTo>
                  <a:lnTo>
                    <a:pt x="11121" y="570"/>
                  </a:lnTo>
                  <a:lnTo>
                    <a:pt x="10879" y="248"/>
                  </a:lnTo>
                  <a:lnTo>
                    <a:pt x="10879" y="202"/>
                  </a:lnTo>
                  <a:lnTo>
                    <a:pt x="10728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07" name="Shape">
              <a:extLst>
                <a:ext uri="{FF2B5EF4-FFF2-40B4-BE49-F238E27FC236}">
                  <a16:creationId xmlns:a16="http://schemas.microsoft.com/office/drawing/2014/main" id="{80E0CD8E-5754-49D0-A717-870E2D4CFBF5}"/>
                </a:ext>
              </a:extLst>
            </p:cNvPr>
            <p:cNvSpPr/>
            <p:nvPr/>
          </p:nvSpPr>
          <p:spPr>
            <a:xfrm>
              <a:off x="81198" y="555177"/>
              <a:ext cx="201412" cy="358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" y="20795"/>
                  </a:moveTo>
                  <a:lnTo>
                    <a:pt x="521" y="21600"/>
                  </a:lnTo>
                  <a:lnTo>
                    <a:pt x="215" y="20795"/>
                  </a:lnTo>
                  <a:close/>
                  <a:moveTo>
                    <a:pt x="21600" y="0"/>
                  </a:moveTo>
                  <a:lnTo>
                    <a:pt x="21523" y="0"/>
                  </a:lnTo>
                  <a:lnTo>
                    <a:pt x="21476" y="478"/>
                  </a:lnTo>
                  <a:lnTo>
                    <a:pt x="21420" y="927"/>
                  </a:lnTo>
                  <a:lnTo>
                    <a:pt x="21356" y="1342"/>
                  </a:lnTo>
                  <a:lnTo>
                    <a:pt x="21600" y="0"/>
                  </a:lnTo>
                  <a:close/>
                  <a:moveTo>
                    <a:pt x="215" y="20795"/>
                  </a:moveTo>
                  <a:lnTo>
                    <a:pt x="0" y="20795"/>
                  </a:lnTo>
                  <a:lnTo>
                    <a:pt x="263" y="21600"/>
                  </a:lnTo>
                  <a:lnTo>
                    <a:pt x="521" y="21600"/>
                  </a:lnTo>
                  <a:lnTo>
                    <a:pt x="215" y="20795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508" name="object 352">
            <a:extLst>
              <a:ext uri="{FF2B5EF4-FFF2-40B4-BE49-F238E27FC236}">
                <a16:creationId xmlns:a16="http://schemas.microsoft.com/office/drawing/2014/main" id="{6A32040C-107E-4C05-AF2E-E04C3827D14B}"/>
              </a:ext>
            </a:extLst>
          </p:cNvPr>
          <p:cNvSpPr/>
          <p:nvPr userDrawn="1"/>
        </p:nvSpPr>
        <p:spPr>
          <a:xfrm>
            <a:off x="14714842" y="7896459"/>
            <a:ext cx="35638" cy="2173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0359"/>
                </a:moveTo>
                <a:lnTo>
                  <a:pt x="20653" y="20267"/>
                </a:lnTo>
                <a:lnTo>
                  <a:pt x="20653" y="971"/>
                </a:lnTo>
                <a:lnTo>
                  <a:pt x="20584" y="851"/>
                </a:lnTo>
                <a:lnTo>
                  <a:pt x="20291" y="714"/>
                </a:lnTo>
                <a:lnTo>
                  <a:pt x="19291" y="480"/>
                </a:lnTo>
                <a:lnTo>
                  <a:pt x="18613" y="387"/>
                </a:lnTo>
                <a:lnTo>
                  <a:pt x="17820" y="328"/>
                </a:lnTo>
                <a:lnTo>
                  <a:pt x="17820" y="294"/>
                </a:lnTo>
                <a:lnTo>
                  <a:pt x="17412" y="294"/>
                </a:lnTo>
                <a:lnTo>
                  <a:pt x="16619" y="217"/>
                </a:lnTo>
                <a:lnTo>
                  <a:pt x="16619" y="168"/>
                </a:lnTo>
                <a:lnTo>
                  <a:pt x="16196" y="168"/>
                </a:lnTo>
                <a:lnTo>
                  <a:pt x="16196" y="182"/>
                </a:lnTo>
                <a:lnTo>
                  <a:pt x="15203" y="97"/>
                </a:lnTo>
                <a:lnTo>
                  <a:pt x="12747" y="0"/>
                </a:lnTo>
                <a:lnTo>
                  <a:pt x="7767" y="0"/>
                </a:lnTo>
                <a:lnTo>
                  <a:pt x="5665" y="84"/>
                </a:lnTo>
                <a:lnTo>
                  <a:pt x="5319" y="97"/>
                </a:lnTo>
                <a:lnTo>
                  <a:pt x="0" y="971"/>
                </a:lnTo>
                <a:lnTo>
                  <a:pt x="0" y="1055"/>
                </a:lnTo>
                <a:lnTo>
                  <a:pt x="146" y="10815"/>
                </a:lnTo>
                <a:lnTo>
                  <a:pt x="0" y="20626"/>
                </a:lnTo>
                <a:lnTo>
                  <a:pt x="92" y="20476"/>
                </a:lnTo>
                <a:lnTo>
                  <a:pt x="392" y="20349"/>
                </a:lnTo>
                <a:lnTo>
                  <a:pt x="400" y="20647"/>
                </a:lnTo>
                <a:lnTo>
                  <a:pt x="446" y="20744"/>
                </a:lnTo>
                <a:lnTo>
                  <a:pt x="400" y="20958"/>
                </a:lnTo>
                <a:lnTo>
                  <a:pt x="1255" y="21041"/>
                </a:lnTo>
                <a:lnTo>
                  <a:pt x="1763" y="21160"/>
                </a:lnTo>
                <a:lnTo>
                  <a:pt x="2448" y="21253"/>
                </a:lnTo>
                <a:lnTo>
                  <a:pt x="4857" y="21445"/>
                </a:lnTo>
                <a:lnTo>
                  <a:pt x="5689" y="21445"/>
                </a:lnTo>
                <a:lnTo>
                  <a:pt x="6073" y="21476"/>
                </a:lnTo>
                <a:lnTo>
                  <a:pt x="6073" y="21512"/>
                </a:lnTo>
                <a:lnTo>
                  <a:pt x="6650" y="21512"/>
                </a:lnTo>
                <a:lnTo>
                  <a:pt x="7151" y="21531"/>
                </a:lnTo>
                <a:lnTo>
                  <a:pt x="7151" y="21556"/>
                </a:lnTo>
                <a:lnTo>
                  <a:pt x="7821" y="21556"/>
                </a:lnTo>
                <a:lnTo>
                  <a:pt x="8098" y="21567"/>
                </a:lnTo>
                <a:lnTo>
                  <a:pt x="8391" y="21577"/>
                </a:lnTo>
                <a:lnTo>
                  <a:pt x="8729" y="21590"/>
                </a:lnTo>
                <a:lnTo>
                  <a:pt x="9045" y="21590"/>
                </a:lnTo>
                <a:lnTo>
                  <a:pt x="9984" y="21600"/>
                </a:lnTo>
                <a:lnTo>
                  <a:pt x="10122" y="21590"/>
                </a:lnTo>
                <a:lnTo>
                  <a:pt x="11200" y="21600"/>
                </a:lnTo>
                <a:lnTo>
                  <a:pt x="12070" y="21590"/>
                </a:lnTo>
                <a:lnTo>
                  <a:pt x="13363" y="21600"/>
                </a:lnTo>
                <a:lnTo>
                  <a:pt x="14310" y="21556"/>
                </a:lnTo>
                <a:lnTo>
                  <a:pt x="15388" y="21556"/>
                </a:lnTo>
                <a:lnTo>
                  <a:pt x="15388" y="21515"/>
                </a:lnTo>
                <a:lnTo>
                  <a:pt x="15719" y="21503"/>
                </a:lnTo>
                <a:lnTo>
                  <a:pt x="17820" y="21334"/>
                </a:lnTo>
                <a:lnTo>
                  <a:pt x="21461" y="20958"/>
                </a:lnTo>
                <a:lnTo>
                  <a:pt x="21600" y="20359"/>
                </a:lnTo>
                <a:close/>
              </a:path>
            </a:pathLst>
          </a:custGeom>
          <a:solidFill>
            <a:srgbClr val="BABCDF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sp>
        <p:nvSpPr>
          <p:cNvPr id="509" name="object 353">
            <a:extLst>
              <a:ext uri="{FF2B5EF4-FFF2-40B4-BE49-F238E27FC236}">
                <a16:creationId xmlns:a16="http://schemas.microsoft.com/office/drawing/2014/main" id="{7804E7A4-5C8C-4D2A-BFD3-A359F9A3014C}"/>
              </a:ext>
            </a:extLst>
          </p:cNvPr>
          <p:cNvSpPr/>
          <p:nvPr userDrawn="1"/>
        </p:nvSpPr>
        <p:spPr>
          <a:xfrm>
            <a:off x="14713731" y="7896903"/>
            <a:ext cx="36308" cy="192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176" y="0"/>
                </a:moveTo>
                <a:lnTo>
                  <a:pt x="8291" y="0"/>
                </a:lnTo>
                <a:lnTo>
                  <a:pt x="5883" y="1096"/>
                </a:lnTo>
                <a:lnTo>
                  <a:pt x="3710" y="3199"/>
                </a:lnTo>
                <a:lnTo>
                  <a:pt x="132" y="7444"/>
                </a:lnTo>
                <a:lnTo>
                  <a:pt x="0" y="14185"/>
                </a:lnTo>
                <a:lnTo>
                  <a:pt x="3710" y="18431"/>
                </a:lnTo>
                <a:lnTo>
                  <a:pt x="5886" y="20514"/>
                </a:lnTo>
                <a:lnTo>
                  <a:pt x="8293" y="21600"/>
                </a:lnTo>
                <a:lnTo>
                  <a:pt x="13175" y="21600"/>
                </a:lnTo>
                <a:lnTo>
                  <a:pt x="15581" y="20514"/>
                </a:lnTo>
                <a:lnTo>
                  <a:pt x="17757" y="18431"/>
                </a:lnTo>
                <a:lnTo>
                  <a:pt x="21467" y="14435"/>
                </a:lnTo>
                <a:lnTo>
                  <a:pt x="21600" y="7444"/>
                </a:lnTo>
                <a:lnTo>
                  <a:pt x="17757" y="3199"/>
                </a:lnTo>
                <a:lnTo>
                  <a:pt x="15584" y="1096"/>
                </a:lnTo>
                <a:lnTo>
                  <a:pt x="13176" y="0"/>
                </a:lnTo>
                <a:close/>
              </a:path>
            </a:pathLst>
          </a:custGeom>
          <a:solidFill>
            <a:srgbClr val="446DC6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pic>
        <p:nvPicPr>
          <p:cNvPr id="510" name="object 354" descr="object 354">
            <a:extLst>
              <a:ext uri="{FF2B5EF4-FFF2-40B4-BE49-F238E27FC236}">
                <a16:creationId xmlns:a16="http://schemas.microsoft.com/office/drawing/2014/main" id="{9D5ACA73-396F-451E-BED7-AEB4DEA24811}"/>
              </a:ext>
            </a:extLst>
          </p:cNvPr>
          <p:cNvPicPr>
            <a:picLocks noChangeAspect="1"/>
          </p:cNvPicPr>
          <p:nvPr userDrawn="1"/>
        </p:nvPicPr>
        <p:blipFill>
          <a:blip r:embed="rId52">
            <a:extLst/>
          </a:blip>
          <a:stretch>
            <a:fillRect/>
          </a:stretch>
        </p:blipFill>
        <p:spPr>
          <a:xfrm>
            <a:off x="14569938" y="7325851"/>
            <a:ext cx="319108" cy="603115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511" name="object 355">
            <a:extLst>
              <a:ext uri="{FF2B5EF4-FFF2-40B4-BE49-F238E27FC236}">
                <a16:creationId xmlns:a16="http://schemas.microsoft.com/office/drawing/2014/main" id="{A8C2D5CD-37F7-4F2F-9D5C-A1E6EC10ACDF}"/>
              </a:ext>
            </a:extLst>
          </p:cNvPr>
          <p:cNvSpPr/>
          <p:nvPr userDrawn="1"/>
        </p:nvSpPr>
        <p:spPr>
          <a:xfrm>
            <a:off x="14503223" y="8442941"/>
            <a:ext cx="35650" cy="2171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0357"/>
                </a:moveTo>
                <a:lnTo>
                  <a:pt x="20654" y="20266"/>
                </a:lnTo>
                <a:lnTo>
                  <a:pt x="20654" y="950"/>
                </a:lnTo>
                <a:lnTo>
                  <a:pt x="20584" y="830"/>
                </a:lnTo>
                <a:lnTo>
                  <a:pt x="20292" y="692"/>
                </a:lnTo>
                <a:lnTo>
                  <a:pt x="19291" y="459"/>
                </a:lnTo>
                <a:lnTo>
                  <a:pt x="18615" y="365"/>
                </a:lnTo>
                <a:lnTo>
                  <a:pt x="17822" y="307"/>
                </a:lnTo>
                <a:lnTo>
                  <a:pt x="17814" y="272"/>
                </a:lnTo>
                <a:lnTo>
                  <a:pt x="17260" y="272"/>
                </a:lnTo>
                <a:lnTo>
                  <a:pt x="16622" y="219"/>
                </a:lnTo>
                <a:lnTo>
                  <a:pt x="16622" y="145"/>
                </a:lnTo>
                <a:lnTo>
                  <a:pt x="16198" y="145"/>
                </a:lnTo>
                <a:lnTo>
                  <a:pt x="16198" y="182"/>
                </a:lnTo>
                <a:lnTo>
                  <a:pt x="16059" y="171"/>
                </a:lnTo>
                <a:lnTo>
                  <a:pt x="16059" y="129"/>
                </a:lnTo>
                <a:lnTo>
                  <a:pt x="15567" y="129"/>
                </a:lnTo>
                <a:lnTo>
                  <a:pt x="15198" y="97"/>
                </a:lnTo>
                <a:lnTo>
                  <a:pt x="12750" y="0"/>
                </a:lnTo>
                <a:lnTo>
                  <a:pt x="7772" y="0"/>
                </a:lnTo>
                <a:lnTo>
                  <a:pt x="5317" y="97"/>
                </a:lnTo>
                <a:lnTo>
                  <a:pt x="2808" y="301"/>
                </a:lnTo>
                <a:lnTo>
                  <a:pt x="2701" y="301"/>
                </a:lnTo>
                <a:lnTo>
                  <a:pt x="2270" y="345"/>
                </a:lnTo>
                <a:lnTo>
                  <a:pt x="1546" y="440"/>
                </a:lnTo>
                <a:lnTo>
                  <a:pt x="454" y="681"/>
                </a:lnTo>
                <a:lnTo>
                  <a:pt x="115" y="822"/>
                </a:lnTo>
                <a:lnTo>
                  <a:pt x="0" y="972"/>
                </a:lnTo>
                <a:lnTo>
                  <a:pt x="154" y="10808"/>
                </a:lnTo>
                <a:lnTo>
                  <a:pt x="0" y="20645"/>
                </a:lnTo>
                <a:lnTo>
                  <a:pt x="100" y="20496"/>
                </a:lnTo>
                <a:lnTo>
                  <a:pt x="400" y="20370"/>
                </a:lnTo>
                <a:lnTo>
                  <a:pt x="408" y="20646"/>
                </a:lnTo>
                <a:lnTo>
                  <a:pt x="454" y="20743"/>
                </a:lnTo>
                <a:lnTo>
                  <a:pt x="408" y="20956"/>
                </a:lnTo>
                <a:lnTo>
                  <a:pt x="1246" y="21038"/>
                </a:lnTo>
                <a:lnTo>
                  <a:pt x="1770" y="21159"/>
                </a:lnTo>
                <a:lnTo>
                  <a:pt x="2447" y="21253"/>
                </a:lnTo>
                <a:lnTo>
                  <a:pt x="4863" y="21445"/>
                </a:lnTo>
                <a:lnTo>
                  <a:pt x="5702" y="21445"/>
                </a:lnTo>
                <a:lnTo>
                  <a:pt x="6071" y="21475"/>
                </a:lnTo>
                <a:lnTo>
                  <a:pt x="6071" y="21510"/>
                </a:lnTo>
                <a:lnTo>
                  <a:pt x="6656" y="21510"/>
                </a:lnTo>
                <a:lnTo>
                  <a:pt x="7157" y="21529"/>
                </a:lnTo>
                <a:lnTo>
                  <a:pt x="7157" y="21555"/>
                </a:lnTo>
                <a:lnTo>
                  <a:pt x="7826" y="21555"/>
                </a:lnTo>
                <a:lnTo>
                  <a:pt x="8734" y="21589"/>
                </a:lnTo>
                <a:lnTo>
                  <a:pt x="9042" y="21589"/>
                </a:lnTo>
                <a:lnTo>
                  <a:pt x="9988" y="21600"/>
                </a:lnTo>
                <a:lnTo>
                  <a:pt x="10127" y="21589"/>
                </a:lnTo>
                <a:lnTo>
                  <a:pt x="11204" y="21600"/>
                </a:lnTo>
                <a:lnTo>
                  <a:pt x="12082" y="21589"/>
                </a:lnTo>
                <a:lnTo>
                  <a:pt x="13366" y="21600"/>
                </a:lnTo>
                <a:lnTo>
                  <a:pt x="14313" y="21555"/>
                </a:lnTo>
                <a:lnTo>
                  <a:pt x="15383" y="21555"/>
                </a:lnTo>
                <a:lnTo>
                  <a:pt x="15383" y="21515"/>
                </a:lnTo>
                <a:lnTo>
                  <a:pt x="15721" y="21502"/>
                </a:lnTo>
                <a:lnTo>
                  <a:pt x="17822" y="21333"/>
                </a:lnTo>
                <a:lnTo>
                  <a:pt x="21462" y="20956"/>
                </a:lnTo>
                <a:lnTo>
                  <a:pt x="21600" y="20357"/>
                </a:lnTo>
                <a:close/>
              </a:path>
            </a:pathLst>
          </a:custGeom>
          <a:solidFill>
            <a:srgbClr val="BABCDF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sp>
        <p:nvSpPr>
          <p:cNvPr id="512" name="object 356">
            <a:extLst>
              <a:ext uri="{FF2B5EF4-FFF2-40B4-BE49-F238E27FC236}">
                <a16:creationId xmlns:a16="http://schemas.microsoft.com/office/drawing/2014/main" id="{B49F0CCD-1B80-4415-A958-4D4D31077E06}"/>
              </a:ext>
            </a:extLst>
          </p:cNvPr>
          <p:cNvSpPr/>
          <p:nvPr userDrawn="1"/>
        </p:nvSpPr>
        <p:spPr>
          <a:xfrm>
            <a:off x="14502121" y="8443162"/>
            <a:ext cx="36308" cy="192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176" y="0"/>
                </a:moveTo>
                <a:lnTo>
                  <a:pt x="8291" y="0"/>
                </a:lnTo>
                <a:lnTo>
                  <a:pt x="5883" y="1096"/>
                </a:lnTo>
                <a:lnTo>
                  <a:pt x="3710" y="3199"/>
                </a:lnTo>
                <a:lnTo>
                  <a:pt x="132" y="7444"/>
                </a:lnTo>
                <a:lnTo>
                  <a:pt x="0" y="14185"/>
                </a:lnTo>
                <a:lnTo>
                  <a:pt x="3710" y="18431"/>
                </a:lnTo>
                <a:lnTo>
                  <a:pt x="5886" y="20514"/>
                </a:lnTo>
                <a:lnTo>
                  <a:pt x="8293" y="21600"/>
                </a:lnTo>
                <a:lnTo>
                  <a:pt x="13175" y="21600"/>
                </a:lnTo>
                <a:lnTo>
                  <a:pt x="15581" y="20514"/>
                </a:lnTo>
                <a:lnTo>
                  <a:pt x="17757" y="18431"/>
                </a:lnTo>
                <a:lnTo>
                  <a:pt x="21467" y="14435"/>
                </a:lnTo>
                <a:lnTo>
                  <a:pt x="21600" y="7444"/>
                </a:lnTo>
                <a:lnTo>
                  <a:pt x="17757" y="3199"/>
                </a:lnTo>
                <a:lnTo>
                  <a:pt x="15584" y="1096"/>
                </a:lnTo>
                <a:lnTo>
                  <a:pt x="13176" y="0"/>
                </a:lnTo>
                <a:close/>
              </a:path>
            </a:pathLst>
          </a:custGeom>
          <a:solidFill>
            <a:srgbClr val="446DC6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pic>
        <p:nvPicPr>
          <p:cNvPr id="513" name="object 357" descr="object 357">
            <a:extLst>
              <a:ext uri="{FF2B5EF4-FFF2-40B4-BE49-F238E27FC236}">
                <a16:creationId xmlns:a16="http://schemas.microsoft.com/office/drawing/2014/main" id="{B853E82A-A2E2-4868-AFC4-D8AEC6EF8A89}"/>
              </a:ext>
            </a:extLst>
          </p:cNvPr>
          <p:cNvPicPr>
            <a:picLocks noChangeAspect="1"/>
          </p:cNvPicPr>
          <p:nvPr userDrawn="1"/>
        </p:nvPicPr>
        <p:blipFill>
          <a:blip r:embed="rId53">
            <a:extLst/>
          </a:blip>
          <a:stretch>
            <a:fillRect/>
          </a:stretch>
        </p:blipFill>
        <p:spPr>
          <a:xfrm>
            <a:off x="14360780" y="7872109"/>
            <a:ext cx="316658" cy="595758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514" name="object 358">
            <a:extLst>
              <a:ext uri="{FF2B5EF4-FFF2-40B4-BE49-F238E27FC236}">
                <a16:creationId xmlns:a16="http://schemas.microsoft.com/office/drawing/2014/main" id="{B93C40CD-2ED5-4A3A-9735-43497D179780}"/>
              </a:ext>
            </a:extLst>
          </p:cNvPr>
          <p:cNvSpPr/>
          <p:nvPr userDrawn="1"/>
        </p:nvSpPr>
        <p:spPr>
          <a:xfrm>
            <a:off x="16425985" y="4851407"/>
            <a:ext cx="111375" cy="200667"/>
          </a:xfrm>
          <a:prstGeom prst="rect">
            <a:avLst/>
          </a:prstGeom>
          <a:solidFill>
            <a:srgbClr val="1C69F4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sp>
        <p:nvSpPr>
          <p:cNvPr id="534" name="Holder 3">
            <a:extLst>
              <a:ext uri="{FF2B5EF4-FFF2-40B4-BE49-F238E27FC236}">
                <a16:creationId xmlns:a16="http://schemas.microsoft.com/office/drawing/2014/main" id="{78084D09-8B9F-4E69-97A2-27EEC136A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6934" y="2851206"/>
            <a:ext cx="10908755" cy="1455510"/>
          </a:xfrm>
        </p:spPr>
        <p:txBody>
          <a:bodyPr lIns="0" tIns="0" rIns="0" bIns="0" anchor="ctr" anchorCtr="0"/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515" name="Holder 2">
            <a:extLst>
              <a:ext uri="{FF2B5EF4-FFF2-40B4-BE49-F238E27FC236}">
                <a16:creationId xmlns:a16="http://schemas.microsoft.com/office/drawing/2014/main" id="{C0DB432B-F857-46F0-A766-D32AA68CF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8872" y="371994"/>
            <a:ext cx="13011275" cy="319897"/>
          </a:xfrm>
        </p:spPr>
        <p:txBody>
          <a:bodyPr lIns="0" tIns="0" rIns="0" bIns="0"/>
          <a:lstStyle>
            <a:lvl1pPr algn="ctr">
              <a:defRPr/>
            </a:lvl1pPr>
          </a:lstStyle>
          <a:p>
            <a:endParaRPr dirty="0"/>
          </a:p>
        </p:txBody>
      </p:sp>
      <p:sp>
        <p:nvSpPr>
          <p:cNvPr id="517" name="Holder 3">
            <a:extLst>
              <a:ext uri="{FF2B5EF4-FFF2-40B4-BE49-F238E27FC236}">
                <a16:creationId xmlns:a16="http://schemas.microsoft.com/office/drawing/2014/main" id="{FE654539-DA97-4322-A50D-78ED6BD842F7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028577" y="5058682"/>
            <a:ext cx="10908755" cy="1455510"/>
          </a:xfrm>
        </p:spPr>
        <p:txBody>
          <a:bodyPr lIns="0" tIns="0" rIns="0" bIns="0" anchor="ctr" anchorCtr="0"/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518" name="Holder 3">
            <a:extLst>
              <a:ext uri="{FF2B5EF4-FFF2-40B4-BE49-F238E27FC236}">
                <a16:creationId xmlns:a16="http://schemas.microsoft.com/office/drawing/2014/main" id="{A7AC23C1-D081-44D3-8CB2-EB6AAA60A78B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1057912" y="7591542"/>
            <a:ext cx="10908755" cy="1455510"/>
          </a:xfrm>
        </p:spPr>
        <p:txBody>
          <a:bodyPr lIns="0" tIns="0" rIns="0" bIns="0" anchor="ctr" anchorCtr="0"/>
          <a:lstStyle>
            <a:lvl1pPr>
              <a:defRPr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323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C8EED8A6-942B-4149-8015-25590599D0AA}"/>
              </a:ext>
            </a:extLst>
          </p:cNvPr>
          <p:cNvSpPr/>
          <p:nvPr userDrawn="1"/>
        </p:nvSpPr>
        <p:spPr>
          <a:xfrm>
            <a:off x="-1" y="-1"/>
            <a:ext cx="20104101" cy="6533834"/>
          </a:xfrm>
          <a:prstGeom prst="rect">
            <a:avLst/>
          </a:prstGeom>
          <a:solidFill>
            <a:srgbClr val="1C69F4"/>
          </a:solidFill>
          <a:ln w="12700">
            <a:miter lim="400000"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13B8B251-9D59-4821-802D-A342132D1AEA}"/>
              </a:ext>
            </a:extLst>
          </p:cNvPr>
          <p:cNvSpPr/>
          <p:nvPr userDrawn="1"/>
        </p:nvSpPr>
        <p:spPr>
          <a:xfrm>
            <a:off x="523544" y="523505"/>
            <a:ext cx="709905" cy="8377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7" y="0"/>
                </a:moveTo>
                <a:lnTo>
                  <a:pt x="0" y="126"/>
                </a:lnTo>
                <a:lnTo>
                  <a:pt x="0" y="1884"/>
                </a:lnTo>
                <a:lnTo>
                  <a:pt x="130" y="283"/>
                </a:lnTo>
                <a:lnTo>
                  <a:pt x="130" y="177"/>
                </a:lnTo>
                <a:lnTo>
                  <a:pt x="207" y="124"/>
                </a:lnTo>
                <a:lnTo>
                  <a:pt x="369" y="124"/>
                </a:lnTo>
                <a:lnTo>
                  <a:pt x="21016" y="488"/>
                </a:lnTo>
                <a:lnTo>
                  <a:pt x="21092" y="546"/>
                </a:lnTo>
                <a:lnTo>
                  <a:pt x="21170" y="13165"/>
                </a:lnTo>
                <a:lnTo>
                  <a:pt x="18844" y="14408"/>
                </a:lnTo>
                <a:lnTo>
                  <a:pt x="18844" y="16954"/>
                </a:lnTo>
                <a:lnTo>
                  <a:pt x="18472" y="16954"/>
                </a:lnTo>
                <a:lnTo>
                  <a:pt x="18472" y="10920"/>
                </a:lnTo>
                <a:lnTo>
                  <a:pt x="13183" y="8101"/>
                </a:lnTo>
                <a:lnTo>
                  <a:pt x="13183" y="16954"/>
                </a:lnTo>
                <a:lnTo>
                  <a:pt x="12795" y="16954"/>
                </a:lnTo>
                <a:lnTo>
                  <a:pt x="12795" y="7517"/>
                </a:lnTo>
                <a:lnTo>
                  <a:pt x="15716" y="9083"/>
                </a:lnTo>
                <a:lnTo>
                  <a:pt x="15716" y="2010"/>
                </a:lnTo>
                <a:lnTo>
                  <a:pt x="6703" y="6851"/>
                </a:lnTo>
                <a:lnTo>
                  <a:pt x="6703" y="16954"/>
                </a:lnTo>
                <a:lnTo>
                  <a:pt x="6342" y="16954"/>
                </a:lnTo>
                <a:lnTo>
                  <a:pt x="6293" y="6679"/>
                </a:lnTo>
                <a:lnTo>
                  <a:pt x="7672" y="5936"/>
                </a:lnTo>
                <a:lnTo>
                  <a:pt x="3203" y="3517"/>
                </a:lnTo>
                <a:lnTo>
                  <a:pt x="3203" y="16954"/>
                </a:lnTo>
                <a:lnTo>
                  <a:pt x="2756" y="16954"/>
                </a:lnTo>
                <a:lnTo>
                  <a:pt x="2756" y="13775"/>
                </a:lnTo>
                <a:lnTo>
                  <a:pt x="0" y="12307"/>
                </a:lnTo>
                <a:lnTo>
                  <a:pt x="0" y="17334"/>
                </a:lnTo>
                <a:lnTo>
                  <a:pt x="262" y="18543"/>
                </a:lnTo>
                <a:lnTo>
                  <a:pt x="1042" y="19490"/>
                </a:lnTo>
                <a:lnTo>
                  <a:pt x="2331" y="20108"/>
                </a:lnTo>
                <a:lnTo>
                  <a:pt x="4118" y="20329"/>
                </a:lnTo>
                <a:lnTo>
                  <a:pt x="6646" y="20329"/>
                </a:lnTo>
                <a:lnTo>
                  <a:pt x="7975" y="20425"/>
                </a:lnTo>
                <a:lnTo>
                  <a:pt x="9082" y="20690"/>
                </a:lnTo>
                <a:lnTo>
                  <a:pt x="9997" y="21093"/>
                </a:lnTo>
                <a:lnTo>
                  <a:pt x="10753" y="21600"/>
                </a:lnTo>
                <a:lnTo>
                  <a:pt x="11508" y="21093"/>
                </a:lnTo>
                <a:lnTo>
                  <a:pt x="12421" y="20690"/>
                </a:lnTo>
                <a:lnTo>
                  <a:pt x="13527" y="20425"/>
                </a:lnTo>
                <a:lnTo>
                  <a:pt x="14861" y="20329"/>
                </a:lnTo>
                <a:lnTo>
                  <a:pt x="17389" y="20329"/>
                </a:lnTo>
                <a:lnTo>
                  <a:pt x="19191" y="20108"/>
                </a:lnTo>
                <a:lnTo>
                  <a:pt x="20511" y="19490"/>
                </a:lnTo>
                <a:lnTo>
                  <a:pt x="21323" y="18543"/>
                </a:lnTo>
                <a:lnTo>
                  <a:pt x="21600" y="17334"/>
                </a:lnTo>
                <a:lnTo>
                  <a:pt x="21600" y="131"/>
                </a:lnTo>
                <a:lnTo>
                  <a:pt x="21436" y="5"/>
                </a:lnTo>
                <a:lnTo>
                  <a:pt x="167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7" name="object 5" descr="object 5">
            <a:extLst>
              <a:ext uri="{FF2B5EF4-FFF2-40B4-BE49-F238E27FC236}">
                <a16:creationId xmlns:a16="http://schemas.microsoft.com/office/drawing/2014/main" id="{26CF45C0-4D56-4E73-89F4-BD651B10DD4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428786" y="1141939"/>
            <a:ext cx="929780" cy="107983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object 6" descr="object 6">
            <a:extLst>
              <a:ext uri="{FF2B5EF4-FFF2-40B4-BE49-F238E27FC236}">
                <a16:creationId xmlns:a16="http://schemas.microsoft.com/office/drawing/2014/main" id="{1028B19D-0461-4405-B76D-F1E019D14FD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1428763" y="893157"/>
            <a:ext cx="1748684" cy="141214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object 7" descr="object 7">
            <a:extLst>
              <a:ext uri="{FF2B5EF4-FFF2-40B4-BE49-F238E27FC236}">
                <a16:creationId xmlns:a16="http://schemas.microsoft.com/office/drawing/2014/main" id="{1FA9A694-3E60-4F0B-A390-B985DD8777B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/>
          </a:blip>
          <a:stretch>
            <a:fillRect/>
          </a:stretch>
        </p:blipFill>
        <p:spPr>
          <a:xfrm>
            <a:off x="1428572" y="636046"/>
            <a:ext cx="1504826" cy="158190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object 8">
            <a:extLst>
              <a:ext uri="{FF2B5EF4-FFF2-40B4-BE49-F238E27FC236}">
                <a16:creationId xmlns:a16="http://schemas.microsoft.com/office/drawing/2014/main" id="{660A2825-4EB8-4803-802B-60856FA68463}"/>
              </a:ext>
            </a:extLst>
          </p:cNvPr>
          <p:cNvSpPr/>
          <p:nvPr userDrawn="1"/>
        </p:nvSpPr>
        <p:spPr>
          <a:xfrm>
            <a:off x="523544" y="523505"/>
            <a:ext cx="709905" cy="8377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7" y="0"/>
                </a:moveTo>
                <a:lnTo>
                  <a:pt x="0" y="126"/>
                </a:lnTo>
                <a:lnTo>
                  <a:pt x="0" y="1884"/>
                </a:lnTo>
                <a:lnTo>
                  <a:pt x="130" y="283"/>
                </a:lnTo>
                <a:lnTo>
                  <a:pt x="130" y="177"/>
                </a:lnTo>
                <a:lnTo>
                  <a:pt x="207" y="124"/>
                </a:lnTo>
                <a:lnTo>
                  <a:pt x="369" y="124"/>
                </a:lnTo>
                <a:lnTo>
                  <a:pt x="21016" y="488"/>
                </a:lnTo>
                <a:lnTo>
                  <a:pt x="21092" y="546"/>
                </a:lnTo>
                <a:lnTo>
                  <a:pt x="21170" y="13165"/>
                </a:lnTo>
                <a:lnTo>
                  <a:pt x="18844" y="14408"/>
                </a:lnTo>
                <a:lnTo>
                  <a:pt x="18844" y="16954"/>
                </a:lnTo>
                <a:lnTo>
                  <a:pt x="18472" y="16954"/>
                </a:lnTo>
                <a:lnTo>
                  <a:pt x="18472" y="10920"/>
                </a:lnTo>
                <a:lnTo>
                  <a:pt x="13183" y="8101"/>
                </a:lnTo>
                <a:lnTo>
                  <a:pt x="13183" y="16954"/>
                </a:lnTo>
                <a:lnTo>
                  <a:pt x="12795" y="16954"/>
                </a:lnTo>
                <a:lnTo>
                  <a:pt x="12795" y="7517"/>
                </a:lnTo>
                <a:lnTo>
                  <a:pt x="15716" y="9083"/>
                </a:lnTo>
                <a:lnTo>
                  <a:pt x="15716" y="2010"/>
                </a:lnTo>
                <a:lnTo>
                  <a:pt x="6703" y="6851"/>
                </a:lnTo>
                <a:lnTo>
                  <a:pt x="6703" y="16954"/>
                </a:lnTo>
                <a:lnTo>
                  <a:pt x="6342" y="16954"/>
                </a:lnTo>
                <a:lnTo>
                  <a:pt x="6293" y="6679"/>
                </a:lnTo>
                <a:lnTo>
                  <a:pt x="7672" y="5936"/>
                </a:lnTo>
                <a:lnTo>
                  <a:pt x="3203" y="3517"/>
                </a:lnTo>
                <a:lnTo>
                  <a:pt x="3203" y="16954"/>
                </a:lnTo>
                <a:lnTo>
                  <a:pt x="2756" y="16954"/>
                </a:lnTo>
                <a:lnTo>
                  <a:pt x="2756" y="13775"/>
                </a:lnTo>
                <a:lnTo>
                  <a:pt x="0" y="12307"/>
                </a:lnTo>
                <a:lnTo>
                  <a:pt x="0" y="17334"/>
                </a:lnTo>
                <a:lnTo>
                  <a:pt x="262" y="18543"/>
                </a:lnTo>
                <a:lnTo>
                  <a:pt x="1042" y="19490"/>
                </a:lnTo>
                <a:lnTo>
                  <a:pt x="2331" y="20108"/>
                </a:lnTo>
                <a:lnTo>
                  <a:pt x="4118" y="20329"/>
                </a:lnTo>
                <a:lnTo>
                  <a:pt x="6646" y="20329"/>
                </a:lnTo>
                <a:lnTo>
                  <a:pt x="7975" y="20425"/>
                </a:lnTo>
                <a:lnTo>
                  <a:pt x="9082" y="20690"/>
                </a:lnTo>
                <a:lnTo>
                  <a:pt x="9997" y="21093"/>
                </a:lnTo>
                <a:lnTo>
                  <a:pt x="10753" y="21600"/>
                </a:lnTo>
                <a:lnTo>
                  <a:pt x="11508" y="21093"/>
                </a:lnTo>
                <a:lnTo>
                  <a:pt x="12421" y="20690"/>
                </a:lnTo>
                <a:lnTo>
                  <a:pt x="13527" y="20425"/>
                </a:lnTo>
                <a:lnTo>
                  <a:pt x="14861" y="20329"/>
                </a:lnTo>
                <a:lnTo>
                  <a:pt x="17389" y="20329"/>
                </a:lnTo>
                <a:lnTo>
                  <a:pt x="19191" y="20108"/>
                </a:lnTo>
                <a:lnTo>
                  <a:pt x="20511" y="19490"/>
                </a:lnTo>
                <a:lnTo>
                  <a:pt x="21323" y="18543"/>
                </a:lnTo>
                <a:lnTo>
                  <a:pt x="21600" y="17334"/>
                </a:lnTo>
                <a:lnTo>
                  <a:pt x="21600" y="131"/>
                </a:lnTo>
                <a:lnTo>
                  <a:pt x="21436" y="5"/>
                </a:lnTo>
                <a:lnTo>
                  <a:pt x="167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1" name="object 9">
            <a:extLst>
              <a:ext uri="{FF2B5EF4-FFF2-40B4-BE49-F238E27FC236}">
                <a16:creationId xmlns:a16="http://schemas.microsoft.com/office/drawing/2014/main" id="{0B729955-E26D-43F6-B462-6359C3363194}"/>
              </a:ext>
            </a:extLst>
          </p:cNvPr>
          <p:cNvGrpSpPr/>
          <p:nvPr userDrawn="1"/>
        </p:nvGrpSpPr>
        <p:grpSpPr>
          <a:xfrm>
            <a:off x="8439533" y="1141326"/>
            <a:ext cx="3235960" cy="3235960"/>
            <a:chOff x="8439533" y="1141326"/>
            <a:chExt cx="3235960" cy="3235960"/>
          </a:xfrm>
        </p:grpSpPr>
        <p:sp>
          <p:nvSpPr>
            <p:cNvPr id="12" name="object 10">
              <a:extLst>
                <a:ext uri="{FF2B5EF4-FFF2-40B4-BE49-F238E27FC236}">
                  <a16:creationId xmlns:a16="http://schemas.microsoft.com/office/drawing/2014/main" id="{87461EDA-11AC-4C02-8A62-CBA30F32F795}"/>
                </a:ext>
              </a:extLst>
            </p:cNvPr>
            <p:cNvSpPr/>
            <p:nvPr/>
          </p:nvSpPr>
          <p:spPr>
            <a:xfrm>
              <a:off x="8439533" y="1141326"/>
              <a:ext cx="3235960" cy="3235960"/>
            </a:xfrm>
            <a:custGeom>
              <a:avLst/>
              <a:gdLst/>
              <a:ahLst/>
              <a:cxnLst/>
              <a:rect l="l" t="t" r="r" b="b"/>
              <a:pathLst>
                <a:path w="3235959" h="3235960">
                  <a:moveTo>
                    <a:pt x="2921377" y="0"/>
                  </a:moveTo>
                  <a:lnTo>
                    <a:pt x="314126" y="0"/>
                  </a:lnTo>
                  <a:lnTo>
                    <a:pt x="267707" y="3405"/>
                  </a:lnTo>
                  <a:lnTo>
                    <a:pt x="223402" y="13299"/>
                  </a:lnTo>
                  <a:lnTo>
                    <a:pt x="181698" y="29195"/>
                  </a:lnTo>
                  <a:lnTo>
                    <a:pt x="143081" y="50607"/>
                  </a:lnTo>
                  <a:lnTo>
                    <a:pt x="108036" y="77049"/>
                  </a:lnTo>
                  <a:lnTo>
                    <a:pt x="77049" y="108036"/>
                  </a:lnTo>
                  <a:lnTo>
                    <a:pt x="50607" y="143081"/>
                  </a:lnTo>
                  <a:lnTo>
                    <a:pt x="29195" y="181698"/>
                  </a:lnTo>
                  <a:lnTo>
                    <a:pt x="13299" y="223402"/>
                  </a:lnTo>
                  <a:lnTo>
                    <a:pt x="3405" y="267707"/>
                  </a:lnTo>
                  <a:lnTo>
                    <a:pt x="0" y="314126"/>
                  </a:lnTo>
                  <a:lnTo>
                    <a:pt x="0" y="2921377"/>
                  </a:lnTo>
                  <a:lnTo>
                    <a:pt x="3405" y="2967796"/>
                  </a:lnTo>
                  <a:lnTo>
                    <a:pt x="13299" y="3012100"/>
                  </a:lnTo>
                  <a:lnTo>
                    <a:pt x="29195" y="3053804"/>
                  </a:lnTo>
                  <a:lnTo>
                    <a:pt x="50607" y="3092422"/>
                  </a:lnTo>
                  <a:lnTo>
                    <a:pt x="77049" y="3127467"/>
                  </a:lnTo>
                  <a:lnTo>
                    <a:pt x="108036" y="3158453"/>
                  </a:lnTo>
                  <a:lnTo>
                    <a:pt x="143081" y="3184895"/>
                  </a:lnTo>
                  <a:lnTo>
                    <a:pt x="181698" y="3206307"/>
                  </a:lnTo>
                  <a:lnTo>
                    <a:pt x="223402" y="3222203"/>
                  </a:lnTo>
                  <a:lnTo>
                    <a:pt x="267707" y="3232097"/>
                  </a:lnTo>
                  <a:lnTo>
                    <a:pt x="314126" y="3235503"/>
                  </a:lnTo>
                  <a:lnTo>
                    <a:pt x="2921377" y="3235503"/>
                  </a:lnTo>
                  <a:lnTo>
                    <a:pt x="2967796" y="3232097"/>
                  </a:lnTo>
                  <a:lnTo>
                    <a:pt x="3012100" y="3222203"/>
                  </a:lnTo>
                  <a:lnTo>
                    <a:pt x="3053804" y="3206307"/>
                  </a:lnTo>
                  <a:lnTo>
                    <a:pt x="3092422" y="3184895"/>
                  </a:lnTo>
                  <a:lnTo>
                    <a:pt x="3127467" y="3158453"/>
                  </a:lnTo>
                  <a:lnTo>
                    <a:pt x="3158453" y="3127467"/>
                  </a:lnTo>
                  <a:lnTo>
                    <a:pt x="3184895" y="3092422"/>
                  </a:lnTo>
                  <a:lnTo>
                    <a:pt x="3206307" y="3053804"/>
                  </a:lnTo>
                  <a:lnTo>
                    <a:pt x="3222203" y="3012100"/>
                  </a:lnTo>
                  <a:lnTo>
                    <a:pt x="3232097" y="2967796"/>
                  </a:lnTo>
                  <a:lnTo>
                    <a:pt x="3235503" y="2921377"/>
                  </a:lnTo>
                  <a:lnTo>
                    <a:pt x="3235503" y="314126"/>
                  </a:lnTo>
                  <a:lnTo>
                    <a:pt x="3232097" y="267707"/>
                  </a:lnTo>
                  <a:lnTo>
                    <a:pt x="3222203" y="223402"/>
                  </a:lnTo>
                  <a:lnTo>
                    <a:pt x="3206307" y="181698"/>
                  </a:lnTo>
                  <a:lnTo>
                    <a:pt x="3184895" y="143081"/>
                  </a:lnTo>
                  <a:lnTo>
                    <a:pt x="3158453" y="108036"/>
                  </a:lnTo>
                  <a:lnTo>
                    <a:pt x="3127467" y="77049"/>
                  </a:lnTo>
                  <a:lnTo>
                    <a:pt x="3092422" y="50607"/>
                  </a:lnTo>
                  <a:lnTo>
                    <a:pt x="3053804" y="29195"/>
                  </a:lnTo>
                  <a:lnTo>
                    <a:pt x="3012100" y="13299"/>
                  </a:lnTo>
                  <a:lnTo>
                    <a:pt x="2967796" y="3405"/>
                  </a:lnTo>
                  <a:lnTo>
                    <a:pt x="2921377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1">
              <a:extLst>
                <a:ext uri="{FF2B5EF4-FFF2-40B4-BE49-F238E27FC236}">
                  <a16:creationId xmlns:a16="http://schemas.microsoft.com/office/drawing/2014/main" id="{2309D961-5F06-44F7-94A3-1901FCB2F753}"/>
                </a:ext>
              </a:extLst>
            </p:cNvPr>
            <p:cNvSpPr/>
            <p:nvPr/>
          </p:nvSpPr>
          <p:spPr>
            <a:xfrm>
              <a:off x="8439533" y="1141326"/>
              <a:ext cx="3235960" cy="3235960"/>
            </a:xfrm>
            <a:custGeom>
              <a:avLst/>
              <a:gdLst/>
              <a:ahLst/>
              <a:cxnLst/>
              <a:rect l="l" t="t" r="r" b="b"/>
              <a:pathLst>
                <a:path w="3235959" h="3235960">
                  <a:moveTo>
                    <a:pt x="2921376" y="3172677"/>
                  </a:moveTo>
                  <a:lnTo>
                    <a:pt x="314126" y="3172677"/>
                  </a:lnTo>
                  <a:lnTo>
                    <a:pt x="314126" y="3235503"/>
                  </a:lnTo>
                  <a:lnTo>
                    <a:pt x="2921376" y="3235503"/>
                  </a:lnTo>
                  <a:lnTo>
                    <a:pt x="2921376" y="3172677"/>
                  </a:lnTo>
                  <a:close/>
                </a:path>
                <a:path w="3235959" h="3235960">
                  <a:moveTo>
                    <a:pt x="2921377" y="0"/>
                  </a:moveTo>
                  <a:lnTo>
                    <a:pt x="2921376" y="62824"/>
                  </a:lnTo>
                  <a:lnTo>
                    <a:pt x="2966548" y="66873"/>
                  </a:lnTo>
                  <a:lnTo>
                    <a:pt x="3009064" y="78547"/>
                  </a:lnTo>
                  <a:lnTo>
                    <a:pt x="3048213" y="97134"/>
                  </a:lnTo>
                  <a:lnTo>
                    <a:pt x="3083287" y="121927"/>
                  </a:lnTo>
                  <a:lnTo>
                    <a:pt x="3113575" y="152216"/>
                  </a:lnTo>
                  <a:lnTo>
                    <a:pt x="3138368" y="187289"/>
                  </a:lnTo>
                  <a:lnTo>
                    <a:pt x="3156956" y="226439"/>
                  </a:lnTo>
                  <a:lnTo>
                    <a:pt x="3168629" y="268954"/>
                  </a:lnTo>
                  <a:lnTo>
                    <a:pt x="3172678" y="314126"/>
                  </a:lnTo>
                  <a:lnTo>
                    <a:pt x="3172678" y="2921377"/>
                  </a:lnTo>
                  <a:lnTo>
                    <a:pt x="3168629" y="2966548"/>
                  </a:lnTo>
                  <a:lnTo>
                    <a:pt x="3156956" y="3009063"/>
                  </a:lnTo>
                  <a:lnTo>
                    <a:pt x="3138368" y="3048213"/>
                  </a:lnTo>
                  <a:lnTo>
                    <a:pt x="3113575" y="3083286"/>
                  </a:lnTo>
                  <a:lnTo>
                    <a:pt x="3083287" y="3113574"/>
                  </a:lnTo>
                  <a:lnTo>
                    <a:pt x="3048213" y="3138367"/>
                  </a:lnTo>
                  <a:lnTo>
                    <a:pt x="3009064" y="3156955"/>
                  </a:lnTo>
                  <a:lnTo>
                    <a:pt x="2966548" y="3168629"/>
                  </a:lnTo>
                  <a:lnTo>
                    <a:pt x="2921376" y="3172677"/>
                  </a:lnTo>
                  <a:lnTo>
                    <a:pt x="2921376" y="3235503"/>
                  </a:lnTo>
                  <a:lnTo>
                    <a:pt x="2967796" y="3232097"/>
                  </a:lnTo>
                  <a:lnTo>
                    <a:pt x="3012101" y="3222203"/>
                  </a:lnTo>
                  <a:lnTo>
                    <a:pt x="3053805" y="3206307"/>
                  </a:lnTo>
                  <a:lnTo>
                    <a:pt x="3092422" y="3184895"/>
                  </a:lnTo>
                  <a:lnTo>
                    <a:pt x="3127467" y="3158453"/>
                  </a:lnTo>
                  <a:lnTo>
                    <a:pt x="3158453" y="3127467"/>
                  </a:lnTo>
                  <a:lnTo>
                    <a:pt x="3184896" y="3092422"/>
                  </a:lnTo>
                  <a:lnTo>
                    <a:pt x="3206307" y="3053804"/>
                  </a:lnTo>
                  <a:lnTo>
                    <a:pt x="3222203" y="3012100"/>
                  </a:lnTo>
                  <a:lnTo>
                    <a:pt x="3232097" y="2967796"/>
                  </a:lnTo>
                  <a:lnTo>
                    <a:pt x="3235503" y="2921377"/>
                  </a:lnTo>
                  <a:lnTo>
                    <a:pt x="3235503" y="314126"/>
                  </a:lnTo>
                  <a:lnTo>
                    <a:pt x="3232097" y="267707"/>
                  </a:lnTo>
                  <a:lnTo>
                    <a:pt x="3222203" y="223402"/>
                  </a:lnTo>
                  <a:lnTo>
                    <a:pt x="3206307" y="181698"/>
                  </a:lnTo>
                  <a:lnTo>
                    <a:pt x="3184896" y="143081"/>
                  </a:lnTo>
                  <a:lnTo>
                    <a:pt x="3158453" y="108036"/>
                  </a:lnTo>
                  <a:lnTo>
                    <a:pt x="3127467" y="77049"/>
                  </a:lnTo>
                  <a:lnTo>
                    <a:pt x="3092422" y="50607"/>
                  </a:lnTo>
                  <a:lnTo>
                    <a:pt x="3053805" y="29195"/>
                  </a:lnTo>
                  <a:lnTo>
                    <a:pt x="3012101" y="13299"/>
                  </a:lnTo>
                  <a:lnTo>
                    <a:pt x="2967796" y="3405"/>
                  </a:lnTo>
                  <a:lnTo>
                    <a:pt x="2921377" y="0"/>
                  </a:lnTo>
                  <a:close/>
                </a:path>
                <a:path w="3235959" h="3235960">
                  <a:moveTo>
                    <a:pt x="62825" y="314126"/>
                  </a:moveTo>
                  <a:lnTo>
                    <a:pt x="0" y="314126"/>
                  </a:lnTo>
                  <a:lnTo>
                    <a:pt x="0" y="2921377"/>
                  </a:lnTo>
                  <a:lnTo>
                    <a:pt x="3405" y="2967796"/>
                  </a:lnTo>
                  <a:lnTo>
                    <a:pt x="13299" y="3012100"/>
                  </a:lnTo>
                  <a:lnTo>
                    <a:pt x="29195" y="3053804"/>
                  </a:lnTo>
                  <a:lnTo>
                    <a:pt x="50607" y="3092422"/>
                  </a:lnTo>
                  <a:lnTo>
                    <a:pt x="77049" y="3127467"/>
                  </a:lnTo>
                  <a:lnTo>
                    <a:pt x="108036" y="3158453"/>
                  </a:lnTo>
                  <a:lnTo>
                    <a:pt x="143081" y="3184895"/>
                  </a:lnTo>
                  <a:lnTo>
                    <a:pt x="181698" y="3206307"/>
                  </a:lnTo>
                  <a:lnTo>
                    <a:pt x="223402" y="3222203"/>
                  </a:lnTo>
                  <a:lnTo>
                    <a:pt x="267707" y="3232097"/>
                  </a:lnTo>
                  <a:lnTo>
                    <a:pt x="314126" y="3235503"/>
                  </a:lnTo>
                  <a:lnTo>
                    <a:pt x="314126" y="3172677"/>
                  </a:lnTo>
                  <a:lnTo>
                    <a:pt x="268954" y="3168629"/>
                  </a:lnTo>
                  <a:lnTo>
                    <a:pt x="226439" y="3156955"/>
                  </a:lnTo>
                  <a:lnTo>
                    <a:pt x="187289" y="3138367"/>
                  </a:lnTo>
                  <a:lnTo>
                    <a:pt x="152216" y="3113574"/>
                  </a:lnTo>
                  <a:lnTo>
                    <a:pt x="121928" y="3083286"/>
                  </a:lnTo>
                  <a:lnTo>
                    <a:pt x="97135" y="3048213"/>
                  </a:lnTo>
                  <a:lnTo>
                    <a:pt x="78547" y="3009063"/>
                  </a:lnTo>
                  <a:lnTo>
                    <a:pt x="66874" y="2966548"/>
                  </a:lnTo>
                  <a:lnTo>
                    <a:pt x="62825" y="2921377"/>
                  </a:lnTo>
                  <a:lnTo>
                    <a:pt x="62825" y="314126"/>
                  </a:lnTo>
                  <a:close/>
                </a:path>
                <a:path w="3235959" h="3235960">
                  <a:moveTo>
                    <a:pt x="314126" y="0"/>
                  </a:moveTo>
                  <a:lnTo>
                    <a:pt x="267707" y="3405"/>
                  </a:lnTo>
                  <a:lnTo>
                    <a:pt x="223402" y="13299"/>
                  </a:lnTo>
                  <a:lnTo>
                    <a:pt x="181698" y="29195"/>
                  </a:lnTo>
                  <a:lnTo>
                    <a:pt x="143081" y="50607"/>
                  </a:lnTo>
                  <a:lnTo>
                    <a:pt x="108036" y="77049"/>
                  </a:lnTo>
                  <a:lnTo>
                    <a:pt x="77049" y="108036"/>
                  </a:lnTo>
                  <a:lnTo>
                    <a:pt x="50607" y="143081"/>
                  </a:lnTo>
                  <a:lnTo>
                    <a:pt x="29195" y="181698"/>
                  </a:lnTo>
                  <a:lnTo>
                    <a:pt x="13299" y="223402"/>
                  </a:lnTo>
                  <a:lnTo>
                    <a:pt x="3405" y="267707"/>
                  </a:lnTo>
                  <a:lnTo>
                    <a:pt x="0" y="314126"/>
                  </a:lnTo>
                  <a:lnTo>
                    <a:pt x="62825" y="314126"/>
                  </a:lnTo>
                  <a:lnTo>
                    <a:pt x="66874" y="268954"/>
                  </a:lnTo>
                  <a:lnTo>
                    <a:pt x="78547" y="226439"/>
                  </a:lnTo>
                  <a:lnTo>
                    <a:pt x="97135" y="187289"/>
                  </a:lnTo>
                  <a:lnTo>
                    <a:pt x="121928" y="152216"/>
                  </a:lnTo>
                  <a:lnTo>
                    <a:pt x="152216" y="121927"/>
                  </a:lnTo>
                  <a:lnTo>
                    <a:pt x="187289" y="97134"/>
                  </a:lnTo>
                  <a:lnTo>
                    <a:pt x="226439" y="78547"/>
                  </a:lnTo>
                  <a:lnTo>
                    <a:pt x="268954" y="66873"/>
                  </a:lnTo>
                  <a:lnTo>
                    <a:pt x="314126" y="62824"/>
                  </a:lnTo>
                  <a:lnTo>
                    <a:pt x="314126" y="0"/>
                  </a:lnTo>
                  <a:close/>
                </a:path>
                <a:path w="3235959" h="3235960">
                  <a:moveTo>
                    <a:pt x="2921376" y="0"/>
                  </a:moveTo>
                  <a:lnTo>
                    <a:pt x="314126" y="0"/>
                  </a:lnTo>
                  <a:lnTo>
                    <a:pt x="314126" y="62824"/>
                  </a:lnTo>
                  <a:lnTo>
                    <a:pt x="2921376" y="62824"/>
                  </a:lnTo>
                  <a:lnTo>
                    <a:pt x="29213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Рисунок 6">
            <a:extLst>
              <a:ext uri="{FF2B5EF4-FFF2-40B4-BE49-F238E27FC236}">
                <a16:creationId xmlns:a16="http://schemas.microsoft.com/office/drawing/2014/main" id="{314D9483-E9C7-41C0-A152-C19A34F0868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559203" y="1287568"/>
            <a:ext cx="2985691" cy="2892016"/>
          </a:xfrm>
          <a:prstGeom prst="roundRect">
            <a:avLst/>
          </a:prstGeom>
        </p:spPr>
      </p:sp>
      <p:sp>
        <p:nvSpPr>
          <p:cNvPr id="15" name="Holder 3">
            <a:extLst>
              <a:ext uri="{FF2B5EF4-FFF2-40B4-BE49-F238E27FC236}">
                <a16:creationId xmlns:a16="http://schemas.microsoft.com/office/drawing/2014/main" id="{59D55C39-BA7B-43D9-8E39-34B7CC4051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94994" y="4987548"/>
            <a:ext cx="9514107" cy="276999"/>
          </a:xfrm>
        </p:spPr>
        <p:txBody>
          <a:bodyPr lIns="0" tIns="0" rIns="0" bIns="0"/>
          <a:lstStyle>
            <a:lvl1pPr algn="ctr">
              <a:defRPr/>
            </a:lvl1pPr>
          </a:lstStyle>
          <a:p>
            <a:endParaRPr dirty="0"/>
          </a:p>
        </p:txBody>
      </p:sp>
      <p:sp>
        <p:nvSpPr>
          <p:cNvPr id="16" name="Рисунок 6">
            <a:extLst>
              <a:ext uri="{FF2B5EF4-FFF2-40B4-BE49-F238E27FC236}">
                <a16:creationId xmlns:a16="http://schemas.microsoft.com/office/drawing/2014/main" id="{42D696D8-52DE-4375-886D-7DB669AAE71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580067" y="6680075"/>
            <a:ext cx="2985691" cy="2892016"/>
          </a:xfrm>
          <a:prstGeom prst="rect">
            <a:avLst/>
          </a:prstGeom>
          <a:ln>
            <a:solidFill>
              <a:schemeClr val="tx1"/>
            </a:solidFill>
          </a:ln>
        </p:spPr>
      </p:sp>
      <p:sp>
        <p:nvSpPr>
          <p:cNvPr id="17" name="Holder 3">
            <a:extLst>
              <a:ext uri="{FF2B5EF4-FFF2-40B4-BE49-F238E27FC236}">
                <a16:creationId xmlns:a16="http://schemas.microsoft.com/office/drawing/2014/main" id="{91DAA64C-C871-4F1A-825E-533708568C97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5315858" y="10113596"/>
            <a:ext cx="9514107" cy="276999"/>
          </a:xfrm>
        </p:spPr>
        <p:txBody>
          <a:bodyPr lIns="0" tIns="0" rIns="0" bIns="0"/>
          <a:lstStyle>
            <a:lvl1pPr algn="ctr">
              <a:defRPr/>
            </a:lvl1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920764" y="8959935"/>
            <a:ext cx="11658600" cy="1457694"/>
          </a:xfrm>
        </p:spPr>
        <p:txBody>
          <a:bodyPr lIns="0" tIns="0" rIns="0" bIns="0"/>
          <a:lstStyle>
            <a:lvl1pPr>
              <a:defRPr/>
            </a:lvl1pPr>
          </a:lstStyle>
          <a:p>
            <a:endParaRPr dirty="0"/>
          </a:p>
        </p:txBody>
      </p:sp>
      <p:pic>
        <p:nvPicPr>
          <p:cNvPr id="104" name="object 3" descr="object 3">
            <a:extLst>
              <a:ext uri="{FF2B5EF4-FFF2-40B4-BE49-F238E27FC236}">
                <a16:creationId xmlns:a16="http://schemas.microsoft.com/office/drawing/2014/main" id="{DDCF58C4-6E6E-40CC-8010-76094DA227F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229204" y="615378"/>
            <a:ext cx="724790" cy="83687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05" name="object 4" descr="object 4">
            <a:extLst>
              <a:ext uri="{FF2B5EF4-FFF2-40B4-BE49-F238E27FC236}">
                <a16:creationId xmlns:a16="http://schemas.microsoft.com/office/drawing/2014/main" id="{5854522B-CE69-43CD-A7F4-51522F20C39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1229261" y="422572"/>
            <a:ext cx="1363074" cy="109441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06" name="object 5" descr="object 5">
            <a:extLst>
              <a:ext uri="{FF2B5EF4-FFF2-40B4-BE49-F238E27FC236}">
                <a16:creationId xmlns:a16="http://schemas.microsoft.com/office/drawing/2014/main" id="{7DD6F61C-7913-420A-8E4A-40B96EE6E7E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/>
          </a:blip>
          <a:stretch>
            <a:fillRect/>
          </a:stretch>
        </p:blipFill>
        <p:spPr>
          <a:xfrm>
            <a:off x="1229039" y="223312"/>
            <a:ext cx="1173051" cy="122598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107" name="object 6">
            <a:extLst>
              <a:ext uri="{FF2B5EF4-FFF2-40B4-BE49-F238E27FC236}">
                <a16:creationId xmlns:a16="http://schemas.microsoft.com/office/drawing/2014/main" id="{8D076F5B-279F-40A0-8599-FE3B56437495}"/>
              </a:ext>
            </a:extLst>
          </p:cNvPr>
          <p:cNvSpPr/>
          <p:nvPr userDrawn="1"/>
        </p:nvSpPr>
        <p:spPr>
          <a:xfrm>
            <a:off x="523543" y="136091"/>
            <a:ext cx="553392" cy="6492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7" y="0"/>
                </a:moveTo>
                <a:lnTo>
                  <a:pt x="0" y="126"/>
                </a:lnTo>
                <a:lnTo>
                  <a:pt x="0" y="1884"/>
                </a:lnTo>
                <a:lnTo>
                  <a:pt x="130" y="283"/>
                </a:lnTo>
                <a:lnTo>
                  <a:pt x="130" y="177"/>
                </a:lnTo>
                <a:lnTo>
                  <a:pt x="207" y="124"/>
                </a:lnTo>
                <a:lnTo>
                  <a:pt x="21016" y="488"/>
                </a:lnTo>
                <a:lnTo>
                  <a:pt x="21092" y="546"/>
                </a:lnTo>
                <a:lnTo>
                  <a:pt x="21170" y="13165"/>
                </a:lnTo>
                <a:lnTo>
                  <a:pt x="18844" y="14409"/>
                </a:lnTo>
                <a:lnTo>
                  <a:pt x="18844" y="16954"/>
                </a:lnTo>
                <a:lnTo>
                  <a:pt x="18472" y="16954"/>
                </a:lnTo>
                <a:lnTo>
                  <a:pt x="18472" y="10920"/>
                </a:lnTo>
                <a:lnTo>
                  <a:pt x="13183" y="8101"/>
                </a:lnTo>
                <a:lnTo>
                  <a:pt x="13183" y="16954"/>
                </a:lnTo>
                <a:lnTo>
                  <a:pt x="12795" y="16954"/>
                </a:lnTo>
                <a:lnTo>
                  <a:pt x="12795" y="7517"/>
                </a:lnTo>
                <a:lnTo>
                  <a:pt x="15716" y="9083"/>
                </a:lnTo>
                <a:lnTo>
                  <a:pt x="15716" y="2010"/>
                </a:lnTo>
                <a:lnTo>
                  <a:pt x="6703" y="6851"/>
                </a:lnTo>
                <a:lnTo>
                  <a:pt x="6703" y="16954"/>
                </a:lnTo>
                <a:lnTo>
                  <a:pt x="6342" y="16954"/>
                </a:lnTo>
                <a:lnTo>
                  <a:pt x="6293" y="6679"/>
                </a:lnTo>
                <a:lnTo>
                  <a:pt x="7672" y="5936"/>
                </a:lnTo>
                <a:lnTo>
                  <a:pt x="3203" y="3517"/>
                </a:lnTo>
                <a:lnTo>
                  <a:pt x="3203" y="16954"/>
                </a:lnTo>
                <a:lnTo>
                  <a:pt x="2756" y="16954"/>
                </a:lnTo>
                <a:lnTo>
                  <a:pt x="2756" y="13775"/>
                </a:lnTo>
                <a:lnTo>
                  <a:pt x="0" y="12307"/>
                </a:lnTo>
                <a:lnTo>
                  <a:pt x="0" y="17334"/>
                </a:lnTo>
                <a:lnTo>
                  <a:pt x="262" y="18543"/>
                </a:lnTo>
                <a:lnTo>
                  <a:pt x="1042" y="19490"/>
                </a:lnTo>
                <a:lnTo>
                  <a:pt x="2331" y="20108"/>
                </a:lnTo>
                <a:lnTo>
                  <a:pt x="4118" y="20329"/>
                </a:lnTo>
                <a:lnTo>
                  <a:pt x="6646" y="20329"/>
                </a:lnTo>
                <a:lnTo>
                  <a:pt x="7975" y="20425"/>
                </a:lnTo>
                <a:lnTo>
                  <a:pt x="9082" y="20691"/>
                </a:lnTo>
                <a:lnTo>
                  <a:pt x="9997" y="21093"/>
                </a:lnTo>
                <a:lnTo>
                  <a:pt x="10753" y="21600"/>
                </a:lnTo>
                <a:lnTo>
                  <a:pt x="11508" y="21093"/>
                </a:lnTo>
                <a:lnTo>
                  <a:pt x="12421" y="20691"/>
                </a:lnTo>
                <a:lnTo>
                  <a:pt x="13527" y="20425"/>
                </a:lnTo>
                <a:lnTo>
                  <a:pt x="14861" y="20329"/>
                </a:lnTo>
                <a:lnTo>
                  <a:pt x="17389" y="20329"/>
                </a:lnTo>
                <a:lnTo>
                  <a:pt x="19191" y="20108"/>
                </a:lnTo>
                <a:lnTo>
                  <a:pt x="20511" y="19490"/>
                </a:lnTo>
                <a:lnTo>
                  <a:pt x="21323" y="18543"/>
                </a:lnTo>
                <a:lnTo>
                  <a:pt x="21600" y="17334"/>
                </a:lnTo>
                <a:lnTo>
                  <a:pt x="21600" y="131"/>
                </a:lnTo>
                <a:lnTo>
                  <a:pt x="21436" y="5"/>
                </a:lnTo>
                <a:lnTo>
                  <a:pt x="167" y="0"/>
                </a:lnTo>
                <a:close/>
              </a:path>
            </a:pathLst>
          </a:custGeom>
          <a:solidFill>
            <a:srgbClr val="1C69F4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sp>
        <p:nvSpPr>
          <p:cNvPr id="110" name="object 9">
            <a:extLst>
              <a:ext uri="{FF2B5EF4-FFF2-40B4-BE49-F238E27FC236}">
                <a16:creationId xmlns:a16="http://schemas.microsoft.com/office/drawing/2014/main" id="{48D35D26-E2C3-4AA7-A102-9DA51F37F6DE}"/>
              </a:ext>
            </a:extLst>
          </p:cNvPr>
          <p:cNvSpPr/>
          <p:nvPr userDrawn="1"/>
        </p:nvSpPr>
        <p:spPr>
          <a:xfrm>
            <a:off x="523543" y="909852"/>
            <a:ext cx="19057014" cy="12701"/>
          </a:xfrm>
          <a:prstGeom prst="rect">
            <a:avLst/>
          </a:prstGeom>
          <a:solidFill>
            <a:srgbClr val="C4D1DA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 dirty="0"/>
          </a:p>
        </p:txBody>
      </p:sp>
      <p:pic>
        <p:nvPicPr>
          <p:cNvPr id="113" name="object 11" descr="object 11">
            <a:extLst>
              <a:ext uri="{FF2B5EF4-FFF2-40B4-BE49-F238E27FC236}">
                <a16:creationId xmlns:a16="http://schemas.microsoft.com/office/drawing/2014/main" id="{BACD1732-5F23-4AFC-A44A-CB96CED1CAD1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/>
          </a:blip>
          <a:stretch>
            <a:fillRect/>
          </a:stretch>
        </p:blipFill>
        <p:spPr>
          <a:xfrm>
            <a:off x="0" y="2013594"/>
            <a:ext cx="2277417" cy="1267103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grpSp>
        <p:nvGrpSpPr>
          <p:cNvPr id="141" name="object 10">
            <a:extLst>
              <a:ext uri="{FF2B5EF4-FFF2-40B4-BE49-F238E27FC236}">
                <a16:creationId xmlns:a16="http://schemas.microsoft.com/office/drawing/2014/main" id="{BB23BA40-324D-4696-A1B0-8195AA35EDF7}"/>
              </a:ext>
            </a:extLst>
          </p:cNvPr>
          <p:cNvGrpSpPr/>
          <p:nvPr userDrawn="1"/>
        </p:nvGrpSpPr>
        <p:grpSpPr>
          <a:xfrm>
            <a:off x="2206637" y="1729331"/>
            <a:ext cx="698265" cy="457819"/>
            <a:chOff x="0" y="0"/>
            <a:chExt cx="698264" cy="457818"/>
          </a:xfrm>
        </p:grpSpPr>
        <p:sp>
          <p:nvSpPr>
            <p:cNvPr id="142" name="Shape">
              <a:extLst>
                <a:ext uri="{FF2B5EF4-FFF2-40B4-BE49-F238E27FC236}">
                  <a16:creationId xmlns:a16="http://schemas.microsoft.com/office/drawing/2014/main" id="{C2A61B88-FBAA-40B0-9DCB-8F3BCBC6B652}"/>
                </a:ext>
              </a:extLst>
            </p:cNvPr>
            <p:cNvSpPr/>
            <p:nvPr/>
          </p:nvSpPr>
          <p:spPr>
            <a:xfrm>
              <a:off x="112160" y="200012"/>
              <a:ext cx="300142" cy="257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304"/>
                  </a:moveTo>
                  <a:lnTo>
                    <a:pt x="775" y="0"/>
                  </a:lnTo>
                  <a:lnTo>
                    <a:pt x="622" y="448"/>
                  </a:lnTo>
                  <a:lnTo>
                    <a:pt x="576" y="586"/>
                  </a:lnTo>
                  <a:lnTo>
                    <a:pt x="431" y="1042"/>
                  </a:lnTo>
                  <a:lnTo>
                    <a:pt x="277" y="1570"/>
                  </a:lnTo>
                  <a:lnTo>
                    <a:pt x="0" y="2595"/>
                  </a:lnTo>
                  <a:lnTo>
                    <a:pt x="19" y="3126"/>
                  </a:lnTo>
                  <a:lnTo>
                    <a:pt x="1928" y="8610"/>
                  </a:lnTo>
                  <a:lnTo>
                    <a:pt x="2092" y="9090"/>
                  </a:lnTo>
                  <a:lnTo>
                    <a:pt x="4490" y="10725"/>
                  </a:lnTo>
                  <a:lnTo>
                    <a:pt x="250" y="19524"/>
                  </a:lnTo>
                  <a:lnTo>
                    <a:pt x="209" y="19688"/>
                  </a:lnTo>
                  <a:lnTo>
                    <a:pt x="196" y="20025"/>
                  </a:lnTo>
                  <a:lnTo>
                    <a:pt x="222" y="20193"/>
                  </a:lnTo>
                  <a:lnTo>
                    <a:pt x="3434" y="21500"/>
                  </a:lnTo>
                  <a:lnTo>
                    <a:pt x="6782" y="21600"/>
                  </a:lnTo>
                  <a:lnTo>
                    <a:pt x="10435" y="20698"/>
                  </a:lnTo>
                  <a:lnTo>
                    <a:pt x="13867" y="18221"/>
                  </a:lnTo>
                  <a:lnTo>
                    <a:pt x="15754" y="15355"/>
                  </a:lnTo>
                  <a:lnTo>
                    <a:pt x="17040" y="11894"/>
                  </a:lnTo>
                  <a:lnTo>
                    <a:pt x="18347" y="11532"/>
                  </a:lnTo>
                  <a:lnTo>
                    <a:pt x="19638" y="11103"/>
                  </a:lnTo>
                  <a:lnTo>
                    <a:pt x="20913" y="10610"/>
                  </a:lnTo>
                  <a:lnTo>
                    <a:pt x="21600" y="10304"/>
                  </a:lnTo>
                  <a:close/>
                </a:path>
              </a:pathLst>
            </a:custGeom>
            <a:solidFill>
              <a:srgbClr val="1C69F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43" name="Shape">
              <a:extLst>
                <a:ext uri="{FF2B5EF4-FFF2-40B4-BE49-F238E27FC236}">
                  <a16:creationId xmlns:a16="http://schemas.microsoft.com/office/drawing/2014/main" id="{FCB24E4A-A649-4533-8863-6DBA8FDC581F}"/>
                </a:ext>
              </a:extLst>
            </p:cNvPr>
            <p:cNvSpPr/>
            <p:nvPr/>
          </p:nvSpPr>
          <p:spPr>
            <a:xfrm>
              <a:off x="0" y="45130"/>
              <a:ext cx="527793" cy="2778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940" y="1100"/>
                  </a:moveTo>
                  <a:lnTo>
                    <a:pt x="8077" y="506"/>
                  </a:lnTo>
                  <a:lnTo>
                    <a:pt x="7204" y="126"/>
                  </a:lnTo>
                  <a:lnTo>
                    <a:pt x="6330" y="0"/>
                  </a:lnTo>
                  <a:lnTo>
                    <a:pt x="4084" y="924"/>
                  </a:lnTo>
                  <a:lnTo>
                    <a:pt x="2281" y="3061"/>
                  </a:lnTo>
                  <a:lnTo>
                    <a:pt x="943" y="5635"/>
                  </a:lnTo>
                  <a:lnTo>
                    <a:pt x="18" y="8153"/>
                  </a:lnTo>
                  <a:lnTo>
                    <a:pt x="0" y="8464"/>
                  </a:lnTo>
                  <a:lnTo>
                    <a:pt x="10" y="8621"/>
                  </a:lnTo>
                  <a:lnTo>
                    <a:pt x="5031" y="12040"/>
                  </a:lnTo>
                  <a:lnTo>
                    <a:pt x="16874" y="21600"/>
                  </a:lnTo>
                  <a:lnTo>
                    <a:pt x="17196" y="21366"/>
                  </a:lnTo>
                  <a:lnTo>
                    <a:pt x="19187" y="19558"/>
                  </a:lnTo>
                  <a:lnTo>
                    <a:pt x="21132" y="17253"/>
                  </a:lnTo>
                  <a:lnTo>
                    <a:pt x="21600" y="16572"/>
                  </a:lnTo>
                  <a:lnTo>
                    <a:pt x="16453" y="12417"/>
                  </a:lnTo>
                  <a:lnTo>
                    <a:pt x="16162" y="12041"/>
                  </a:lnTo>
                  <a:lnTo>
                    <a:pt x="15233" y="9217"/>
                  </a:lnTo>
                  <a:lnTo>
                    <a:pt x="15164" y="7748"/>
                  </a:lnTo>
                  <a:lnTo>
                    <a:pt x="15215" y="7012"/>
                  </a:lnTo>
                  <a:lnTo>
                    <a:pt x="15317" y="6335"/>
                  </a:lnTo>
                  <a:lnTo>
                    <a:pt x="9783" y="1867"/>
                  </a:lnTo>
                  <a:lnTo>
                    <a:pt x="8940" y="1100"/>
                  </a:lnTo>
                  <a:close/>
                </a:path>
              </a:pathLst>
            </a:custGeom>
            <a:solidFill>
              <a:srgbClr val="1C69F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44" name="Shape">
              <a:extLst>
                <a:ext uri="{FF2B5EF4-FFF2-40B4-BE49-F238E27FC236}">
                  <a16:creationId xmlns:a16="http://schemas.microsoft.com/office/drawing/2014/main" id="{1A81287C-3CB8-47B9-9F4D-16710051C4C3}"/>
                </a:ext>
              </a:extLst>
            </p:cNvPr>
            <p:cNvSpPr/>
            <p:nvPr/>
          </p:nvSpPr>
          <p:spPr>
            <a:xfrm>
              <a:off x="417679" y="88912"/>
              <a:ext cx="214823" cy="1694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9319"/>
                  </a:moveTo>
                  <a:lnTo>
                    <a:pt x="4310" y="0"/>
                  </a:lnTo>
                  <a:lnTo>
                    <a:pt x="5165" y="558"/>
                  </a:lnTo>
                  <a:lnTo>
                    <a:pt x="5941" y="1266"/>
                  </a:lnTo>
                  <a:lnTo>
                    <a:pt x="8214" y="6464"/>
                  </a:lnTo>
                  <a:lnTo>
                    <a:pt x="8276" y="7680"/>
                  </a:lnTo>
                  <a:lnTo>
                    <a:pt x="8196" y="8894"/>
                  </a:lnTo>
                  <a:lnTo>
                    <a:pt x="5847" y="14038"/>
                  </a:lnTo>
                  <a:lnTo>
                    <a:pt x="2556" y="15875"/>
                  </a:lnTo>
                  <a:lnTo>
                    <a:pt x="846" y="15856"/>
                  </a:lnTo>
                  <a:lnTo>
                    <a:pt x="0" y="15633"/>
                  </a:lnTo>
                  <a:lnTo>
                    <a:pt x="11072" y="21600"/>
                  </a:lnTo>
                  <a:lnTo>
                    <a:pt x="14440" y="18331"/>
                  </a:lnTo>
                  <a:lnTo>
                    <a:pt x="18559" y="13547"/>
                  </a:lnTo>
                  <a:lnTo>
                    <a:pt x="21600" y="9319"/>
                  </a:lnTo>
                  <a:close/>
                </a:path>
              </a:pathLst>
            </a:custGeom>
            <a:solidFill>
              <a:srgbClr val="1C69F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45" name="Shape">
              <a:extLst>
                <a:ext uri="{FF2B5EF4-FFF2-40B4-BE49-F238E27FC236}">
                  <a16:creationId xmlns:a16="http://schemas.microsoft.com/office/drawing/2014/main" id="{F06B4FF0-69B2-48E5-B9FC-39F1EECC7894}"/>
                </a:ext>
              </a:extLst>
            </p:cNvPr>
            <p:cNvSpPr/>
            <p:nvPr/>
          </p:nvSpPr>
          <p:spPr>
            <a:xfrm>
              <a:off x="239037" y="0"/>
              <a:ext cx="459228" cy="1619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54" y="3172"/>
                  </a:moveTo>
                  <a:lnTo>
                    <a:pt x="18170" y="1534"/>
                  </a:lnTo>
                  <a:lnTo>
                    <a:pt x="15930" y="467"/>
                  </a:lnTo>
                  <a:lnTo>
                    <a:pt x="13439" y="0"/>
                  </a:lnTo>
                  <a:lnTo>
                    <a:pt x="10806" y="165"/>
                  </a:lnTo>
                  <a:lnTo>
                    <a:pt x="8138" y="992"/>
                  </a:lnTo>
                  <a:lnTo>
                    <a:pt x="5542" y="2512"/>
                  </a:lnTo>
                  <a:lnTo>
                    <a:pt x="3127" y="4756"/>
                  </a:lnTo>
                  <a:lnTo>
                    <a:pt x="756" y="7960"/>
                  </a:lnTo>
                  <a:lnTo>
                    <a:pt x="0" y="9221"/>
                  </a:lnTo>
                  <a:lnTo>
                    <a:pt x="6361" y="16885"/>
                  </a:lnTo>
                  <a:lnTo>
                    <a:pt x="6378" y="16755"/>
                  </a:lnTo>
                  <a:lnTo>
                    <a:pt x="6552" y="15665"/>
                  </a:lnTo>
                  <a:lnTo>
                    <a:pt x="8225" y="11647"/>
                  </a:lnTo>
                  <a:lnTo>
                    <a:pt x="9106" y="11174"/>
                  </a:lnTo>
                  <a:lnTo>
                    <a:pt x="9553" y="11217"/>
                  </a:lnTo>
                  <a:lnTo>
                    <a:pt x="9993" y="11445"/>
                  </a:lnTo>
                  <a:lnTo>
                    <a:pt x="10419" y="11855"/>
                  </a:lnTo>
                  <a:lnTo>
                    <a:pt x="18507" y="21600"/>
                  </a:lnTo>
                  <a:lnTo>
                    <a:pt x="18757" y="20821"/>
                  </a:lnTo>
                  <a:lnTo>
                    <a:pt x="20110" y="15640"/>
                  </a:lnTo>
                  <a:lnTo>
                    <a:pt x="21076" y="10695"/>
                  </a:lnTo>
                  <a:lnTo>
                    <a:pt x="21589" y="6204"/>
                  </a:lnTo>
                  <a:lnTo>
                    <a:pt x="21600" y="6045"/>
                  </a:lnTo>
                  <a:lnTo>
                    <a:pt x="21595" y="5880"/>
                  </a:lnTo>
                  <a:lnTo>
                    <a:pt x="21554" y="5577"/>
                  </a:lnTo>
                  <a:lnTo>
                    <a:pt x="21518" y="5445"/>
                  </a:lnTo>
                  <a:lnTo>
                    <a:pt x="21472" y="5348"/>
                  </a:lnTo>
                  <a:lnTo>
                    <a:pt x="20054" y="3172"/>
                  </a:lnTo>
                  <a:close/>
                </a:path>
              </a:pathLst>
            </a:custGeom>
            <a:solidFill>
              <a:srgbClr val="1C69F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</p:grpSp>
      <p:sp>
        <p:nvSpPr>
          <p:cNvPr id="22" name="Рисунок 6">
            <a:extLst>
              <a:ext uri="{FF2B5EF4-FFF2-40B4-BE49-F238E27FC236}">
                <a16:creationId xmlns:a16="http://schemas.microsoft.com/office/drawing/2014/main" id="{FB0F6F51-0C3B-4198-BE61-1FDEDF1051C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02108" y="1712315"/>
            <a:ext cx="6695913" cy="6473011"/>
          </a:xfrm>
          <a:prstGeom prst="roundRect">
            <a:avLst/>
          </a:prstGeom>
        </p:spPr>
      </p:sp>
      <p:sp>
        <p:nvSpPr>
          <p:cNvPr id="16" name="Holder 2">
            <a:extLst>
              <a:ext uri="{FF2B5EF4-FFF2-40B4-BE49-F238E27FC236}">
                <a16:creationId xmlns:a16="http://schemas.microsoft.com/office/drawing/2014/main" id="{C43F466D-9106-4243-8D66-04B5474B4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8872" y="371994"/>
            <a:ext cx="13011275" cy="319897"/>
          </a:xfrm>
        </p:spPr>
        <p:txBody>
          <a:bodyPr lIns="0" tIns="0" rIns="0" bIns="0"/>
          <a:lstStyle>
            <a:lvl1pPr algn="ctr">
              <a:defRPr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23193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0" y="0"/>
            <a:ext cx="20104099" cy="11308556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523544" y="136092"/>
            <a:ext cx="553720" cy="649605"/>
          </a:xfrm>
          <a:custGeom>
            <a:avLst/>
            <a:gdLst/>
            <a:ahLst/>
            <a:cxnLst/>
            <a:rect l="l" t="t" r="r" b="b"/>
            <a:pathLst>
              <a:path w="553719" h="649605">
                <a:moveTo>
                  <a:pt x="4283" y="0"/>
                </a:moveTo>
                <a:lnTo>
                  <a:pt x="0" y="3800"/>
                </a:lnTo>
                <a:lnTo>
                  <a:pt x="0" y="8497"/>
                </a:lnTo>
                <a:lnTo>
                  <a:pt x="0" y="56625"/>
                </a:lnTo>
                <a:lnTo>
                  <a:pt x="3342" y="8497"/>
                </a:lnTo>
                <a:lnTo>
                  <a:pt x="3342" y="5329"/>
                </a:lnTo>
                <a:lnTo>
                  <a:pt x="5291" y="3725"/>
                </a:lnTo>
                <a:lnTo>
                  <a:pt x="538432" y="14676"/>
                </a:lnTo>
                <a:lnTo>
                  <a:pt x="540372" y="16423"/>
                </a:lnTo>
                <a:lnTo>
                  <a:pt x="542380" y="395698"/>
                </a:lnTo>
                <a:lnTo>
                  <a:pt x="482785" y="433071"/>
                </a:lnTo>
                <a:lnTo>
                  <a:pt x="482785" y="509573"/>
                </a:lnTo>
                <a:lnTo>
                  <a:pt x="473240" y="509573"/>
                </a:lnTo>
                <a:lnTo>
                  <a:pt x="473240" y="328208"/>
                </a:lnTo>
                <a:lnTo>
                  <a:pt x="337757" y="243478"/>
                </a:lnTo>
                <a:lnTo>
                  <a:pt x="337757" y="509573"/>
                </a:lnTo>
                <a:lnTo>
                  <a:pt x="327809" y="509573"/>
                </a:lnTo>
                <a:lnTo>
                  <a:pt x="327809" y="225922"/>
                </a:lnTo>
                <a:lnTo>
                  <a:pt x="402639" y="273003"/>
                </a:lnTo>
                <a:lnTo>
                  <a:pt x="402639" y="60421"/>
                </a:lnTo>
                <a:lnTo>
                  <a:pt x="171739" y="205921"/>
                </a:lnTo>
                <a:lnTo>
                  <a:pt x="171739" y="509573"/>
                </a:lnTo>
                <a:lnTo>
                  <a:pt x="162483" y="509573"/>
                </a:lnTo>
                <a:lnTo>
                  <a:pt x="161237" y="200746"/>
                </a:lnTo>
                <a:lnTo>
                  <a:pt x="196549" y="178409"/>
                </a:lnTo>
                <a:lnTo>
                  <a:pt x="82052" y="105712"/>
                </a:lnTo>
                <a:lnTo>
                  <a:pt x="82052" y="509573"/>
                </a:lnTo>
                <a:lnTo>
                  <a:pt x="70605" y="509573"/>
                </a:lnTo>
                <a:lnTo>
                  <a:pt x="70605" y="414041"/>
                </a:lnTo>
                <a:lnTo>
                  <a:pt x="0" y="369917"/>
                </a:lnTo>
                <a:lnTo>
                  <a:pt x="0" y="521006"/>
                </a:lnTo>
                <a:lnTo>
                  <a:pt x="6716" y="557329"/>
                </a:lnTo>
                <a:lnTo>
                  <a:pt x="26700" y="585793"/>
                </a:lnTo>
                <a:lnTo>
                  <a:pt x="59709" y="604365"/>
                </a:lnTo>
                <a:lnTo>
                  <a:pt x="105497" y="611007"/>
                </a:lnTo>
                <a:lnTo>
                  <a:pt x="170261" y="611007"/>
                </a:lnTo>
                <a:lnTo>
                  <a:pt x="204330" y="613893"/>
                </a:lnTo>
                <a:lnTo>
                  <a:pt x="232672" y="621887"/>
                </a:lnTo>
                <a:lnTo>
                  <a:pt x="256118" y="633995"/>
                </a:lnTo>
                <a:lnTo>
                  <a:pt x="275501" y="649223"/>
                </a:lnTo>
                <a:lnTo>
                  <a:pt x="294844" y="633995"/>
                </a:lnTo>
                <a:lnTo>
                  <a:pt x="318227" y="621887"/>
                </a:lnTo>
                <a:lnTo>
                  <a:pt x="346555" y="613893"/>
                </a:lnTo>
                <a:lnTo>
                  <a:pt x="380735" y="611007"/>
                </a:lnTo>
                <a:lnTo>
                  <a:pt x="445499" y="611007"/>
                </a:lnTo>
                <a:lnTo>
                  <a:pt x="491661" y="604365"/>
                </a:lnTo>
                <a:lnTo>
                  <a:pt x="525493" y="585793"/>
                </a:lnTo>
                <a:lnTo>
                  <a:pt x="546300" y="557329"/>
                </a:lnTo>
                <a:lnTo>
                  <a:pt x="553389" y="521006"/>
                </a:lnTo>
                <a:lnTo>
                  <a:pt x="553389" y="3930"/>
                </a:lnTo>
                <a:lnTo>
                  <a:pt x="549183" y="146"/>
                </a:lnTo>
                <a:lnTo>
                  <a:pt x="4283" y="0"/>
                </a:lnTo>
                <a:close/>
              </a:path>
            </a:pathLst>
          </a:custGeom>
          <a:solidFill>
            <a:srgbClr val="1C69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05205" y="452374"/>
            <a:ext cx="18093690" cy="18094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2601150"/>
            <a:ext cx="18093690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69" r:id="rId3"/>
    <p:sldLayoutId id="2147483662" r:id="rId4"/>
    <p:sldLayoutId id="2147483668" r:id="rId5"/>
    <p:sldLayoutId id="2147483665" r:id="rId6"/>
    <p:sldLayoutId id="2147483667" r:id="rId7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914123-280F-4386-8E7B-F4AD0374DA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8544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>
            <a:extLst>
              <a:ext uri="{FF2B5EF4-FFF2-40B4-BE49-F238E27FC236}">
                <a16:creationId xmlns:a16="http://schemas.microsoft.com/office/drawing/2014/main" id="{7D4DB38D-3D05-4432-BD7E-0535C7503D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1EA6F4AA-A4CF-4C5E-A6EB-2DAE86DF3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6670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6">
            <a:extLst>
              <a:ext uri="{FF2B5EF4-FFF2-40B4-BE49-F238E27FC236}">
                <a16:creationId xmlns:a16="http://schemas.microsoft.com/office/drawing/2014/main" id="{F9245360-36F7-4E4D-A0FE-442343C42A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8C25588E-A7EF-4606-9FE3-62C072DF2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7820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>
            <a:extLst>
              <a:ext uri="{FF2B5EF4-FFF2-40B4-BE49-F238E27FC236}">
                <a16:creationId xmlns:a16="http://schemas.microsoft.com/office/drawing/2014/main" id="{CAB37B4E-9F2A-4B02-A097-1249ADBBC0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B27B12B1-4CE9-4AEC-9825-B2F654CF1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6039CD4-94A5-49D4-AB7F-9B5CBDD93C2A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546A005A-F2E5-48E1-8E42-892FA2456B6A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74FC8FDE-D379-4D79-BAD7-CD7F39F96112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2143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6">
            <a:extLst>
              <a:ext uri="{FF2B5EF4-FFF2-40B4-BE49-F238E27FC236}">
                <a16:creationId xmlns:a16="http://schemas.microsoft.com/office/drawing/2014/main" id="{437651BF-847C-40E7-BA5D-9929C0A9DD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6E331DE5-0F55-45A7-9F3B-E81997888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E658607C-4F57-471E-A05E-1C9ACBDBFD0A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753A1F37-53BC-4FA6-8B12-F6D8ADAA011F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2687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6">
            <a:extLst>
              <a:ext uri="{FF2B5EF4-FFF2-40B4-BE49-F238E27FC236}">
                <a16:creationId xmlns:a16="http://schemas.microsoft.com/office/drawing/2014/main" id="{00B07359-90F1-463C-8062-629206B777F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" name="Текст 1">
            <a:extLst>
              <a:ext uri="{FF2B5EF4-FFF2-40B4-BE49-F238E27FC236}">
                <a16:creationId xmlns:a16="http://schemas.microsoft.com/office/drawing/2014/main" id="{20E70866-F682-44A7-B81D-CAB1333D83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Рисунок 7">
            <a:extLst>
              <a:ext uri="{FF2B5EF4-FFF2-40B4-BE49-F238E27FC236}">
                <a16:creationId xmlns:a16="http://schemas.microsoft.com/office/drawing/2014/main" id="{49E96CC9-8AC0-4288-BD97-3BFC325B31B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BF0CDBBE-DE4B-4173-A5D2-A51CDA75BE26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2100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3D00194D-8342-440D-9CF7-A8B443048F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Рисунок 3">
            <a:extLst>
              <a:ext uri="{FF2B5EF4-FFF2-40B4-BE49-F238E27FC236}">
                <a16:creationId xmlns:a16="http://schemas.microsoft.com/office/drawing/2014/main" id="{52E286B1-41AC-41BC-8609-91F233BD54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EACC58-0C98-4DE3-AC82-3ED96667F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9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223</TotalTime>
  <Words>0</Words>
  <Application>Microsoft Office PowerPoint</Application>
  <PresentationFormat>Произвольный</PresentationFormat>
  <Paragraphs>0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9" baseType="lpstr">
      <vt:lpstr>Calibri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Igor</cp:lastModifiedBy>
  <cp:revision>23</cp:revision>
  <dcterms:created xsi:type="dcterms:W3CDTF">2024-09-06T10:14:40Z</dcterms:created>
  <dcterms:modified xsi:type="dcterms:W3CDTF">2024-09-07T09:25:22Z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2024-09-06T00:00:00Z</vt:filetime>
  </property>
</Properties>
</file>