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0"/>
  </p:handoutMasterIdLst>
  <p:sldIdLst>
    <p:sldId id="256" r:id="rId2"/>
    <p:sldId id="259" r:id="rId3"/>
    <p:sldId id="264" r:id="rId4"/>
    <p:sldId id="265" r:id="rId5"/>
    <p:sldId id="260" r:id="rId6"/>
    <p:sldId id="263" r:id="rId7"/>
    <p:sldId id="261" r:id="rId8"/>
    <p:sldId id="262" r:id="rId9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631" autoAdjust="0"/>
  </p:normalViewPr>
  <p:slideViewPr>
    <p:cSldViewPr>
      <p:cViewPr varScale="1">
        <p:scale>
          <a:sx n="34" d="100"/>
          <a:sy n="34" d="100"/>
        </p:scale>
        <p:origin x="624" y="19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941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C58610A-AA62-4BC0-A105-3080E8436F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2D567A-1CD4-4E05-9A19-9A0C1CA3A5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31030-0FAF-4B7C-8D3C-F57801D168ED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44BE89-5F37-4051-AD60-432A092130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BD03FA-0B95-4A11-9E4C-83F281A2F2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AD310-1DA4-4FB0-9C8E-BA898DC8A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221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2543" y="7493336"/>
            <a:ext cx="9447941" cy="2492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pic>
        <p:nvPicPr>
          <p:cNvPr id="47" name="object 3">
            <a:extLst>
              <a:ext uri="{FF2B5EF4-FFF2-40B4-BE49-F238E27FC236}">
                <a16:creationId xmlns:a16="http://schemas.microsoft.com/office/drawing/2014/main" id="{A7285794-A842-4716-AAC6-828E1845563E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9925" y="597192"/>
            <a:ext cx="1079511" cy="1266850"/>
          </a:xfrm>
          <a:prstGeom prst="rect">
            <a:avLst/>
          </a:prstGeom>
        </p:spPr>
      </p:pic>
      <p:sp>
        <p:nvSpPr>
          <p:cNvPr id="48" name="object 4">
            <a:extLst>
              <a:ext uri="{FF2B5EF4-FFF2-40B4-BE49-F238E27FC236}">
                <a16:creationId xmlns:a16="http://schemas.microsoft.com/office/drawing/2014/main" id="{8B41E46A-FAB7-4FD5-BAD7-03B1B65D07E1}"/>
              </a:ext>
            </a:extLst>
          </p:cNvPr>
          <p:cNvSpPr/>
          <p:nvPr userDrawn="1"/>
        </p:nvSpPr>
        <p:spPr>
          <a:xfrm>
            <a:off x="7855372" y="647422"/>
            <a:ext cx="973455" cy="1161415"/>
          </a:xfrm>
          <a:custGeom>
            <a:avLst/>
            <a:gdLst/>
            <a:ahLst/>
            <a:cxnLst/>
            <a:rect l="l" t="t" r="r" b="b"/>
            <a:pathLst>
              <a:path w="973454" h="1161414">
                <a:moveTo>
                  <a:pt x="7532" y="0"/>
                </a:moveTo>
                <a:lnTo>
                  <a:pt x="0" y="6796"/>
                </a:lnTo>
                <a:lnTo>
                  <a:pt x="0" y="15196"/>
                </a:lnTo>
                <a:lnTo>
                  <a:pt x="0" y="101267"/>
                </a:lnTo>
                <a:lnTo>
                  <a:pt x="5877" y="15196"/>
                </a:lnTo>
                <a:lnTo>
                  <a:pt x="5877" y="9530"/>
                </a:lnTo>
                <a:lnTo>
                  <a:pt x="9306" y="6661"/>
                </a:lnTo>
                <a:lnTo>
                  <a:pt x="16644" y="6661"/>
                </a:lnTo>
                <a:lnTo>
                  <a:pt x="946884" y="26247"/>
                </a:lnTo>
                <a:lnTo>
                  <a:pt x="950295" y="29372"/>
                </a:lnTo>
                <a:lnTo>
                  <a:pt x="953826" y="707660"/>
                </a:lnTo>
                <a:lnTo>
                  <a:pt x="849024" y="774497"/>
                </a:lnTo>
                <a:lnTo>
                  <a:pt x="849024" y="911313"/>
                </a:lnTo>
                <a:lnTo>
                  <a:pt x="832238" y="911313"/>
                </a:lnTo>
                <a:lnTo>
                  <a:pt x="832238" y="586962"/>
                </a:lnTo>
                <a:lnTo>
                  <a:pt x="593978" y="435433"/>
                </a:lnTo>
                <a:lnTo>
                  <a:pt x="593978" y="911313"/>
                </a:lnTo>
                <a:lnTo>
                  <a:pt x="576484" y="911313"/>
                </a:lnTo>
                <a:lnTo>
                  <a:pt x="576484" y="404036"/>
                </a:lnTo>
                <a:lnTo>
                  <a:pt x="708079" y="488235"/>
                </a:lnTo>
                <a:lnTo>
                  <a:pt x="708079" y="108056"/>
                </a:lnTo>
                <a:lnTo>
                  <a:pt x="302020" y="368266"/>
                </a:lnTo>
                <a:lnTo>
                  <a:pt x="302020" y="911313"/>
                </a:lnTo>
                <a:lnTo>
                  <a:pt x="285742" y="911313"/>
                </a:lnTo>
                <a:lnTo>
                  <a:pt x="283551" y="359012"/>
                </a:lnTo>
                <a:lnTo>
                  <a:pt x="345650" y="319065"/>
                </a:lnTo>
                <a:lnTo>
                  <a:pt x="144297" y="189055"/>
                </a:lnTo>
                <a:lnTo>
                  <a:pt x="144297" y="911313"/>
                </a:lnTo>
                <a:lnTo>
                  <a:pt x="124167" y="911313"/>
                </a:lnTo>
                <a:lnTo>
                  <a:pt x="124167" y="740464"/>
                </a:lnTo>
                <a:lnTo>
                  <a:pt x="0" y="661555"/>
                </a:lnTo>
                <a:lnTo>
                  <a:pt x="0" y="931760"/>
                </a:lnTo>
                <a:lnTo>
                  <a:pt x="5259" y="976448"/>
                </a:lnTo>
                <a:lnTo>
                  <a:pt x="20954" y="1015429"/>
                </a:lnTo>
                <a:lnTo>
                  <a:pt x="46955" y="1047625"/>
                </a:lnTo>
                <a:lnTo>
                  <a:pt x="83137" y="1071957"/>
                </a:lnTo>
                <a:lnTo>
                  <a:pt x="129370" y="1087347"/>
                </a:lnTo>
                <a:lnTo>
                  <a:pt x="185527" y="1092717"/>
                </a:lnTo>
                <a:lnTo>
                  <a:pt x="299420" y="1092717"/>
                </a:lnTo>
                <a:lnTo>
                  <a:pt x="359334" y="1097877"/>
                </a:lnTo>
                <a:lnTo>
                  <a:pt x="409176" y="1112173"/>
                </a:lnTo>
                <a:lnTo>
                  <a:pt x="450408" y="1133827"/>
                </a:lnTo>
                <a:lnTo>
                  <a:pt x="484494" y="1161062"/>
                </a:lnTo>
                <a:lnTo>
                  <a:pt x="518511" y="1133827"/>
                </a:lnTo>
                <a:lnTo>
                  <a:pt x="559632" y="1112173"/>
                </a:lnTo>
                <a:lnTo>
                  <a:pt x="609451" y="1097877"/>
                </a:lnTo>
                <a:lnTo>
                  <a:pt x="669559" y="1092717"/>
                </a:lnTo>
                <a:lnTo>
                  <a:pt x="783452" y="1092717"/>
                </a:lnTo>
                <a:lnTo>
                  <a:pt x="839922" y="1087347"/>
                </a:lnTo>
                <a:lnTo>
                  <a:pt x="886935" y="1071957"/>
                </a:lnTo>
                <a:lnTo>
                  <a:pt x="924129" y="1047625"/>
                </a:lnTo>
                <a:lnTo>
                  <a:pt x="951143" y="1015429"/>
                </a:lnTo>
                <a:lnTo>
                  <a:pt x="967616" y="976448"/>
                </a:lnTo>
                <a:lnTo>
                  <a:pt x="973188" y="931760"/>
                </a:lnTo>
                <a:lnTo>
                  <a:pt x="973188" y="7029"/>
                </a:lnTo>
                <a:lnTo>
                  <a:pt x="965790" y="261"/>
                </a:lnTo>
                <a:lnTo>
                  <a:pt x="7532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object 5">
            <a:extLst>
              <a:ext uri="{FF2B5EF4-FFF2-40B4-BE49-F238E27FC236}">
                <a16:creationId xmlns:a16="http://schemas.microsoft.com/office/drawing/2014/main" id="{00285B6D-0E7C-40C5-A9D5-F6F78463A687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096345" y="1504571"/>
            <a:ext cx="1274609" cy="149663"/>
          </a:xfrm>
          <a:prstGeom prst="rect">
            <a:avLst/>
          </a:prstGeom>
        </p:spPr>
      </p:pic>
      <p:pic>
        <p:nvPicPr>
          <p:cNvPr id="50" name="object 6">
            <a:extLst>
              <a:ext uri="{FF2B5EF4-FFF2-40B4-BE49-F238E27FC236}">
                <a16:creationId xmlns:a16="http://schemas.microsoft.com/office/drawing/2014/main" id="{A5B2E8E8-1F33-478A-9A86-F1306FFD57B7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096316" y="1159762"/>
            <a:ext cx="2397224" cy="195721"/>
          </a:xfrm>
          <a:prstGeom prst="rect">
            <a:avLst/>
          </a:prstGeom>
        </p:spPr>
      </p:pic>
      <p:pic>
        <p:nvPicPr>
          <p:cNvPr id="51" name="object 7">
            <a:extLst>
              <a:ext uri="{FF2B5EF4-FFF2-40B4-BE49-F238E27FC236}">
                <a16:creationId xmlns:a16="http://schemas.microsoft.com/office/drawing/2014/main" id="{C6AA6AC0-4E72-4D85-A413-1995E1351985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096052" y="803405"/>
            <a:ext cx="2062922" cy="219250"/>
          </a:xfrm>
          <a:prstGeom prst="rect">
            <a:avLst/>
          </a:prstGeom>
        </p:spPr>
      </p:pic>
      <p:sp>
        <p:nvSpPr>
          <p:cNvPr id="52" name="object 8">
            <a:extLst>
              <a:ext uri="{FF2B5EF4-FFF2-40B4-BE49-F238E27FC236}">
                <a16:creationId xmlns:a16="http://schemas.microsoft.com/office/drawing/2014/main" id="{FB9D8D52-617E-4443-8B07-EA779F44D2BE}"/>
              </a:ext>
            </a:extLst>
          </p:cNvPr>
          <p:cNvSpPr/>
          <p:nvPr userDrawn="1"/>
        </p:nvSpPr>
        <p:spPr>
          <a:xfrm>
            <a:off x="7855372" y="647422"/>
            <a:ext cx="973455" cy="1161415"/>
          </a:xfrm>
          <a:custGeom>
            <a:avLst/>
            <a:gdLst/>
            <a:ahLst/>
            <a:cxnLst/>
            <a:rect l="l" t="t" r="r" b="b"/>
            <a:pathLst>
              <a:path w="973454" h="1161414">
                <a:moveTo>
                  <a:pt x="7532" y="0"/>
                </a:moveTo>
                <a:lnTo>
                  <a:pt x="0" y="6796"/>
                </a:lnTo>
                <a:lnTo>
                  <a:pt x="0" y="15196"/>
                </a:lnTo>
                <a:lnTo>
                  <a:pt x="0" y="101267"/>
                </a:lnTo>
                <a:lnTo>
                  <a:pt x="5877" y="15196"/>
                </a:lnTo>
                <a:lnTo>
                  <a:pt x="5877" y="9530"/>
                </a:lnTo>
                <a:lnTo>
                  <a:pt x="9306" y="6661"/>
                </a:lnTo>
                <a:lnTo>
                  <a:pt x="16644" y="6661"/>
                </a:lnTo>
                <a:lnTo>
                  <a:pt x="946884" y="26247"/>
                </a:lnTo>
                <a:lnTo>
                  <a:pt x="950295" y="29372"/>
                </a:lnTo>
                <a:lnTo>
                  <a:pt x="953826" y="707660"/>
                </a:lnTo>
                <a:lnTo>
                  <a:pt x="849024" y="774497"/>
                </a:lnTo>
                <a:lnTo>
                  <a:pt x="849024" y="911313"/>
                </a:lnTo>
                <a:lnTo>
                  <a:pt x="832238" y="911313"/>
                </a:lnTo>
                <a:lnTo>
                  <a:pt x="832238" y="586962"/>
                </a:lnTo>
                <a:lnTo>
                  <a:pt x="593978" y="435433"/>
                </a:lnTo>
                <a:lnTo>
                  <a:pt x="593978" y="911313"/>
                </a:lnTo>
                <a:lnTo>
                  <a:pt x="576484" y="911313"/>
                </a:lnTo>
                <a:lnTo>
                  <a:pt x="576484" y="404036"/>
                </a:lnTo>
                <a:lnTo>
                  <a:pt x="708079" y="488235"/>
                </a:lnTo>
                <a:lnTo>
                  <a:pt x="708079" y="108056"/>
                </a:lnTo>
                <a:lnTo>
                  <a:pt x="302020" y="368266"/>
                </a:lnTo>
                <a:lnTo>
                  <a:pt x="302020" y="911313"/>
                </a:lnTo>
                <a:lnTo>
                  <a:pt x="285742" y="911313"/>
                </a:lnTo>
                <a:lnTo>
                  <a:pt x="283551" y="359012"/>
                </a:lnTo>
                <a:lnTo>
                  <a:pt x="345650" y="319065"/>
                </a:lnTo>
                <a:lnTo>
                  <a:pt x="144297" y="189055"/>
                </a:lnTo>
                <a:lnTo>
                  <a:pt x="144297" y="911313"/>
                </a:lnTo>
                <a:lnTo>
                  <a:pt x="124167" y="911313"/>
                </a:lnTo>
                <a:lnTo>
                  <a:pt x="124167" y="740464"/>
                </a:lnTo>
                <a:lnTo>
                  <a:pt x="0" y="661555"/>
                </a:lnTo>
                <a:lnTo>
                  <a:pt x="0" y="931760"/>
                </a:lnTo>
                <a:lnTo>
                  <a:pt x="5259" y="976448"/>
                </a:lnTo>
                <a:lnTo>
                  <a:pt x="20954" y="1015429"/>
                </a:lnTo>
                <a:lnTo>
                  <a:pt x="46955" y="1047625"/>
                </a:lnTo>
                <a:lnTo>
                  <a:pt x="83137" y="1071957"/>
                </a:lnTo>
                <a:lnTo>
                  <a:pt x="129370" y="1087347"/>
                </a:lnTo>
                <a:lnTo>
                  <a:pt x="185527" y="1092717"/>
                </a:lnTo>
                <a:lnTo>
                  <a:pt x="299420" y="1092717"/>
                </a:lnTo>
                <a:lnTo>
                  <a:pt x="359334" y="1097877"/>
                </a:lnTo>
                <a:lnTo>
                  <a:pt x="409176" y="1112173"/>
                </a:lnTo>
                <a:lnTo>
                  <a:pt x="450408" y="1133827"/>
                </a:lnTo>
                <a:lnTo>
                  <a:pt x="484494" y="1161062"/>
                </a:lnTo>
                <a:lnTo>
                  <a:pt x="518511" y="1133827"/>
                </a:lnTo>
                <a:lnTo>
                  <a:pt x="559632" y="1112173"/>
                </a:lnTo>
                <a:lnTo>
                  <a:pt x="609451" y="1097877"/>
                </a:lnTo>
                <a:lnTo>
                  <a:pt x="669559" y="1092717"/>
                </a:lnTo>
                <a:lnTo>
                  <a:pt x="783452" y="1092717"/>
                </a:lnTo>
                <a:lnTo>
                  <a:pt x="839922" y="1087347"/>
                </a:lnTo>
                <a:lnTo>
                  <a:pt x="886935" y="1071957"/>
                </a:lnTo>
                <a:lnTo>
                  <a:pt x="924129" y="1047625"/>
                </a:lnTo>
                <a:lnTo>
                  <a:pt x="951143" y="1015429"/>
                </a:lnTo>
                <a:lnTo>
                  <a:pt x="967616" y="976448"/>
                </a:lnTo>
                <a:lnTo>
                  <a:pt x="973188" y="931760"/>
                </a:lnTo>
                <a:lnTo>
                  <a:pt x="973188" y="7029"/>
                </a:lnTo>
                <a:lnTo>
                  <a:pt x="965790" y="261"/>
                </a:lnTo>
                <a:lnTo>
                  <a:pt x="7532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10">
            <a:extLst>
              <a:ext uri="{FF2B5EF4-FFF2-40B4-BE49-F238E27FC236}">
                <a16:creationId xmlns:a16="http://schemas.microsoft.com/office/drawing/2014/main" id="{9898F653-AC6B-437E-B3BD-537A4244FB19}"/>
              </a:ext>
            </a:extLst>
          </p:cNvPr>
          <p:cNvGrpSpPr/>
          <p:nvPr userDrawn="1"/>
        </p:nvGrpSpPr>
        <p:grpSpPr>
          <a:xfrm>
            <a:off x="3675347" y="957492"/>
            <a:ext cx="1762760" cy="229235"/>
            <a:chOff x="3675347" y="957492"/>
            <a:chExt cx="1762760" cy="229235"/>
          </a:xfrm>
        </p:grpSpPr>
        <p:sp>
          <p:nvSpPr>
            <p:cNvPr id="54" name="object 11">
              <a:extLst>
                <a:ext uri="{FF2B5EF4-FFF2-40B4-BE49-F238E27FC236}">
                  <a16:creationId xmlns:a16="http://schemas.microsoft.com/office/drawing/2014/main" id="{2E134456-9557-42A6-A503-5AA3393FB2B7}"/>
                </a:ext>
              </a:extLst>
            </p:cNvPr>
            <p:cNvSpPr/>
            <p:nvPr/>
          </p:nvSpPr>
          <p:spPr>
            <a:xfrm>
              <a:off x="3675342" y="963211"/>
              <a:ext cx="97155" cy="194310"/>
            </a:xfrm>
            <a:custGeom>
              <a:avLst/>
              <a:gdLst/>
              <a:ahLst/>
              <a:cxnLst/>
              <a:rect l="l" t="t" r="r" b="b"/>
              <a:pathLst>
                <a:path w="97154" h="194309">
                  <a:moveTo>
                    <a:pt x="96748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194310"/>
                  </a:lnTo>
                  <a:lnTo>
                    <a:pt x="36868" y="194310"/>
                  </a:lnTo>
                  <a:lnTo>
                    <a:pt x="36868" y="35560"/>
                  </a:lnTo>
                  <a:lnTo>
                    <a:pt x="96748" y="35560"/>
                  </a:lnTo>
                  <a:lnTo>
                    <a:pt x="96748" y="0"/>
                  </a:lnTo>
                  <a:close/>
                </a:path>
              </a:pathLst>
            </a:custGeom>
            <a:solidFill>
              <a:srgbClr val="C813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12">
              <a:extLst>
                <a:ext uri="{FF2B5EF4-FFF2-40B4-BE49-F238E27FC236}">
                  <a16:creationId xmlns:a16="http://schemas.microsoft.com/office/drawing/2014/main" id="{5D0C973D-8218-4EAF-8B53-07F0FA05665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0819" y="962584"/>
              <a:ext cx="115693" cy="194927"/>
            </a:xfrm>
            <a:prstGeom prst="rect">
              <a:avLst/>
            </a:prstGeom>
          </p:spPr>
        </p:pic>
        <p:sp>
          <p:nvSpPr>
            <p:cNvPr id="56" name="object 13">
              <a:extLst>
                <a:ext uri="{FF2B5EF4-FFF2-40B4-BE49-F238E27FC236}">
                  <a16:creationId xmlns:a16="http://schemas.microsoft.com/office/drawing/2014/main" id="{84897BE9-5DAB-466B-8656-293C9EE52A3F}"/>
                </a:ext>
              </a:extLst>
            </p:cNvPr>
            <p:cNvSpPr/>
            <p:nvPr/>
          </p:nvSpPr>
          <p:spPr>
            <a:xfrm>
              <a:off x="3937482" y="957700"/>
              <a:ext cx="618490" cy="229235"/>
            </a:xfrm>
            <a:custGeom>
              <a:avLst/>
              <a:gdLst/>
              <a:ahLst/>
              <a:cxnLst/>
              <a:rect l="l" t="t" r="r" b="b"/>
              <a:pathLst>
                <a:path w="618489" h="229234">
                  <a:moveTo>
                    <a:pt x="187591" y="199821"/>
                  </a:moveTo>
                  <a:lnTo>
                    <a:pt x="172161" y="159689"/>
                  </a:lnTo>
                  <a:lnTo>
                    <a:pt x="158229" y="123431"/>
                  </a:lnTo>
                  <a:lnTo>
                    <a:pt x="132537" y="56629"/>
                  </a:lnTo>
                  <a:lnTo>
                    <a:pt x="120180" y="24511"/>
                  </a:lnTo>
                  <a:lnTo>
                    <a:pt x="120180" y="123431"/>
                  </a:lnTo>
                  <a:lnTo>
                    <a:pt x="68033" y="123431"/>
                  </a:lnTo>
                  <a:lnTo>
                    <a:pt x="94107" y="56629"/>
                  </a:lnTo>
                  <a:lnTo>
                    <a:pt x="120180" y="123431"/>
                  </a:lnTo>
                  <a:lnTo>
                    <a:pt x="120180" y="24511"/>
                  </a:lnTo>
                  <a:lnTo>
                    <a:pt x="112636" y="4889"/>
                  </a:lnTo>
                  <a:lnTo>
                    <a:pt x="75158" y="4889"/>
                  </a:lnTo>
                  <a:lnTo>
                    <a:pt x="0" y="199821"/>
                  </a:lnTo>
                  <a:lnTo>
                    <a:pt x="38493" y="199821"/>
                  </a:lnTo>
                  <a:lnTo>
                    <a:pt x="54381" y="159689"/>
                  </a:lnTo>
                  <a:lnTo>
                    <a:pt x="133819" y="159689"/>
                  </a:lnTo>
                  <a:lnTo>
                    <a:pt x="149098" y="199821"/>
                  </a:lnTo>
                  <a:lnTo>
                    <a:pt x="187591" y="199821"/>
                  </a:lnTo>
                  <a:close/>
                </a:path>
                <a:path w="618489" h="229234">
                  <a:moveTo>
                    <a:pt x="401472" y="164985"/>
                  </a:moveTo>
                  <a:lnTo>
                    <a:pt x="379679" y="164985"/>
                  </a:lnTo>
                  <a:lnTo>
                    <a:pt x="341172" y="66751"/>
                  </a:lnTo>
                  <a:lnTo>
                    <a:pt x="341172" y="164985"/>
                  </a:lnTo>
                  <a:lnTo>
                    <a:pt x="255828" y="164985"/>
                  </a:lnTo>
                  <a:lnTo>
                    <a:pt x="298602" y="56629"/>
                  </a:lnTo>
                  <a:lnTo>
                    <a:pt x="341172" y="164985"/>
                  </a:lnTo>
                  <a:lnTo>
                    <a:pt x="341172" y="66751"/>
                  </a:lnTo>
                  <a:lnTo>
                    <a:pt x="337210" y="56629"/>
                  </a:lnTo>
                  <a:lnTo>
                    <a:pt x="316941" y="4889"/>
                  </a:lnTo>
                  <a:lnTo>
                    <a:pt x="279869" y="4889"/>
                  </a:lnTo>
                  <a:lnTo>
                    <a:pt x="217335" y="164985"/>
                  </a:lnTo>
                  <a:lnTo>
                    <a:pt x="195745" y="164985"/>
                  </a:lnTo>
                  <a:lnTo>
                    <a:pt x="195745" y="228942"/>
                  </a:lnTo>
                  <a:lnTo>
                    <a:pt x="231597" y="228942"/>
                  </a:lnTo>
                  <a:lnTo>
                    <a:pt x="231597" y="199821"/>
                  </a:lnTo>
                  <a:lnTo>
                    <a:pt x="365620" y="199821"/>
                  </a:lnTo>
                  <a:lnTo>
                    <a:pt x="365620" y="228942"/>
                  </a:lnTo>
                  <a:lnTo>
                    <a:pt x="401472" y="228942"/>
                  </a:lnTo>
                  <a:lnTo>
                    <a:pt x="401472" y="199821"/>
                  </a:lnTo>
                  <a:lnTo>
                    <a:pt x="401472" y="164985"/>
                  </a:lnTo>
                  <a:close/>
                </a:path>
                <a:path w="618489" h="229234">
                  <a:moveTo>
                    <a:pt x="618185" y="102857"/>
                  </a:moveTo>
                  <a:lnTo>
                    <a:pt x="616318" y="82156"/>
                  </a:lnTo>
                  <a:lnTo>
                    <a:pt x="610730" y="63119"/>
                  </a:lnTo>
                  <a:lnTo>
                    <a:pt x="601433" y="45720"/>
                  </a:lnTo>
                  <a:lnTo>
                    <a:pt x="593483" y="36055"/>
                  </a:lnTo>
                  <a:lnTo>
                    <a:pt x="588454" y="29933"/>
                  </a:lnTo>
                  <a:lnTo>
                    <a:pt x="581291" y="23926"/>
                  </a:lnTo>
                  <a:lnTo>
                    <a:pt x="581291" y="102044"/>
                  </a:lnTo>
                  <a:lnTo>
                    <a:pt x="581291" y="102857"/>
                  </a:lnTo>
                  <a:lnTo>
                    <a:pt x="562787" y="149504"/>
                  </a:lnTo>
                  <a:lnTo>
                    <a:pt x="517766" y="168643"/>
                  </a:lnTo>
                  <a:lnTo>
                    <a:pt x="506476" y="167728"/>
                  </a:lnTo>
                  <a:lnTo>
                    <a:pt x="466267" y="143700"/>
                  </a:lnTo>
                  <a:lnTo>
                    <a:pt x="453199" y="102857"/>
                  </a:lnTo>
                  <a:lnTo>
                    <a:pt x="454342" y="88988"/>
                  </a:lnTo>
                  <a:lnTo>
                    <a:pt x="481241" y="46824"/>
                  </a:lnTo>
                  <a:lnTo>
                    <a:pt x="516953" y="36258"/>
                  </a:lnTo>
                  <a:lnTo>
                    <a:pt x="517156" y="36055"/>
                  </a:lnTo>
                  <a:lnTo>
                    <a:pt x="562584" y="55397"/>
                  </a:lnTo>
                  <a:lnTo>
                    <a:pt x="581291" y="102044"/>
                  </a:lnTo>
                  <a:lnTo>
                    <a:pt x="581291" y="23926"/>
                  </a:lnTo>
                  <a:lnTo>
                    <a:pt x="572871" y="16840"/>
                  </a:lnTo>
                  <a:lnTo>
                    <a:pt x="555815" y="7480"/>
                  </a:lnTo>
                  <a:lnTo>
                    <a:pt x="537298" y="1866"/>
                  </a:lnTo>
                  <a:lnTo>
                    <a:pt x="517359" y="0"/>
                  </a:lnTo>
                  <a:lnTo>
                    <a:pt x="503758" y="838"/>
                  </a:lnTo>
                  <a:lnTo>
                    <a:pt x="466242" y="13639"/>
                  </a:lnTo>
                  <a:lnTo>
                    <a:pt x="436333" y="39649"/>
                  </a:lnTo>
                  <a:lnTo>
                    <a:pt x="418884" y="75158"/>
                  </a:lnTo>
                  <a:lnTo>
                    <a:pt x="415518" y="102044"/>
                  </a:lnTo>
                  <a:lnTo>
                    <a:pt x="417347" y="122250"/>
                  </a:lnTo>
                  <a:lnTo>
                    <a:pt x="431939" y="158292"/>
                  </a:lnTo>
                  <a:lnTo>
                    <a:pt x="460286" y="187401"/>
                  </a:lnTo>
                  <a:lnTo>
                    <a:pt x="497128" y="202590"/>
                  </a:lnTo>
                  <a:lnTo>
                    <a:pt x="517563" y="204495"/>
                  </a:lnTo>
                  <a:lnTo>
                    <a:pt x="537730" y="202666"/>
                  </a:lnTo>
                  <a:lnTo>
                    <a:pt x="556348" y="197142"/>
                  </a:lnTo>
                  <a:lnTo>
                    <a:pt x="573392" y="187909"/>
                  </a:lnTo>
                  <a:lnTo>
                    <a:pt x="588860" y="174967"/>
                  </a:lnTo>
                  <a:lnTo>
                    <a:pt x="594093" y="168643"/>
                  </a:lnTo>
                  <a:lnTo>
                    <a:pt x="601687" y="159486"/>
                  </a:lnTo>
                  <a:lnTo>
                    <a:pt x="610857" y="142341"/>
                  </a:lnTo>
                  <a:lnTo>
                    <a:pt x="616356" y="123494"/>
                  </a:lnTo>
                  <a:lnTo>
                    <a:pt x="618185" y="102857"/>
                  </a:lnTo>
                  <a:close/>
                </a:path>
              </a:pathLst>
            </a:custGeom>
            <a:solidFill>
              <a:srgbClr val="C813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14">
              <a:extLst>
                <a:ext uri="{FF2B5EF4-FFF2-40B4-BE49-F238E27FC236}">
                  <a16:creationId xmlns:a16="http://schemas.microsoft.com/office/drawing/2014/main" id="{79EAD28C-F927-43C2-BB08-3B83070DCE1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81546" y="957492"/>
              <a:ext cx="309197" cy="204704"/>
            </a:xfrm>
            <a:prstGeom prst="rect">
              <a:avLst/>
            </a:prstGeom>
          </p:spPr>
        </p:pic>
        <p:pic>
          <p:nvPicPr>
            <p:cNvPr id="58" name="object 15">
              <a:extLst>
                <a:ext uri="{FF2B5EF4-FFF2-40B4-BE49-F238E27FC236}">
                  <a16:creationId xmlns:a16="http://schemas.microsoft.com/office/drawing/2014/main" id="{602A887D-0FBF-48AE-9EFE-710AE4263D5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5996" y="962584"/>
              <a:ext cx="115693" cy="194927"/>
            </a:xfrm>
            <a:prstGeom prst="rect">
              <a:avLst/>
            </a:prstGeom>
          </p:spPr>
        </p:pic>
        <p:pic>
          <p:nvPicPr>
            <p:cNvPr id="59" name="object 16">
              <a:extLst>
                <a:ext uri="{FF2B5EF4-FFF2-40B4-BE49-F238E27FC236}">
                  <a16:creationId xmlns:a16="http://schemas.microsoft.com/office/drawing/2014/main" id="{936A7755-350F-40DC-85ED-93FB453A5BB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58373" y="957690"/>
              <a:ext cx="202667" cy="204500"/>
            </a:xfrm>
            <a:prstGeom prst="rect">
              <a:avLst/>
            </a:prstGeom>
          </p:spPr>
        </p:pic>
        <p:pic>
          <p:nvPicPr>
            <p:cNvPr id="60" name="object 17">
              <a:extLst>
                <a:ext uri="{FF2B5EF4-FFF2-40B4-BE49-F238E27FC236}">
                  <a16:creationId xmlns:a16="http://schemas.microsoft.com/office/drawing/2014/main" id="{DD92FD26-CA7A-48FC-A041-1A6ADC1BB4E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95875" y="962584"/>
              <a:ext cx="141969" cy="194927"/>
            </a:xfrm>
            <a:prstGeom prst="rect">
              <a:avLst/>
            </a:prstGeom>
          </p:spPr>
        </p:pic>
      </p:grpSp>
      <p:grpSp>
        <p:nvGrpSpPr>
          <p:cNvPr id="61" name="object 18">
            <a:extLst>
              <a:ext uri="{FF2B5EF4-FFF2-40B4-BE49-F238E27FC236}">
                <a16:creationId xmlns:a16="http://schemas.microsoft.com/office/drawing/2014/main" id="{1F7047BE-351C-449A-98FA-F44E7C2B665C}"/>
              </a:ext>
            </a:extLst>
          </p:cNvPr>
          <p:cNvGrpSpPr/>
          <p:nvPr userDrawn="1"/>
        </p:nvGrpSpPr>
        <p:grpSpPr>
          <a:xfrm>
            <a:off x="5463100" y="962584"/>
            <a:ext cx="654685" cy="194945"/>
            <a:chOff x="5463100" y="962584"/>
            <a:chExt cx="654685" cy="194945"/>
          </a:xfrm>
        </p:grpSpPr>
        <p:sp>
          <p:nvSpPr>
            <p:cNvPr id="62" name="object 19">
              <a:extLst>
                <a:ext uri="{FF2B5EF4-FFF2-40B4-BE49-F238E27FC236}">
                  <a16:creationId xmlns:a16="http://schemas.microsoft.com/office/drawing/2014/main" id="{128D64A7-E568-421D-B29D-21A05C38FD68}"/>
                </a:ext>
              </a:extLst>
            </p:cNvPr>
            <p:cNvSpPr/>
            <p:nvPr/>
          </p:nvSpPr>
          <p:spPr>
            <a:xfrm>
              <a:off x="5463095" y="963211"/>
              <a:ext cx="107950" cy="194310"/>
            </a:xfrm>
            <a:custGeom>
              <a:avLst/>
              <a:gdLst/>
              <a:ahLst/>
              <a:cxnLst/>
              <a:rect l="l" t="t" r="r" b="b"/>
              <a:pathLst>
                <a:path w="107950" h="194309">
                  <a:moveTo>
                    <a:pt x="107746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34620" y="35560"/>
                  </a:lnTo>
                  <a:lnTo>
                    <a:pt x="34620" y="194310"/>
                  </a:lnTo>
                  <a:lnTo>
                    <a:pt x="72301" y="194310"/>
                  </a:lnTo>
                  <a:lnTo>
                    <a:pt x="72301" y="35560"/>
                  </a:lnTo>
                  <a:lnTo>
                    <a:pt x="107746" y="35560"/>
                  </a:lnTo>
                  <a:lnTo>
                    <a:pt x="107746" y="0"/>
                  </a:lnTo>
                  <a:close/>
                </a:path>
              </a:pathLst>
            </a:custGeom>
            <a:solidFill>
              <a:srgbClr val="C813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20">
              <a:extLst>
                <a:ext uri="{FF2B5EF4-FFF2-40B4-BE49-F238E27FC236}">
                  <a16:creationId xmlns:a16="http://schemas.microsoft.com/office/drawing/2014/main" id="{3D020DE9-802D-4C73-B8D0-651D05F6C6E9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96514" y="962584"/>
              <a:ext cx="306748" cy="194927"/>
            </a:xfrm>
            <a:prstGeom prst="rect">
              <a:avLst/>
            </a:prstGeom>
          </p:spPr>
        </p:pic>
        <p:pic>
          <p:nvPicPr>
            <p:cNvPr id="64" name="object 21">
              <a:extLst>
                <a:ext uri="{FF2B5EF4-FFF2-40B4-BE49-F238E27FC236}">
                  <a16:creationId xmlns:a16="http://schemas.microsoft.com/office/drawing/2014/main" id="{E73D114B-0AB7-48BC-AA21-1595F8291E65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25465" y="962584"/>
              <a:ext cx="121804" cy="194927"/>
            </a:xfrm>
            <a:prstGeom prst="rect">
              <a:avLst/>
            </a:prstGeom>
          </p:spPr>
        </p:pic>
        <p:sp>
          <p:nvSpPr>
            <p:cNvPr id="65" name="object 22">
              <a:extLst>
                <a:ext uri="{FF2B5EF4-FFF2-40B4-BE49-F238E27FC236}">
                  <a16:creationId xmlns:a16="http://schemas.microsoft.com/office/drawing/2014/main" id="{C2205B7E-9DA3-4FB3-902D-0C96E9CBA5FF}"/>
                </a:ext>
              </a:extLst>
            </p:cNvPr>
            <p:cNvSpPr/>
            <p:nvPr/>
          </p:nvSpPr>
          <p:spPr>
            <a:xfrm>
              <a:off x="6079658" y="1072422"/>
              <a:ext cx="38100" cy="85090"/>
            </a:xfrm>
            <a:custGeom>
              <a:avLst/>
              <a:gdLst/>
              <a:ahLst/>
              <a:cxnLst/>
              <a:rect l="l" t="t" r="r" b="b"/>
              <a:pathLst>
                <a:path w="38100" h="85090">
                  <a:moveTo>
                    <a:pt x="0" y="85090"/>
                  </a:moveTo>
                  <a:lnTo>
                    <a:pt x="37682" y="85090"/>
                  </a:lnTo>
                  <a:lnTo>
                    <a:pt x="37682" y="0"/>
                  </a:lnTo>
                  <a:lnTo>
                    <a:pt x="0" y="0"/>
                  </a:lnTo>
                  <a:lnTo>
                    <a:pt x="0" y="85090"/>
                  </a:lnTo>
                  <a:close/>
                </a:path>
              </a:pathLst>
            </a:custGeom>
            <a:solidFill>
              <a:srgbClr val="C813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23">
            <a:extLst>
              <a:ext uri="{FF2B5EF4-FFF2-40B4-BE49-F238E27FC236}">
                <a16:creationId xmlns:a16="http://schemas.microsoft.com/office/drawing/2014/main" id="{291D2DEC-3E16-470C-8EF9-D8503A89BDA4}"/>
              </a:ext>
            </a:extLst>
          </p:cNvPr>
          <p:cNvGrpSpPr/>
          <p:nvPr userDrawn="1"/>
        </p:nvGrpSpPr>
        <p:grpSpPr>
          <a:xfrm>
            <a:off x="6079657" y="910032"/>
            <a:ext cx="556895" cy="247650"/>
            <a:chOff x="6079657" y="910032"/>
            <a:chExt cx="556895" cy="247650"/>
          </a:xfrm>
        </p:grpSpPr>
        <p:sp>
          <p:nvSpPr>
            <p:cNvPr id="67" name="object 24">
              <a:extLst>
                <a:ext uri="{FF2B5EF4-FFF2-40B4-BE49-F238E27FC236}">
                  <a16:creationId xmlns:a16="http://schemas.microsoft.com/office/drawing/2014/main" id="{1ACD2C27-5AF7-44F8-BCBF-BCA8136B8D34}"/>
                </a:ext>
              </a:extLst>
            </p:cNvPr>
            <p:cNvSpPr/>
            <p:nvPr/>
          </p:nvSpPr>
          <p:spPr>
            <a:xfrm>
              <a:off x="6079655" y="963211"/>
              <a:ext cx="140335" cy="194310"/>
            </a:xfrm>
            <a:custGeom>
              <a:avLst/>
              <a:gdLst/>
              <a:ahLst/>
              <a:cxnLst/>
              <a:rect l="l" t="t" r="r" b="b"/>
              <a:pathLst>
                <a:path w="140335" h="194309">
                  <a:moveTo>
                    <a:pt x="140131" y="0"/>
                  </a:moveTo>
                  <a:lnTo>
                    <a:pt x="102654" y="0"/>
                  </a:lnTo>
                  <a:lnTo>
                    <a:pt x="102654" y="72390"/>
                  </a:lnTo>
                  <a:lnTo>
                    <a:pt x="37680" y="72390"/>
                  </a:lnTo>
                  <a:lnTo>
                    <a:pt x="37680" y="0"/>
                  </a:lnTo>
                  <a:lnTo>
                    <a:pt x="0" y="0"/>
                  </a:lnTo>
                  <a:lnTo>
                    <a:pt x="0" y="72390"/>
                  </a:lnTo>
                  <a:lnTo>
                    <a:pt x="0" y="109220"/>
                  </a:lnTo>
                  <a:lnTo>
                    <a:pt x="102654" y="109220"/>
                  </a:lnTo>
                  <a:lnTo>
                    <a:pt x="102654" y="194310"/>
                  </a:lnTo>
                  <a:lnTo>
                    <a:pt x="140131" y="194310"/>
                  </a:lnTo>
                  <a:lnTo>
                    <a:pt x="140131" y="109220"/>
                  </a:lnTo>
                  <a:lnTo>
                    <a:pt x="140131" y="72390"/>
                  </a:lnTo>
                  <a:lnTo>
                    <a:pt x="140131" y="0"/>
                  </a:lnTo>
                  <a:close/>
                </a:path>
              </a:pathLst>
            </a:custGeom>
            <a:solidFill>
              <a:srgbClr val="C813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25">
              <a:extLst>
                <a:ext uri="{FF2B5EF4-FFF2-40B4-BE49-F238E27FC236}">
                  <a16:creationId xmlns:a16="http://schemas.microsoft.com/office/drawing/2014/main" id="{49AC5FB0-EDD8-4A55-8A20-ED099D79957B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64199" y="962584"/>
              <a:ext cx="185558" cy="194927"/>
            </a:xfrm>
            <a:prstGeom prst="rect">
              <a:avLst/>
            </a:prstGeom>
          </p:spPr>
        </p:pic>
        <p:pic>
          <p:nvPicPr>
            <p:cNvPr id="69" name="object 26">
              <a:extLst>
                <a:ext uri="{FF2B5EF4-FFF2-40B4-BE49-F238E27FC236}">
                  <a16:creationId xmlns:a16="http://schemas.microsoft.com/office/drawing/2014/main" id="{F8EDB7A4-E53D-4FF5-A966-30776E0CD187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93958" y="910032"/>
              <a:ext cx="141969" cy="247478"/>
            </a:xfrm>
            <a:prstGeom prst="rect">
              <a:avLst/>
            </a:prstGeom>
          </p:spPr>
        </p:pic>
      </p:grpSp>
      <p:grpSp>
        <p:nvGrpSpPr>
          <p:cNvPr id="70" name="object 27">
            <a:extLst>
              <a:ext uri="{FF2B5EF4-FFF2-40B4-BE49-F238E27FC236}">
                <a16:creationId xmlns:a16="http://schemas.microsoft.com/office/drawing/2014/main" id="{62B6F310-5593-4BEA-8C86-C063971EAF4F}"/>
              </a:ext>
            </a:extLst>
          </p:cNvPr>
          <p:cNvGrpSpPr/>
          <p:nvPr userDrawn="1"/>
        </p:nvGrpSpPr>
        <p:grpSpPr>
          <a:xfrm>
            <a:off x="3675960" y="1283389"/>
            <a:ext cx="677545" cy="205104"/>
            <a:chOff x="3675960" y="1283389"/>
            <a:chExt cx="677545" cy="205104"/>
          </a:xfrm>
        </p:grpSpPr>
        <p:pic>
          <p:nvPicPr>
            <p:cNvPr id="71" name="object 28">
              <a:extLst>
                <a:ext uri="{FF2B5EF4-FFF2-40B4-BE49-F238E27FC236}">
                  <a16:creationId xmlns:a16="http://schemas.microsoft.com/office/drawing/2014/main" id="{75B1AC9D-5011-4C4F-B633-B934E83F3528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75960" y="1283389"/>
              <a:ext cx="360523" cy="204500"/>
            </a:xfrm>
            <a:prstGeom prst="rect">
              <a:avLst/>
            </a:prstGeom>
          </p:spPr>
        </p:pic>
        <p:pic>
          <p:nvPicPr>
            <p:cNvPr id="72" name="object 29">
              <a:extLst>
                <a:ext uri="{FF2B5EF4-FFF2-40B4-BE49-F238E27FC236}">
                  <a16:creationId xmlns:a16="http://schemas.microsoft.com/office/drawing/2014/main" id="{BD68ABA8-59CF-40CF-82B3-898DE27DF571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56647" y="1288283"/>
              <a:ext cx="229350" cy="194927"/>
            </a:xfrm>
            <a:prstGeom prst="rect">
              <a:avLst/>
            </a:prstGeom>
          </p:spPr>
        </p:pic>
        <p:sp>
          <p:nvSpPr>
            <p:cNvPr id="73" name="object 30">
              <a:extLst>
                <a:ext uri="{FF2B5EF4-FFF2-40B4-BE49-F238E27FC236}">
                  <a16:creationId xmlns:a16="http://schemas.microsoft.com/office/drawing/2014/main" id="{6A802737-2E71-4B8B-A124-213B69E6B279}"/>
                </a:ext>
              </a:extLst>
            </p:cNvPr>
            <p:cNvSpPr/>
            <p:nvPr/>
          </p:nvSpPr>
          <p:spPr>
            <a:xfrm>
              <a:off x="4315533" y="1323190"/>
              <a:ext cx="38100" cy="160020"/>
            </a:xfrm>
            <a:custGeom>
              <a:avLst/>
              <a:gdLst/>
              <a:ahLst/>
              <a:cxnLst/>
              <a:rect l="l" t="t" r="r" b="b"/>
              <a:pathLst>
                <a:path w="38100" h="160019">
                  <a:moveTo>
                    <a:pt x="0" y="160020"/>
                  </a:moveTo>
                  <a:lnTo>
                    <a:pt x="37682" y="160020"/>
                  </a:lnTo>
                  <a:lnTo>
                    <a:pt x="37682" y="0"/>
                  </a:lnTo>
                  <a:lnTo>
                    <a:pt x="0" y="0"/>
                  </a:lnTo>
                  <a:lnTo>
                    <a:pt x="0" y="160020"/>
                  </a:lnTo>
                  <a:close/>
                </a:path>
              </a:pathLst>
            </a:custGeom>
            <a:solidFill>
              <a:srgbClr val="C813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31">
            <a:extLst>
              <a:ext uri="{FF2B5EF4-FFF2-40B4-BE49-F238E27FC236}">
                <a16:creationId xmlns:a16="http://schemas.microsoft.com/office/drawing/2014/main" id="{46CB16CC-0764-4177-AA65-400B1A307047}"/>
              </a:ext>
            </a:extLst>
          </p:cNvPr>
          <p:cNvGrpSpPr/>
          <p:nvPr userDrawn="1"/>
        </p:nvGrpSpPr>
        <p:grpSpPr>
          <a:xfrm>
            <a:off x="4315533" y="1283390"/>
            <a:ext cx="862330" cy="205104"/>
            <a:chOff x="4315533" y="1283390"/>
            <a:chExt cx="862330" cy="205104"/>
          </a:xfrm>
        </p:grpSpPr>
        <p:sp>
          <p:nvSpPr>
            <p:cNvPr id="75" name="object 32">
              <a:extLst>
                <a:ext uri="{FF2B5EF4-FFF2-40B4-BE49-F238E27FC236}">
                  <a16:creationId xmlns:a16="http://schemas.microsoft.com/office/drawing/2014/main" id="{14CC91FB-E396-4F03-B8A4-78CC0469545E}"/>
                </a:ext>
              </a:extLst>
            </p:cNvPr>
            <p:cNvSpPr/>
            <p:nvPr/>
          </p:nvSpPr>
          <p:spPr>
            <a:xfrm>
              <a:off x="4315523" y="1288903"/>
              <a:ext cx="140335" cy="194310"/>
            </a:xfrm>
            <a:custGeom>
              <a:avLst/>
              <a:gdLst/>
              <a:ahLst/>
              <a:cxnLst/>
              <a:rect l="l" t="t" r="r" b="b"/>
              <a:pathLst>
                <a:path w="140335" h="194309">
                  <a:moveTo>
                    <a:pt x="140144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2666" y="34290"/>
                  </a:lnTo>
                  <a:lnTo>
                    <a:pt x="102666" y="194310"/>
                  </a:lnTo>
                  <a:lnTo>
                    <a:pt x="140144" y="194310"/>
                  </a:lnTo>
                  <a:lnTo>
                    <a:pt x="140144" y="34290"/>
                  </a:lnTo>
                  <a:lnTo>
                    <a:pt x="140144" y="0"/>
                  </a:lnTo>
                  <a:close/>
                </a:path>
              </a:pathLst>
            </a:custGeom>
            <a:solidFill>
              <a:srgbClr val="C813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33">
              <a:extLst>
                <a:ext uri="{FF2B5EF4-FFF2-40B4-BE49-F238E27FC236}">
                  <a16:creationId xmlns:a16="http://schemas.microsoft.com/office/drawing/2014/main" id="{2762491D-7151-4C4C-BA1F-0704378A5FB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78277" y="1288084"/>
              <a:ext cx="187798" cy="194927"/>
            </a:xfrm>
            <a:prstGeom prst="rect">
              <a:avLst/>
            </a:prstGeom>
          </p:spPr>
        </p:pic>
        <p:sp>
          <p:nvSpPr>
            <p:cNvPr id="77" name="object 34">
              <a:extLst>
                <a:ext uri="{FF2B5EF4-FFF2-40B4-BE49-F238E27FC236}">
                  <a16:creationId xmlns:a16="http://schemas.microsoft.com/office/drawing/2014/main" id="{D662676B-9D2E-4F00-B629-B29770000D9F}"/>
                </a:ext>
              </a:extLst>
            </p:cNvPr>
            <p:cNvSpPr/>
            <p:nvPr/>
          </p:nvSpPr>
          <p:spPr>
            <a:xfrm>
              <a:off x="4688675" y="1288903"/>
              <a:ext cx="106680" cy="194310"/>
            </a:xfrm>
            <a:custGeom>
              <a:avLst/>
              <a:gdLst/>
              <a:ahLst/>
              <a:cxnLst/>
              <a:rect l="l" t="t" r="r" b="b"/>
              <a:pathLst>
                <a:path w="106679" h="194309">
                  <a:moveTo>
                    <a:pt x="106324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71120"/>
                  </a:lnTo>
                  <a:lnTo>
                    <a:pt x="0" y="106680"/>
                  </a:lnTo>
                  <a:lnTo>
                    <a:pt x="0" y="157480"/>
                  </a:lnTo>
                  <a:lnTo>
                    <a:pt x="0" y="194310"/>
                  </a:lnTo>
                  <a:lnTo>
                    <a:pt x="106324" y="194310"/>
                  </a:lnTo>
                  <a:lnTo>
                    <a:pt x="106324" y="157480"/>
                  </a:lnTo>
                  <a:lnTo>
                    <a:pt x="36868" y="157480"/>
                  </a:lnTo>
                  <a:lnTo>
                    <a:pt x="36868" y="106680"/>
                  </a:lnTo>
                  <a:lnTo>
                    <a:pt x="106324" y="106680"/>
                  </a:lnTo>
                  <a:lnTo>
                    <a:pt x="106324" y="71120"/>
                  </a:lnTo>
                  <a:lnTo>
                    <a:pt x="36868" y="71120"/>
                  </a:lnTo>
                  <a:lnTo>
                    <a:pt x="36868" y="35560"/>
                  </a:lnTo>
                  <a:lnTo>
                    <a:pt x="106324" y="35560"/>
                  </a:lnTo>
                  <a:lnTo>
                    <a:pt x="106324" y="0"/>
                  </a:lnTo>
                  <a:close/>
                </a:path>
              </a:pathLst>
            </a:custGeom>
            <a:solidFill>
              <a:srgbClr val="C813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35">
              <a:extLst>
                <a:ext uri="{FF2B5EF4-FFF2-40B4-BE49-F238E27FC236}">
                  <a16:creationId xmlns:a16="http://schemas.microsoft.com/office/drawing/2014/main" id="{50263DA5-0333-4AB2-903C-E1D7FBB2DFC5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30042" y="1283390"/>
              <a:ext cx="347488" cy="204704"/>
            </a:xfrm>
            <a:prstGeom prst="rect">
              <a:avLst/>
            </a:prstGeom>
          </p:spPr>
        </p:pic>
      </p:grpSp>
      <p:grpSp>
        <p:nvGrpSpPr>
          <p:cNvPr id="79" name="object 36">
            <a:extLst>
              <a:ext uri="{FF2B5EF4-FFF2-40B4-BE49-F238E27FC236}">
                <a16:creationId xmlns:a16="http://schemas.microsoft.com/office/drawing/2014/main" id="{7326EA75-2FA1-47E8-94D7-448084B6276D}"/>
              </a:ext>
            </a:extLst>
          </p:cNvPr>
          <p:cNvGrpSpPr/>
          <p:nvPr userDrawn="1"/>
        </p:nvGrpSpPr>
        <p:grpSpPr>
          <a:xfrm>
            <a:off x="5270413" y="1283389"/>
            <a:ext cx="1209488" cy="204705"/>
            <a:chOff x="5270413" y="1283389"/>
            <a:chExt cx="1209488" cy="204705"/>
          </a:xfrm>
        </p:grpSpPr>
        <p:pic>
          <p:nvPicPr>
            <p:cNvPr id="80" name="object 37">
              <a:extLst>
                <a:ext uri="{FF2B5EF4-FFF2-40B4-BE49-F238E27FC236}">
                  <a16:creationId xmlns:a16="http://schemas.microsoft.com/office/drawing/2014/main" id="{515231A7-64C6-42FC-A289-697BBFF6BD11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70413" y="1288283"/>
              <a:ext cx="229350" cy="194927"/>
            </a:xfrm>
            <a:prstGeom prst="rect">
              <a:avLst/>
            </a:prstGeom>
          </p:spPr>
        </p:pic>
        <p:pic>
          <p:nvPicPr>
            <p:cNvPr id="81" name="object 38">
              <a:extLst>
                <a:ext uri="{FF2B5EF4-FFF2-40B4-BE49-F238E27FC236}">
                  <a16:creationId xmlns:a16="http://schemas.microsoft.com/office/drawing/2014/main" id="{9796E905-AE1C-4CAC-B12F-53018F00D8F1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519521" y="1283389"/>
              <a:ext cx="202667" cy="204500"/>
            </a:xfrm>
            <a:prstGeom prst="rect">
              <a:avLst/>
            </a:prstGeom>
          </p:spPr>
        </p:pic>
        <p:pic>
          <p:nvPicPr>
            <p:cNvPr id="82" name="object 39">
              <a:extLst>
                <a:ext uri="{FF2B5EF4-FFF2-40B4-BE49-F238E27FC236}">
                  <a16:creationId xmlns:a16="http://schemas.microsoft.com/office/drawing/2014/main" id="{163F23EB-755A-476F-BB57-C32AE429FE44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48260" y="1283390"/>
              <a:ext cx="188816" cy="204704"/>
            </a:xfrm>
            <a:prstGeom prst="rect">
              <a:avLst/>
            </a:prstGeom>
          </p:spPr>
        </p:pic>
        <p:pic>
          <p:nvPicPr>
            <p:cNvPr id="83" name="object 40">
              <a:extLst>
                <a:ext uri="{FF2B5EF4-FFF2-40B4-BE49-F238E27FC236}">
                  <a16:creationId xmlns:a16="http://schemas.microsoft.com/office/drawing/2014/main" id="{60604C49-288B-49FE-A31B-F78B197FF845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69262" y="1288283"/>
              <a:ext cx="141562" cy="194927"/>
            </a:xfrm>
            <a:prstGeom prst="rect">
              <a:avLst/>
            </a:prstGeom>
          </p:spPr>
        </p:pic>
        <p:pic>
          <p:nvPicPr>
            <p:cNvPr id="84" name="object 41">
              <a:extLst>
                <a:ext uri="{FF2B5EF4-FFF2-40B4-BE49-F238E27FC236}">
                  <a16:creationId xmlns:a16="http://schemas.microsoft.com/office/drawing/2014/main" id="{DFAAD1F5-5C91-41E8-B2A0-A7C1F8F3F700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37099" y="1288084"/>
              <a:ext cx="122211" cy="194927"/>
            </a:xfrm>
            <a:prstGeom prst="rect">
              <a:avLst/>
            </a:prstGeom>
          </p:spPr>
        </p:pic>
        <p:pic>
          <p:nvPicPr>
            <p:cNvPr id="85" name="object 42">
              <a:extLst>
                <a:ext uri="{FF2B5EF4-FFF2-40B4-BE49-F238E27FC236}">
                  <a16:creationId xmlns:a16="http://schemas.microsoft.com/office/drawing/2014/main" id="{98FA5E2E-C865-44FD-A9A6-AE0FEAC6ECC6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294344" y="1288084"/>
              <a:ext cx="185557" cy="194927"/>
            </a:xfrm>
            <a:prstGeom prst="rect">
              <a:avLst/>
            </a:prstGeom>
          </p:spPr>
        </p:pic>
      </p:grpSp>
      <p:sp>
        <p:nvSpPr>
          <p:cNvPr id="86" name="object 43">
            <a:extLst>
              <a:ext uri="{FF2B5EF4-FFF2-40B4-BE49-F238E27FC236}">
                <a16:creationId xmlns:a16="http://schemas.microsoft.com/office/drawing/2014/main" id="{A12C9928-ED28-427D-AD98-CCECCBB0F064}"/>
              </a:ext>
            </a:extLst>
          </p:cNvPr>
          <p:cNvSpPr/>
          <p:nvPr userDrawn="1"/>
        </p:nvSpPr>
        <p:spPr>
          <a:xfrm>
            <a:off x="2192909" y="586377"/>
            <a:ext cx="1270635" cy="1270635"/>
          </a:xfrm>
          <a:custGeom>
            <a:avLst/>
            <a:gdLst/>
            <a:ahLst/>
            <a:cxnLst/>
            <a:rect l="l" t="t" r="r" b="b"/>
            <a:pathLst>
              <a:path w="1270635" h="1270635">
                <a:moveTo>
                  <a:pt x="806602" y="505942"/>
                </a:moveTo>
                <a:lnTo>
                  <a:pt x="805789" y="504710"/>
                </a:lnTo>
                <a:lnTo>
                  <a:pt x="742759" y="485368"/>
                </a:lnTo>
                <a:lnTo>
                  <a:pt x="674408" y="464388"/>
                </a:lnTo>
                <a:lnTo>
                  <a:pt x="674408" y="485368"/>
                </a:lnTo>
                <a:lnTo>
                  <a:pt x="512076" y="483730"/>
                </a:lnTo>
                <a:lnTo>
                  <a:pt x="508203" y="453186"/>
                </a:lnTo>
                <a:lnTo>
                  <a:pt x="570331" y="453186"/>
                </a:lnTo>
                <a:lnTo>
                  <a:pt x="674408" y="485368"/>
                </a:lnTo>
                <a:lnTo>
                  <a:pt x="674408" y="464388"/>
                </a:lnTo>
                <a:lnTo>
                  <a:pt x="640600" y="453999"/>
                </a:lnTo>
                <a:lnTo>
                  <a:pt x="639991" y="453390"/>
                </a:lnTo>
                <a:lnTo>
                  <a:pt x="786231" y="453390"/>
                </a:lnTo>
                <a:lnTo>
                  <a:pt x="786536" y="453186"/>
                </a:lnTo>
                <a:lnTo>
                  <a:pt x="787450" y="452577"/>
                </a:lnTo>
                <a:lnTo>
                  <a:pt x="788263" y="446874"/>
                </a:lnTo>
                <a:lnTo>
                  <a:pt x="787450" y="445643"/>
                </a:lnTo>
                <a:lnTo>
                  <a:pt x="780135" y="443611"/>
                </a:lnTo>
                <a:lnTo>
                  <a:pt x="716483" y="425894"/>
                </a:lnTo>
                <a:lnTo>
                  <a:pt x="634898" y="403186"/>
                </a:lnTo>
                <a:lnTo>
                  <a:pt x="634898" y="425894"/>
                </a:lnTo>
                <a:lnTo>
                  <a:pt x="546290" y="424865"/>
                </a:lnTo>
                <a:lnTo>
                  <a:pt x="531787" y="420395"/>
                </a:lnTo>
                <a:lnTo>
                  <a:pt x="531126" y="420192"/>
                </a:lnTo>
                <a:lnTo>
                  <a:pt x="507390" y="412851"/>
                </a:lnTo>
                <a:lnTo>
                  <a:pt x="490486" y="412851"/>
                </a:lnTo>
                <a:lnTo>
                  <a:pt x="483552" y="417563"/>
                </a:lnTo>
                <a:lnTo>
                  <a:pt x="483552" y="453186"/>
                </a:lnTo>
                <a:lnTo>
                  <a:pt x="478053" y="485978"/>
                </a:lnTo>
                <a:lnTo>
                  <a:pt x="444246" y="485978"/>
                </a:lnTo>
                <a:lnTo>
                  <a:pt x="444246" y="464591"/>
                </a:lnTo>
                <a:lnTo>
                  <a:pt x="456869" y="453186"/>
                </a:lnTo>
                <a:lnTo>
                  <a:pt x="483552" y="453186"/>
                </a:lnTo>
                <a:lnTo>
                  <a:pt x="483552" y="417563"/>
                </a:lnTo>
                <a:lnTo>
                  <a:pt x="479679" y="420192"/>
                </a:lnTo>
                <a:lnTo>
                  <a:pt x="443433" y="420192"/>
                </a:lnTo>
                <a:lnTo>
                  <a:pt x="441502" y="385152"/>
                </a:lnTo>
                <a:lnTo>
                  <a:pt x="440982" y="375780"/>
                </a:lnTo>
                <a:lnTo>
                  <a:pt x="634898" y="425894"/>
                </a:lnTo>
                <a:lnTo>
                  <a:pt x="634898" y="403186"/>
                </a:lnTo>
                <a:lnTo>
                  <a:pt x="536486" y="375780"/>
                </a:lnTo>
                <a:lnTo>
                  <a:pt x="426732" y="345224"/>
                </a:lnTo>
                <a:lnTo>
                  <a:pt x="426110" y="345224"/>
                </a:lnTo>
                <a:lnTo>
                  <a:pt x="423468" y="345846"/>
                </a:lnTo>
                <a:lnTo>
                  <a:pt x="408190" y="358178"/>
                </a:lnTo>
                <a:lnTo>
                  <a:pt x="408190" y="385152"/>
                </a:lnTo>
                <a:lnTo>
                  <a:pt x="406971" y="420395"/>
                </a:lnTo>
                <a:lnTo>
                  <a:pt x="366636" y="420395"/>
                </a:lnTo>
                <a:lnTo>
                  <a:pt x="408190" y="385152"/>
                </a:lnTo>
                <a:lnTo>
                  <a:pt x="408190" y="358178"/>
                </a:lnTo>
                <a:lnTo>
                  <a:pt x="322440" y="427316"/>
                </a:lnTo>
                <a:lnTo>
                  <a:pt x="322033" y="428332"/>
                </a:lnTo>
                <a:lnTo>
                  <a:pt x="322033" y="454202"/>
                </a:lnTo>
                <a:lnTo>
                  <a:pt x="323253" y="455422"/>
                </a:lnTo>
                <a:lnTo>
                  <a:pt x="349326" y="455422"/>
                </a:lnTo>
                <a:lnTo>
                  <a:pt x="350545" y="454202"/>
                </a:lnTo>
                <a:lnTo>
                  <a:pt x="350545" y="443611"/>
                </a:lnTo>
                <a:lnTo>
                  <a:pt x="404114" y="443611"/>
                </a:lnTo>
                <a:lnTo>
                  <a:pt x="404114" y="485978"/>
                </a:lnTo>
                <a:lnTo>
                  <a:pt x="392912" y="485978"/>
                </a:lnTo>
                <a:lnTo>
                  <a:pt x="391693" y="487197"/>
                </a:lnTo>
                <a:lnTo>
                  <a:pt x="391693" y="511644"/>
                </a:lnTo>
                <a:lnTo>
                  <a:pt x="392912" y="512864"/>
                </a:lnTo>
                <a:lnTo>
                  <a:pt x="403910" y="512864"/>
                </a:lnTo>
                <a:lnTo>
                  <a:pt x="403504" y="979309"/>
                </a:lnTo>
                <a:lnTo>
                  <a:pt x="413245" y="985850"/>
                </a:lnTo>
                <a:lnTo>
                  <a:pt x="423214" y="992060"/>
                </a:lnTo>
                <a:lnTo>
                  <a:pt x="433412" y="998004"/>
                </a:lnTo>
                <a:lnTo>
                  <a:pt x="443839" y="1003744"/>
                </a:lnTo>
                <a:lnTo>
                  <a:pt x="444449" y="512457"/>
                </a:lnTo>
                <a:lnTo>
                  <a:pt x="474599" y="512457"/>
                </a:lnTo>
                <a:lnTo>
                  <a:pt x="474599" y="519988"/>
                </a:lnTo>
                <a:lnTo>
                  <a:pt x="475818" y="521208"/>
                </a:lnTo>
                <a:lnTo>
                  <a:pt x="478663" y="521208"/>
                </a:lnTo>
                <a:lnTo>
                  <a:pt x="478256" y="1020038"/>
                </a:lnTo>
                <a:lnTo>
                  <a:pt x="486854" y="1023480"/>
                </a:lnTo>
                <a:lnTo>
                  <a:pt x="495515" y="1026756"/>
                </a:lnTo>
                <a:lnTo>
                  <a:pt x="504266" y="1029893"/>
                </a:lnTo>
                <a:lnTo>
                  <a:pt x="513092" y="1032878"/>
                </a:lnTo>
                <a:lnTo>
                  <a:pt x="513702" y="521423"/>
                </a:lnTo>
                <a:lnTo>
                  <a:pt x="516140" y="521423"/>
                </a:lnTo>
                <a:lnTo>
                  <a:pt x="517372" y="520192"/>
                </a:lnTo>
                <a:lnTo>
                  <a:pt x="517372" y="512457"/>
                </a:lnTo>
                <a:lnTo>
                  <a:pt x="517372" y="511848"/>
                </a:lnTo>
                <a:lnTo>
                  <a:pt x="804773" y="512254"/>
                </a:lnTo>
                <a:lnTo>
                  <a:pt x="805256" y="511848"/>
                </a:lnTo>
                <a:lnTo>
                  <a:pt x="805992" y="511238"/>
                </a:lnTo>
                <a:lnTo>
                  <a:pt x="806602" y="505942"/>
                </a:lnTo>
                <a:close/>
              </a:path>
              <a:path w="1270635" h="1270635">
                <a:moveTo>
                  <a:pt x="1024547" y="782561"/>
                </a:moveTo>
                <a:lnTo>
                  <a:pt x="1023112" y="620420"/>
                </a:lnTo>
                <a:lnTo>
                  <a:pt x="1022705" y="620217"/>
                </a:lnTo>
                <a:lnTo>
                  <a:pt x="991552" y="572350"/>
                </a:lnTo>
                <a:lnTo>
                  <a:pt x="975245" y="577646"/>
                </a:lnTo>
                <a:lnTo>
                  <a:pt x="975245" y="506361"/>
                </a:lnTo>
                <a:lnTo>
                  <a:pt x="937768" y="448106"/>
                </a:lnTo>
                <a:lnTo>
                  <a:pt x="832472" y="471119"/>
                </a:lnTo>
                <a:lnTo>
                  <a:pt x="832878" y="538137"/>
                </a:lnTo>
                <a:lnTo>
                  <a:pt x="763422" y="555650"/>
                </a:lnTo>
                <a:lnTo>
                  <a:pt x="763828" y="699655"/>
                </a:lnTo>
                <a:lnTo>
                  <a:pt x="670128" y="720229"/>
                </a:lnTo>
                <a:lnTo>
                  <a:pt x="670128" y="781545"/>
                </a:lnTo>
                <a:lnTo>
                  <a:pt x="611263" y="794575"/>
                </a:lnTo>
                <a:lnTo>
                  <a:pt x="611263" y="887666"/>
                </a:lnTo>
                <a:lnTo>
                  <a:pt x="544461" y="902525"/>
                </a:lnTo>
                <a:lnTo>
                  <a:pt x="544868" y="1041031"/>
                </a:lnTo>
                <a:lnTo>
                  <a:pt x="563740" y="1044816"/>
                </a:lnTo>
                <a:lnTo>
                  <a:pt x="570115" y="1045921"/>
                </a:lnTo>
                <a:lnTo>
                  <a:pt x="569709" y="922896"/>
                </a:lnTo>
                <a:lnTo>
                  <a:pt x="612889" y="913320"/>
                </a:lnTo>
                <a:lnTo>
                  <a:pt x="612889" y="1050607"/>
                </a:lnTo>
                <a:lnTo>
                  <a:pt x="620839" y="1051013"/>
                </a:lnTo>
                <a:lnTo>
                  <a:pt x="628573" y="1051826"/>
                </a:lnTo>
                <a:lnTo>
                  <a:pt x="636727" y="1051826"/>
                </a:lnTo>
                <a:lnTo>
                  <a:pt x="636727" y="814946"/>
                </a:lnTo>
                <a:lnTo>
                  <a:pt x="671957" y="807212"/>
                </a:lnTo>
                <a:lnTo>
                  <a:pt x="671957" y="1050201"/>
                </a:lnTo>
                <a:lnTo>
                  <a:pt x="679907" y="1049591"/>
                </a:lnTo>
                <a:lnTo>
                  <a:pt x="695794" y="1047356"/>
                </a:lnTo>
                <a:lnTo>
                  <a:pt x="695794" y="740600"/>
                </a:lnTo>
                <a:lnTo>
                  <a:pt x="765454" y="725932"/>
                </a:lnTo>
                <a:lnTo>
                  <a:pt x="765454" y="1031468"/>
                </a:lnTo>
                <a:lnTo>
                  <a:pt x="773607" y="1028814"/>
                </a:lnTo>
                <a:lnTo>
                  <a:pt x="789292" y="1022705"/>
                </a:lnTo>
                <a:lnTo>
                  <a:pt x="789292" y="705980"/>
                </a:lnTo>
                <a:lnTo>
                  <a:pt x="788873" y="575411"/>
                </a:lnTo>
                <a:lnTo>
                  <a:pt x="834504" y="564007"/>
                </a:lnTo>
                <a:lnTo>
                  <a:pt x="834504" y="1001928"/>
                </a:lnTo>
                <a:lnTo>
                  <a:pt x="846493" y="994854"/>
                </a:lnTo>
                <a:lnTo>
                  <a:pt x="858329" y="987463"/>
                </a:lnTo>
                <a:lnTo>
                  <a:pt x="858329" y="491490"/>
                </a:lnTo>
                <a:lnTo>
                  <a:pt x="926160" y="476618"/>
                </a:lnTo>
                <a:lnTo>
                  <a:pt x="949998" y="513283"/>
                </a:lnTo>
                <a:lnTo>
                  <a:pt x="949998" y="908443"/>
                </a:lnTo>
                <a:lnTo>
                  <a:pt x="962215" y="893572"/>
                </a:lnTo>
                <a:lnTo>
                  <a:pt x="968095" y="885926"/>
                </a:lnTo>
                <a:lnTo>
                  <a:pt x="973823" y="878090"/>
                </a:lnTo>
                <a:lnTo>
                  <a:pt x="973823" y="604951"/>
                </a:lnTo>
                <a:lnTo>
                  <a:pt x="981163" y="602500"/>
                </a:lnTo>
                <a:lnTo>
                  <a:pt x="997864" y="628167"/>
                </a:lnTo>
                <a:lnTo>
                  <a:pt x="999693" y="837552"/>
                </a:lnTo>
                <a:lnTo>
                  <a:pt x="1006614" y="824230"/>
                </a:lnTo>
                <a:lnTo>
                  <a:pt x="1013040" y="810590"/>
                </a:lnTo>
                <a:lnTo>
                  <a:pt x="1018997" y="796683"/>
                </a:lnTo>
                <a:lnTo>
                  <a:pt x="1024547" y="782561"/>
                </a:lnTo>
                <a:close/>
              </a:path>
              <a:path w="1270635" h="1270635">
                <a:moveTo>
                  <a:pt x="1179957" y="635088"/>
                </a:moveTo>
                <a:lnTo>
                  <a:pt x="1177963" y="588086"/>
                </a:lnTo>
                <a:lnTo>
                  <a:pt x="1172070" y="542188"/>
                </a:lnTo>
                <a:lnTo>
                  <a:pt x="1162443" y="497560"/>
                </a:lnTo>
                <a:lnTo>
                  <a:pt x="1149261" y="454380"/>
                </a:lnTo>
                <a:lnTo>
                  <a:pt x="1132674" y="412788"/>
                </a:lnTo>
                <a:lnTo>
                  <a:pt x="1112850" y="372973"/>
                </a:lnTo>
                <a:lnTo>
                  <a:pt x="1093393" y="340779"/>
                </a:lnTo>
                <a:lnTo>
                  <a:pt x="1093393" y="635088"/>
                </a:lnTo>
                <a:lnTo>
                  <a:pt x="1091031" y="681951"/>
                </a:lnTo>
                <a:lnTo>
                  <a:pt x="1084084" y="727468"/>
                </a:lnTo>
                <a:lnTo>
                  <a:pt x="1072794" y="771398"/>
                </a:lnTo>
                <a:lnTo>
                  <a:pt x="1057389" y="813498"/>
                </a:lnTo>
                <a:lnTo>
                  <a:pt x="1038098" y="853567"/>
                </a:lnTo>
                <a:lnTo>
                  <a:pt x="1015136" y="891349"/>
                </a:lnTo>
                <a:lnTo>
                  <a:pt x="988758" y="926630"/>
                </a:lnTo>
                <a:lnTo>
                  <a:pt x="959192" y="959180"/>
                </a:lnTo>
                <a:lnTo>
                  <a:pt x="926642" y="988745"/>
                </a:lnTo>
                <a:lnTo>
                  <a:pt x="891362" y="1015123"/>
                </a:lnTo>
                <a:lnTo>
                  <a:pt x="853579" y="1038085"/>
                </a:lnTo>
                <a:lnTo>
                  <a:pt x="813511" y="1057376"/>
                </a:lnTo>
                <a:lnTo>
                  <a:pt x="771410" y="1072781"/>
                </a:lnTo>
                <a:lnTo>
                  <a:pt x="727481" y="1084072"/>
                </a:lnTo>
                <a:lnTo>
                  <a:pt x="681964" y="1091018"/>
                </a:lnTo>
                <a:lnTo>
                  <a:pt x="635101" y="1093381"/>
                </a:lnTo>
                <a:lnTo>
                  <a:pt x="588225" y="1091018"/>
                </a:lnTo>
                <a:lnTo>
                  <a:pt x="542709" y="1084072"/>
                </a:lnTo>
                <a:lnTo>
                  <a:pt x="498792" y="1072781"/>
                </a:lnTo>
                <a:lnTo>
                  <a:pt x="456679" y="1057376"/>
                </a:lnTo>
                <a:lnTo>
                  <a:pt x="416610" y="1038085"/>
                </a:lnTo>
                <a:lnTo>
                  <a:pt x="378828" y="1015123"/>
                </a:lnTo>
                <a:lnTo>
                  <a:pt x="343547" y="988745"/>
                </a:lnTo>
                <a:lnTo>
                  <a:pt x="311010" y="959180"/>
                </a:lnTo>
                <a:lnTo>
                  <a:pt x="281432" y="926630"/>
                </a:lnTo>
                <a:lnTo>
                  <a:pt x="255054" y="891349"/>
                </a:lnTo>
                <a:lnTo>
                  <a:pt x="232105" y="853567"/>
                </a:lnTo>
                <a:lnTo>
                  <a:pt x="212813" y="813498"/>
                </a:lnTo>
                <a:lnTo>
                  <a:pt x="197396" y="771398"/>
                </a:lnTo>
                <a:lnTo>
                  <a:pt x="186105" y="727468"/>
                </a:lnTo>
                <a:lnTo>
                  <a:pt x="179171" y="681951"/>
                </a:lnTo>
                <a:lnTo>
                  <a:pt x="176809" y="635088"/>
                </a:lnTo>
                <a:lnTo>
                  <a:pt x="179171" y="588213"/>
                </a:lnTo>
                <a:lnTo>
                  <a:pt x="186105" y="542696"/>
                </a:lnTo>
                <a:lnTo>
                  <a:pt x="197396" y="498779"/>
                </a:lnTo>
                <a:lnTo>
                  <a:pt x="212813" y="456666"/>
                </a:lnTo>
                <a:lnTo>
                  <a:pt x="232105" y="416598"/>
                </a:lnTo>
                <a:lnTo>
                  <a:pt x="255054" y="378815"/>
                </a:lnTo>
                <a:lnTo>
                  <a:pt x="281432" y="343535"/>
                </a:lnTo>
                <a:lnTo>
                  <a:pt x="311010" y="310997"/>
                </a:lnTo>
                <a:lnTo>
                  <a:pt x="343547" y="281419"/>
                </a:lnTo>
                <a:lnTo>
                  <a:pt x="378828" y="255041"/>
                </a:lnTo>
                <a:lnTo>
                  <a:pt x="416610" y="232092"/>
                </a:lnTo>
                <a:lnTo>
                  <a:pt x="456679" y="212801"/>
                </a:lnTo>
                <a:lnTo>
                  <a:pt x="498792" y="197383"/>
                </a:lnTo>
                <a:lnTo>
                  <a:pt x="542709" y="186093"/>
                </a:lnTo>
                <a:lnTo>
                  <a:pt x="588225" y="179158"/>
                </a:lnTo>
                <a:lnTo>
                  <a:pt x="635101" y="176796"/>
                </a:lnTo>
                <a:lnTo>
                  <a:pt x="681964" y="179158"/>
                </a:lnTo>
                <a:lnTo>
                  <a:pt x="727481" y="186093"/>
                </a:lnTo>
                <a:lnTo>
                  <a:pt x="771410" y="197383"/>
                </a:lnTo>
                <a:lnTo>
                  <a:pt x="813511" y="212801"/>
                </a:lnTo>
                <a:lnTo>
                  <a:pt x="853579" y="232092"/>
                </a:lnTo>
                <a:lnTo>
                  <a:pt x="891362" y="255041"/>
                </a:lnTo>
                <a:lnTo>
                  <a:pt x="926642" y="281419"/>
                </a:lnTo>
                <a:lnTo>
                  <a:pt x="959192" y="310997"/>
                </a:lnTo>
                <a:lnTo>
                  <a:pt x="988758" y="343535"/>
                </a:lnTo>
                <a:lnTo>
                  <a:pt x="1015136" y="378815"/>
                </a:lnTo>
                <a:lnTo>
                  <a:pt x="1038098" y="416598"/>
                </a:lnTo>
                <a:lnTo>
                  <a:pt x="1057389" y="456666"/>
                </a:lnTo>
                <a:lnTo>
                  <a:pt x="1072794" y="498779"/>
                </a:lnTo>
                <a:lnTo>
                  <a:pt x="1084084" y="542696"/>
                </a:lnTo>
                <a:lnTo>
                  <a:pt x="1091031" y="588213"/>
                </a:lnTo>
                <a:lnTo>
                  <a:pt x="1093393" y="635088"/>
                </a:lnTo>
                <a:lnTo>
                  <a:pt x="1093393" y="340779"/>
                </a:lnTo>
                <a:lnTo>
                  <a:pt x="1064145" y="299262"/>
                </a:lnTo>
                <a:lnTo>
                  <a:pt x="1035596" y="265722"/>
                </a:lnTo>
                <a:lnTo>
                  <a:pt x="1004468" y="234581"/>
                </a:lnTo>
                <a:lnTo>
                  <a:pt x="970915" y="206032"/>
                </a:lnTo>
                <a:lnTo>
                  <a:pt x="935113" y="180225"/>
                </a:lnTo>
                <a:lnTo>
                  <a:pt x="929424" y="176796"/>
                </a:lnTo>
                <a:lnTo>
                  <a:pt x="897216" y="157327"/>
                </a:lnTo>
                <a:lnTo>
                  <a:pt x="857389" y="137502"/>
                </a:lnTo>
                <a:lnTo>
                  <a:pt x="815797" y="120929"/>
                </a:lnTo>
                <a:lnTo>
                  <a:pt x="772617" y="107734"/>
                </a:lnTo>
                <a:lnTo>
                  <a:pt x="727989" y="98120"/>
                </a:lnTo>
                <a:lnTo>
                  <a:pt x="682104" y="92227"/>
                </a:lnTo>
                <a:lnTo>
                  <a:pt x="635101" y="90220"/>
                </a:lnTo>
                <a:lnTo>
                  <a:pt x="588060" y="92227"/>
                </a:lnTo>
                <a:lnTo>
                  <a:pt x="542150" y="98120"/>
                </a:lnTo>
                <a:lnTo>
                  <a:pt x="497509" y="107734"/>
                </a:lnTo>
                <a:lnTo>
                  <a:pt x="454317" y="120929"/>
                </a:lnTo>
                <a:lnTo>
                  <a:pt x="412724" y="137502"/>
                </a:lnTo>
                <a:lnTo>
                  <a:pt x="372897" y="157327"/>
                </a:lnTo>
                <a:lnTo>
                  <a:pt x="335000" y="180225"/>
                </a:lnTo>
                <a:lnTo>
                  <a:pt x="299199" y="206032"/>
                </a:lnTo>
                <a:lnTo>
                  <a:pt x="265645" y="234581"/>
                </a:lnTo>
                <a:lnTo>
                  <a:pt x="234530" y="265722"/>
                </a:lnTo>
                <a:lnTo>
                  <a:pt x="205981" y="299262"/>
                </a:lnTo>
                <a:lnTo>
                  <a:pt x="180187" y="335076"/>
                </a:lnTo>
                <a:lnTo>
                  <a:pt x="157302" y="372973"/>
                </a:lnTo>
                <a:lnTo>
                  <a:pt x="137490" y="412788"/>
                </a:lnTo>
                <a:lnTo>
                  <a:pt x="120916" y="454380"/>
                </a:lnTo>
                <a:lnTo>
                  <a:pt x="107734" y="497560"/>
                </a:lnTo>
                <a:lnTo>
                  <a:pt x="98120" y="542188"/>
                </a:lnTo>
                <a:lnTo>
                  <a:pt x="92227" y="588213"/>
                </a:lnTo>
                <a:lnTo>
                  <a:pt x="90233" y="635088"/>
                </a:lnTo>
                <a:lnTo>
                  <a:pt x="92240" y="682117"/>
                </a:lnTo>
                <a:lnTo>
                  <a:pt x="98132" y="728027"/>
                </a:lnTo>
                <a:lnTo>
                  <a:pt x="107746" y="772668"/>
                </a:lnTo>
                <a:lnTo>
                  <a:pt x="120942" y="815873"/>
                </a:lnTo>
                <a:lnTo>
                  <a:pt x="137515" y="857465"/>
                </a:lnTo>
                <a:lnTo>
                  <a:pt x="157340" y="897293"/>
                </a:lnTo>
                <a:lnTo>
                  <a:pt x="180238" y="935189"/>
                </a:lnTo>
                <a:lnTo>
                  <a:pt x="206044" y="970991"/>
                </a:lnTo>
                <a:lnTo>
                  <a:pt x="234594" y="1004531"/>
                </a:lnTo>
                <a:lnTo>
                  <a:pt x="265734" y="1035659"/>
                </a:lnTo>
                <a:lnTo>
                  <a:pt x="299275" y="1064196"/>
                </a:lnTo>
                <a:lnTo>
                  <a:pt x="335089" y="1089990"/>
                </a:lnTo>
                <a:lnTo>
                  <a:pt x="372986" y="1112875"/>
                </a:lnTo>
                <a:lnTo>
                  <a:pt x="412800" y="1132687"/>
                </a:lnTo>
                <a:lnTo>
                  <a:pt x="454393" y="1149261"/>
                </a:lnTo>
                <a:lnTo>
                  <a:pt x="497573" y="1162443"/>
                </a:lnTo>
                <a:lnTo>
                  <a:pt x="542201" y="1172057"/>
                </a:lnTo>
                <a:lnTo>
                  <a:pt x="588098" y="1177950"/>
                </a:lnTo>
                <a:lnTo>
                  <a:pt x="635101" y="1179944"/>
                </a:lnTo>
                <a:lnTo>
                  <a:pt x="682104" y="1177950"/>
                </a:lnTo>
                <a:lnTo>
                  <a:pt x="727989" y="1172057"/>
                </a:lnTo>
                <a:lnTo>
                  <a:pt x="772617" y="1162431"/>
                </a:lnTo>
                <a:lnTo>
                  <a:pt x="815797" y="1149248"/>
                </a:lnTo>
                <a:lnTo>
                  <a:pt x="857389" y="1132662"/>
                </a:lnTo>
                <a:lnTo>
                  <a:pt x="897216" y="1112837"/>
                </a:lnTo>
                <a:lnTo>
                  <a:pt x="935113" y="1089939"/>
                </a:lnTo>
                <a:lnTo>
                  <a:pt x="970915" y="1064133"/>
                </a:lnTo>
                <a:lnTo>
                  <a:pt x="1004468" y="1035583"/>
                </a:lnTo>
                <a:lnTo>
                  <a:pt x="1035596" y="1004455"/>
                </a:lnTo>
                <a:lnTo>
                  <a:pt x="1064145" y="970902"/>
                </a:lnTo>
                <a:lnTo>
                  <a:pt x="1089952" y="935101"/>
                </a:lnTo>
                <a:lnTo>
                  <a:pt x="1112850" y="897204"/>
                </a:lnTo>
                <a:lnTo>
                  <a:pt x="1132674" y="857377"/>
                </a:lnTo>
                <a:lnTo>
                  <a:pt x="1149261" y="815784"/>
                </a:lnTo>
                <a:lnTo>
                  <a:pt x="1162443" y="772604"/>
                </a:lnTo>
                <a:lnTo>
                  <a:pt x="1172057" y="728027"/>
                </a:lnTo>
                <a:lnTo>
                  <a:pt x="1177963" y="681951"/>
                </a:lnTo>
                <a:lnTo>
                  <a:pt x="1179957" y="635088"/>
                </a:lnTo>
                <a:close/>
              </a:path>
              <a:path w="1270635" h="1270635">
                <a:moveTo>
                  <a:pt x="1270190" y="635088"/>
                </a:moveTo>
                <a:lnTo>
                  <a:pt x="1268450" y="587692"/>
                </a:lnTo>
                <a:lnTo>
                  <a:pt x="1263307" y="541248"/>
                </a:lnTo>
                <a:lnTo>
                  <a:pt x="1254874" y="495858"/>
                </a:lnTo>
                <a:lnTo>
                  <a:pt x="1243304" y="451675"/>
                </a:lnTo>
                <a:lnTo>
                  <a:pt x="1235976" y="430187"/>
                </a:lnTo>
                <a:lnTo>
                  <a:pt x="1235976" y="635088"/>
                </a:lnTo>
                <a:lnTo>
                  <a:pt x="1234160" y="682040"/>
                </a:lnTo>
                <a:lnTo>
                  <a:pt x="1228826" y="728002"/>
                </a:lnTo>
                <a:lnTo>
                  <a:pt x="1220101" y="772845"/>
                </a:lnTo>
                <a:lnTo>
                  <a:pt x="1208112" y="816444"/>
                </a:lnTo>
                <a:lnTo>
                  <a:pt x="1192999" y="858634"/>
                </a:lnTo>
                <a:lnTo>
                  <a:pt x="1174889" y="899312"/>
                </a:lnTo>
                <a:lnTo>
                  <a:pt x="1153922" y="938339"/>
                </a:lnTo>
                <a:lnTo>
                  <a:pt x="1130236" y="975575"/>
                </a:lnTo>
                <a:lnTo>
                  <a:pt x="1103947" y="1010881"/>
                </a:lnTo>
                <a:lnTo>
                  <a:pt x="1075207" y="1044143"/>
                </a:lnTo>
                <a:lnTo>
                  <a:pt x="1044143" y="1075207"/>
                </a:lnTo>
                <a:lnTo>
                  <a:pt x="1010894" y="1103947"/>
                </a:lnTo>
                <a:lnTo>
                  <a:pt x="975575" y="1130223"/>
                </a:lnTo>
                <a:lnTo>
                  <a:pt x="938352" y="1153922"/>
                </a:lnTo>
                <a:lnTo>
                  <a:pt x="899325" y="1174877"/>
                </a:lnTo>
                <a:lnTo>
                  <a:pt x="858647" y="1192987"/>
                </a:lnTo>
                <a:lnTo>
                  <a:pt x="816444" y="1208100"/>
                </a:lnTo>
                <a:lnTo>
                  <a:pt x="772858" y="1220089"/>
                </a:lnTo>
                <a:lnTo>
                  <a:pt x="728014" y="1228826"/>
                </a:lnTo>
                <a:lnTo>
                  <a:pt x="682053" y="1234160"/>
                </a:lnTo>
                <a:lnTo>
                  <a:pt x="635101" y="1235964"/>
                </a:lnTo>
                <a:lnTo>
                  <a:pt x="588149" y="1234160"/>
                </a:lnTo>
                <a:lnTo>
                  <a:pt x="542175" y="1228826"/>
                </a:lnTo>
                <a:lnTo>
                  <a:pt x="497332" y="1220089"/>
                </a:lnTo>
                <a:lnTo>
                  <a:pt x="453745" y="1208100"/>
                </a:lnTo>
                <a:lnTo>
                  <a:pt x="411543" y="1192987"/>
                </a:lnTo>
                <a:lnTo>
                  <a:pt x="370865" y="1174877"/>
                </a:lnTo>
                <a:lnTo>
                  <a:pt x="331851" y="1153922"/>
                </a:lnTo>
                <a:lnTo>
                  <a:pt x="294614" y="1130223"/>
                </a:lnTo>
                <a:lnTo>
                  <a:pt x="259295" y="1103947"/>
                </a:lnTo>
                <a:lnTo>
                  <a:pt x="226047" y="1075207"/>
                </a:lnTo>
                <a:lnTo>
                  <a:pt x="194983" y="1044143"/>
                </a:lnTo>
                <a:lnTo>
                  <a:pt x="166243" y="1010881"/>
                </a:lnTo>
                <a:lnTo>
                  <a:pt x="139966" y="975575"/>
                </a:lnTo>
                <a:lnTo>
                  <a:pt x="116268" y="938339"/>
                </a:lnTo>
                <a:lnTo>
                  <a:pt x="95300" y="899312"/>
                </a:lnTo>
                <a:lnTo>
                  <a:pt x="77203" y="858634"/>
                </a:lnTo>
                <a:lnTo>
                  <a:pt x="62090" y="816444"/>
                </a:lnTo>
                <a:lnTo>
                  <a:pt x="50101" y="772845"/>
                </a:lnTo>
                <a:lnTo>
                  <a:pt x="41363" y="728002"/>
                </a:lnTo>
                <a:lnTo>
                  <a:pt x="36029" y="682040"/>
                </a:lnTo>
                <a:lnTo>
                  <a:pt x="34226" y="635088"/>
                </a:lnTo>
                <a:lnTo>
                  <a:pt x="36029" y="588137"/>
                </a:lnTo>
                <a:lnTo>
                  <a:pt x="41363" y="542175"/>
                </a:lnTo>
                <a:lnTo>
                  <a:pt x="50101" y="497332"/>
                </a:lnTo>
                <a:lnTo>
                  <a:pt x="62090" y="453745"/>
                </a:lnTo>
                <a:lnTo>
                  <a:pt x="77203" y="411543"/>
                </a:lnTo>
                <a:lnTo>
                  <a:pt x="95300" y="370865"/>
                </a:lnTo>
                <a:lnTo>
                  <a:pt x="116268" y="331838"/>
                </a:lnTo>
                <a:lnTo>
                  <a:pt x="139966" y="294601"/>
                </a:lnTo>
                <a:lnTo>
                  <a:pt x="166243" y="259295"/>
                </a:lnTo>
                <a:lnTo>
                  <a:pt x="194983" y="226047"/>
                </a:lnTo>
                <a:lnTo>
                  <a:pt x="226047" y="194983"/>
                </a:lnTo>
                <a:lnTo>
                  <a:pt x="259295" y="166243"/>
                </a:lnTo>
                <a:lnTo>
                  <a:pt x="294614" y="139954"/>
                </a:lnTo>
                <a:lnTo>
                  <a:pt x="331851" y="116268"/>
                </a:lnTo>
                <a:lnTo>
                  <a:pt x="370865" y="95300"/>
                </a:lnTo>
                <a:lnTo>
                  <a:pt x="411543" y="77190"/>
                </a:lnTo>
                <a:lnTo>
                  <a:pt x="453745" y="62077"/>
                </a:lnTo>
                <a:lnTo>
                  <a:pt x="497332" y="50088"/>
                </a:lnTo>
                <a:lnTo>
                  <a:pt x="542175" y="41363"/>
                </a:lnTo>
                <a:lnTo>
                  <a:pt x="588149" y="36029"/>
                </a:lnTo>
                <a:lnTo>
                  <a:pt x="635101" y="34213"/>
                </a:lnTo>
                <a:lnTo>
                  <a:pt x="682053" y="36029"/>
                </a:lnTo>
                <a:lnTo>
                  <a:pt x="728014" y="41363"/>
                </a:lnTo>
                <a:lnTo>
                  <a:pt x="772858" y="50088"/>
                </a:lnTo>
                <a:lnTo>
                  <a:pt x="816444" y="62077"/>
                </a:lnTo>
                <a:lnTo>
                  <a:pt x="858647" y="77190"/>
                </a:lnTo>
                <a:lnTo>
                  <a:pt x="899325" y="95300"/>
                </a:lnTo>
                <a:lnTo>
                  <a:pt x="938352" y="116268"/>
                </a:lnTo>
                <a:lnTo>
                  <a:pt x="975575" y="139954"/>
                </a:lnTo>
                <a:lnTo>
                  <a:pt x="1010894" y="166243"/>
                </a:lnTo>
                <a:lnTo>
                  <a:pt x="1044143" y="194983"/>
                </a:lnTo>
                <a:lnTo>
                  <a:pt x="1075207" y="226047"/>
                </a:lnTo>
                <a:lnTo>
                  <a:pt x="1103947" y="259295"/>
                </a:lnTo>
                <a:lnTo>
                  <a:pt x="1130236" y="294601"/>
                </a:lnTo>
                <a:lnTo>
                  <a:pt x="1153922" y="331838"/>
                </a:lnTo>
                <a:lnTo>
                  <a:pt x="1174889" y="370865"/>
                </a:lnTo>
                <a:lnTo>
                  <a:pt x="1192999" y="411543"/>
                </a:lnTo>
                <a:lnTo>
                  <a:pt x="1208112" y="453745"/>
                </a:lnTo>
                <a:lnTo>
                  <a:pt x="1220101" y="497332"/>
                </a:lnTo>
                <a:lnTo>
                  <a:pt x="1228826" y="542175"/>
                </a:lnTo>
                <a:lnTo>
                  <a:pt x="1234160" y="588137"/>
                </a:lnTo>
                <a:lnTo>
                  <a:pt x="1235976" y="635088"/>
                </a:lnTo>
                <a:lnTo>
                  <a:pt x="1235976" y="430187"/>
                </a:lnTo>
                <a:lnTo>
                  <a:pt x="1211160" y="367347"/>
                </a:lnTo>
                <a:lnTo>
                  <a:pt x="1190853" y="327469"/>
                </a:lnTo>
                <a:lnTo>
                  <a:pt x="1167866" y="289280"/>
                </a:lnTo>
                <a:lnTo>
                  <a:pt x="1142352" y="252882"/>
                </a:lnTo>
                <a:lnTo>
                  <a:pt x="1114412" y="218427"/>
                </a:lnTo>
                <a:lnTo>
                  <a:pt x="1084173" y="186016"/>
                </a:lnTo>
                <a:lnTo>
                  <a:pt x="1051763" y="155778"/>
                </a:lnTo>
                <a:lnTo>
                  <a:pt x="1017295" y="127838"/>
                </a:lnTo>
                <a:lnTo>
                  <a:pt x="980909" y="102311"/>
                </a:lnTo>
                <a:lnTo>
                  <a:pt x="942708" y="79336"/>
                </a:lnTo>
                <a:lnTo>
                  <a:pt x="902830" y="59029"/>
                </a:lnTo>
                <a:lnTo>
                  <a:pt x="861390" y="41503"/>
                </a:lnTo>
                <a:lnTo>
                  <a:pt x="818515" y="26885"/>
                </a:lnTo>
                <a:lnTo>
                  <a:pt x="774331" y="15303"/>
                </a:lnTo>
                <a:lnTo>
                  <a:pt x="728941" y="6883"/>
                </a:lnTo>
                <a:lnTo>
                  <a:pt x="682498" y="1739"/>
                </a:lnTo>
                <a:lnTo>
                  <a:pt x="635101" y="0"/>
                </a:lnTo>
                <a:lnTo>
                  <a:pt x="587705" y="1739"/>
                </a:lnTo>
                <a:lnTo>
                  <a:pt x="541248" y="6883"/>
                </a:lnTo>
                <a:lnTo>
                  <a:pt x="495871" y="15303"/>
                </a:lnTo>
                <a:lnTo>
                  <a:pt x="451675" y="26885"/>
                </a:lnTo>
                <a:lnTo>
                  <a:pt x="408800" y="41503"/>
                </a:lnTo>
                <a:lnTo>
                  <a:pt x="367360" y="59029"/>
                </a:lnTo>
                <a:lnTo>
                  <a:pt x="327482" y="79336"/>
                </a:lnTo>
                <a:lnTo>
                  <a:pt x="289280" y="102311"/>
                </a:lnTo>
                <a:lnTo>
                  <a:pt x="252895" y="127838"/>
                </a:lnTo>
                <a:lnTo>
                  <a:pt x="218427" y="155778"/>
                </a:lnTo>
                <a:lnTo>
                  <a:pt x="186016" y="186016"/>
                </a:lnTo>
                <a:lnTo>
                  <a:pt x="155778" y="218427"/>
                </a:lnTo>
                <a:lnTo>
                  <a:pt x="127838" y="252882"/>
                </a:lnTo>
                <a:lnTo>
                  <a:pt x="102323" y="289280"/>
                </a:lnTo>
                <a:lnTo>
                  <a:pt x="79349" y="327469"/>
                </a:lnTo>
                <a:lnTo>
                  <a:pt x="59029" y="367347"/>
                </a:lnTo>
                <a:lnTo>
                  <a:pt x="41503" y="408787"/>
                </a:lnTo>
                <a:lnTo>
                  <a:pt x="26898" y="451675"/>
                </a:lnTo>
                <a:lnTo>
                  <a:pt x="15316" y="495858"/>
                </a:lnTo>
                <a:lnTo>
                  <a:pt x="6896" y="541248"/>
                </a:lnTo>
                <a:lnTo>
                  <a:pt x="1739" y="587692"/>
                </a:lnTo>
                <a:lnTo>
                  <a:pt x="0" y="635088"/>
                </a:lnTo>
                <a:lnTo>
                  <a:pt x="1739" y="682485"/>
                </a:lnTo>
                <a:lnTo>
                  <a:pt x="6896" y="728941"/>
                </a:lnTo>
                <a:lnTo>
                  <a:pt x="15316" y="774319"/>
                </a:lnTo>
                <a:lnTo>
                  <a:pt x="26898" y="818515"/>
                </a:lnTo>
                <a:lnTo>
                  <a:pt x="41503" y="861390"/>
                </a:lnTo>
                <a:lnTo>
                  <a:pt x="59029" y="902830"/>
                </a:lnTo>
                <a:lnTo>
                  <a:pt x="79349" y="942708"/>
                </a:lnTo>
                <a:lnTo>
                  <a:pt x="102323" y="980909"/>
                </a:lnTo>
                <a:lnTo>
                  <a:pt x="127838" y="1017295"/>
                </a:lnTo>
                <a:lnTo>
                  <a:pt x="155778" y="1051750"/>
                </a:lnTo>
                <a:lnTo>
                  <a:pt x="186016" y="1084173"/>
                </a:lnTo>
                <a:lnTo>
                  <a:pt x="218427" y="1114399"/>
                </a:lnTo>
                <a:lnTo>
                  <a:pt x="252895" y="1142339"/>
                </a:lnTo>
                <a:lnTo>
                  <a:pt x="289280" y="1167866"/>
                </a:lnTo>
                <a:lnTo>
                  <a:pt x="327482" y="1190840"/>
                </a:lnTo>
                <a:lnTo>
                  <a:pt x="367360" y="1211160"/>
                </a:lnTo>
                <a:lnTo>
                  <a:pt x="408800" y="1228686"/>
                </a:lnTo>
                <a:lnTo>
                  <a:pt x="451675" y="1243291"/>
                </a:lnTo>
                <a:lnTo>
                  <a:pt x="495871" y="1254874"/>
                </a:lnTo>
                <a:lnTo>
                  <a:pt x="541248" y="1263294"/>
                </a:lnTo>
                <a:lnTo>
                  <a:pt x="587705" y="1268437"/>
                </a:lnTo>
                <a:lnTo>
                  <a:pt x="635101" y="1270177"/>
                </a:lnTo>
                <a:lnTo>
                  <a:pt x="682498" y="1268437"/>
                </a:lnTo>
                <a:lnTo>
                  <a:pt x="728941" y="1263294"/>
                </a:lnTo>
                <a:lnTo>
                  <a:pt x="774331" y="1254874"/>
                </a:lnTo>
                <a:lnTo>
                  <a:pt x="818515" y="1243291"/>
                </a:lnTo>
                <a:lnTo>
                  <a:pt x="861390" y="1228686"/>
                </a:lnTo>
                <a:lnTo>
                  <a:pt x="902830" y="1211160"/>
                </a:lnTo>
                <a:lnTo>
                  <a:pt x="942708" y="1190840"/>
                </a:lnTo>
                <a:lnTo>
                  <a:pt x="980909" y="1167866"/>
                </a:lnTo>
                <a:lnTo>
                  <a:pt x="1017295" y="1142339"/>
                </a:lnTo>
                <a:lnTo>
                  <a:pt x="1051763" y="1114399"/>
                </a:lnTo>
                <a:lnTo>
                  <a:pt x="1084173" y="1084173"/>
                </a:lnTo>
                <a:lnTo>
                  <a:pt x="1114412" y="1051750"/>
                </a:lnTo>
                <a:lnTo>
                  <a:pt x="1142352" y="1017295"/>
                </a:lnTo>
                <a:lnTo>
                  <a:pt x="1167866" y="980909"/>
                </a:lnTo>
                <a:lnTo>
                  <a:pt x="1190853" y="942708"/>
                </a:lnTo>
                <a:lnTo>
                  <a:pt x="1211160" y="902830"/>
                </a:lnTo>
                <a:lnTo>
                  <a:pt x="1228686" y="861390"/>
                </a:lnTo>
                <a:lnTo>
                  <a:pt x="1243304" y="818515"/>
                </a:lnTo>
                <a:lnTo>
                  <a:pt x="1254874" y="774319"/>
                </a:lnTo>
                <a:lnTo>
                  <a:pt x="1263307" y="728941"/>
                </a:lnTo>
                <a:lnTo>
                  <a:pt x="1268450" y="682485"/>
                </a:lnTo>
                <a:lnTo>
                  <a:pt x="1270190" y="635088"/>
                </a:lnTo>
                <a:close/>
              </a:path>
            </a:pathLst>
          </a:custGeom>
          <a:solidFill>
            <a:srgbClr val="C813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2">
            <a:extLst>
              <a:ext uri="{FF2B5EF4-FFF2-40B4-BE49-F238E27FC236}">
                <a16:creationId xmlns:a16="http://schemas.microsoft.com/office/drawing/2014/main" id="{917EBFFB-D810-4B50-AD72-67C8C64D7F1F}"/>
              </a:ext>
            </a:extLst>
          </p:cNvPr>
          <p:cNvSpPr/>
          <p:nvPr userDrawn="1"/>
        </p:nvSpPr>
        <p:spPr>
          <a:xfrm>
            <a:off x="12604384" y="1605756"/>
            <a:ext cx="7499984" cy="9702800"/>
          </a:xfrm>
          <a:custGeom>
            <a:avLst/>
            <a:gdLst/>
            <a:ahLst/>
            <a:cxnLst/>
            <a:rect l="l" t="t" r="r" b="b"/>
            <a:pathLst>
              <a:path w="7499984" h="9702800">
                <a:moveTo>
                  <a:pt x="11701" y="8420100"/>
                </a:moveTo>
                <a:lnTo>
                  <a:pt x="0" y="8420100"/>
                </a:lnTo>
                <a:lnTo>
                  <a:pt x="0" y="9702800"/>
                </a:lnTo>
                <a:lnTo>
                  <a:pt x="23503" y="9702800"/>
                </a:lnTo>
                <a:lnTo>
                  <a:pt x="23429" y="9690100"/>
                </a:lnTo>
                <a:lnTo>
                  <a:pt x="47006" y="9689689"/>
                </a:lnTo>
                <a:lnTo>
                  <a:pt x="47006" y="8458200"/>
                </a:lnTo>
                <a:lnTo>
                  <a:pt x="35305" y="8458200"/>
                </a:lnTo>
                <a:lnTo>
                  <a:pt x="27437" y="8445500"/>
                </a:lnTo>
                <a:lnTo>
                  <a:pt x="23503" y="8445500"/>
                </a:lnTo>
                <a:lnTo>
                  <a:pt x="11701" y="8420100"/>
                </a:lnTo>
                <a:close/>
              </a:path>
              <a:path w="7499984" h="9702800">
                <a:moveTo>
                  <a:pt x="47006" y="9689689"/>
                </a:moveTo>
                <a:lnTo>
                  <a:pt x="23429" y="9690100"/>
                </a:lnTo>
                <a:lnTo>
                  <a:pt x="23503" y="9702800"/>
                </a:lnTo>
                <a:lnTo>
                  <a:pt x="47006" y="9702800"/>
                </a:lnTo>
                <a:lnTo>
                  <a:pt x="47006" y="9689689"/>
                </a:lnTo>
                <a:close/>
              </a:path>
              <a:path w="7499984" h="9702800">
                <a:moveTo>
                  <a:pt x="728604" y="9677808"/>
                </a:moveTo>
                <a:lnTo>
                  <a:pt x="47006" y="9689689"/>
                </a:lnTo>
                <a:lnTo>
                  <a:pt x="47006" y="9702800"/>
                </a:lnTo>
                <a:lnTo>
                  <a:pt x="728604" y="9702800"/>
                </a:lnTo>
                <a:lnTo>
                  <a:pt x="728604" y="9677808"/>
                </a:lnTo>
                <a:close/>
              </a:path>
              <a:path w="7499984" h="9702800">
                <a:moveTo>
                  <a:pt x="752034" y="9677400"/>
                </a:moveTo>
                <a:lnTo>
                  <a:pt x="728604" y="9677808"/>
                </a:lnTo>
                <a:lnTo>
                  <a:pt x="728604" y="9702800"/>
                </a:lnTo>
                <a:lnTo>
                  <a:pt x="752115" y="9702800"/>
                </a:lnTo>
                <a:lnTo>
                  <a:pt x="752034" y="9677400"/>
                </a:lnTo>
                <a:close/>
              </a:path>
              <a:path w="7499984" h="9702800">
                <a:moveTo>
                  <a:pt x="752034" y="9677400"/>
                </a:moveTo>
                <a:lnTo>
                  <a:pt x="752115" y="9702800"/>
                </a:lnTo>
                <a:lnTo>
                  <a:pt x="752034" y="9677400"/>
                </a:lnTo>
                <a:close/>
              </a:path>
              <a:path w="7499984" h="9702800">
                <a:moveTo>
                  <a:pt x="775611" y="9677400"/>
                </a:moveTo>
                <a:lnTo>
                  <a:pt x="752034" y="9677400"/>
                </a:lnTo>
                <a:lnTo>
                  <a:pt x="752115" y="9702800"/>
                </a:lnTo>
                <a:lnTo>
                  <a:pt x="775611" y="9702800"/>
                </a:lnTo>
                <a:lnTo>
                  <a:pt x="775611" y="9677400"/>
                </a:lnTo>
                <a:close/>
              </a:path>
              <a:path w="7499984" h="9702800">
                <a:moveTo>
                  <a:pt x="1457209" y="9677400"/>
                </a:moveTo>
                <a:lnTo>
                  <a:pt x="775611" y="9677400"/>
                </a:lnTo>
                <a:lnTo>
                  <a:pt x="775611" y="9702800"/>
                </a:lnTo>
                <a:lnTo>
                  <a:pt x="1457209" y="9702800"/>
                </a:lnTo>
                <a:lnTo>
                  <a:pt x="1457209" y="9677400"/>
                </a:lnTo>
                <a:close/>
              </a:path>
              <a:path w="7499984" h="9702800">
                <a:moveTo>
                  <a:pt x="1457209" y="8464109"/>
                </a:moveTo>
                <a:lnTo>
                  <a:pt x="1457209" y="9702800"/>
                </a:lnTo>
                <a:lnTo>
                  <a:pt x="1480727" y="9702800"/>
                </a:lnTo>
                <a:lnTo>
                  <a:pt x="1480639" y="9677400"/>
                </a:lnTo>
                <a:lnTo>
                  <a:pt x="1504216" y="9677400"/>
                </a:lnTo>
                <a:lnTo>
                  <a:pt x="1504216" y="8470900"/>
                </a:lnTo>
                <a:lnTo>
                  <a:pt x="1468668" y="8470900"/>
                </a:lnTo>
                <a:lnTo>
                  <a:pt x="1457209" y="8464109"/>
                </a:lnTo>
                <a:close/>
              </a:path>
              <a:path w="7499984" h="9702800">
                <a:moveTo>
                  <a:pt x="1504216" y="9677400"/>
                </a:moveTo>
                <a:lnTo>
                  <a:pt x="1480639" y="9677400"/>
                </a:lnTo>
                <a:lnTo>
                  <a:pt x="1480727" y="9702800"/>
                </a:lnTo>
                <a:lnTo>
                  <a:pt x="1504216" y="9702800"/>
                </a:lnTo>
                <a:lnTo>
                  <a:pt x="1504216" y="9677400"/>
                </a:lnTo>
                <a:close/>
              </a:path>
              <a:path w="7499984" h="9702800">
                <a:moveTo>
                  <a:pt x="2949674" y="9677400"/>
                </a:moveTo>
                <a:lnTo>
                  <a:pt x="1504216" y="9677400"/>
                </a:lnTo>
                <a:lnTo>
                  <a:pt x="1504216" y="9702800"/>
                </a:lnTo>
                <a:lnTo>
                  <a:pt x="2949674" y="9702800"/>
                </a:lnTo>
                <a:lnTo>
                  <a:pt x="2949674" y="9677400"/>
                </a:lnTo>
                <a:close/>
              </a:path>
              <a:path w="7499984" h="9702800">
                <a:moveTo>
                  <a:pt x="2972672" y="5937995"/>
                </a:moveTo>
                <a:lnTo>
                  <a:pt x="2949674" y="5951408"/>
                </a:lnTo>
                <a:lnTo>
                  <a:pt x="2949674" y="9702800"/>
                </a:lnTo>
                <a:lnTo>
                  <a:pt x="2973206" y="9702800"/>
                </a:lnTo>
                <a:lnTo>
                  <a:pt x="2973103" y="9677400"/>
                </a:lnTo>
                <a:lnTo>
                  <a:pt x="2996681" y="9677400"/>
                </a:lnTo>
                <a:lnTo>
                  <a:pt x="2996681" y="5952698"/>
                </a:lnTo>
                <a:lnTo>
                  <a:pt x="2972672" y="5937995"/>
                </a:lnTo>
                <a:close/>
              </a:path>
              <a:path w="7499984" h="9702800">
                <a:moveTo>
                  <a:pt x="2996681" y="9677400"/>
                </a:moveTo>
                <a:lnTo>
                  <a:pt x="2973103" y="9677400"/>
                </a:lnTo>
                <a:lnTo>
                  <a:pt x="2973206" y="9702800"/>
                </a:lnTo>
                <a:lnTo>
                  <a:pt x="2996681" y="9702800"/>
                </a:lnTo>
                <a:lnTo>
                  <a:pt x="2996681" y="9677400"/>
                </a:lnTo>
                <a:close/>
              </a:path>
              <a:path w="7499984" h="9702800">
                <a:moveTo>
                  <a:pt x="3654775" y="9677400"/>
                </a:moveTo>
                <a:lnTo>
                  <a:pt x="2996681" y="9677400"/>
                </a:lnTo>
                <a:lnTo>
                  <a:pt x="2996681" y="9702800"/>
                </a:lnTo>
                <a:lnTo>
                  <a:pt x="3654775" y="9702800"/>
                </a:lnTo>
                <a:lnTo>
                  <a:pt x="3654775" y="9677400"/>
                </a:lnTo>
                <a:close/>
              </a:path>
              <a:path w="7499984" h="9702800">
                <a:moveTo>
                  <a:pt x="3654775" y="6355711"/>
                </a:moveTo>
                <a:lnTo>
                  <a:pt x="3654775" y="9702800"/>
                </a:lnTo>
                <a:lnTo>
                  <a:pt x="3678315" y="9702800"/>
                </a:lnTo>
                <a:lnTo>
                  <a:pt x="3678205" y="9677400"/>
                </a:lnTo>
                <a:lnTo>
                  <a:pt x="3701782" y="9677400"/>
                </a:lnTo>
                <a:lnTo>
                  <a:pt x="3701782" y="6362700"/>
                </a:lnTo>
                <a:lnTo>
                  <a:pt x="3666186" y="6362700"/>
                </a:lnTo>
                <a:lnTo>
                  <a:pt x="3654775" y="6355711"/>
                </a:lnTo>
                <a:close/>
              </a:path>
              <a:path w="7499984" h="9702800">
                <a:moveTo>
                  <a:pt x="3701782" y="9677400"/>
                </a:moveTo>
                <a:lnTo>
                  <a:pt x="3678205" y="9677400"/>
                </a:lnTo>
                <a:lnTo>
                  <a:pt x="3678315" y="9702800"/>
                </a:lnTo>
                <a:lnTo>
                  <a:pt x="3701782" y="9702800"/>
                </a:lnTo>
                <a:lnTo>
                  <a:pt x="3701782" y="9677400"/>
                </a:lnTo>
                <a:close/>
              </a:path>
              <a:path w="7499984" h="9702800">
                <a:moveTo>
                  <a:pt x="4395132" y="9677400"/>
                </a:moveTo>
                <a:lnTo>
                  <a:pt x="3701782" y="9677400"/>
                </a:lnTo>
                <a:lnTo>
                  <a:pt x="3701782" y="9702800"/>
                </a:lnTo>
                <a:lnTo>
                  <a:pt x="4418679" y="9702800"/>
                </a:lnTo>
                <a:lnTo>
                  <a:pt x="4418620" y="9690100"/>
                </a:lnTo>
                <a:lnTo>
                  <a:pt x="4395132" y="9690100"/>
                </a:lnTo>
                <a:lnTo>
                  <a:pt x="4395132" y="9677400"/>
                </a:lnTo>
                <a:close/>
              </a:path>
              <a:path w="7499984" h="9702800">
                <a:moveTo>
                  <a:pt x="4442139" y="9676995"/>
                </a:moveTo>
                <a:lnTo>
                  <a:pt x="4418561" y="9677400"/>
                </a:lnTo>
                <a:lnTo>
                  <a:pt x="4418679" y="9702800"/>
                </a:lnTo>
                <a:lnTo>
                  <a:pt x="5159043" y="9702800"/>
                </a:lnTo>
                <a:lnTo>
                  <a:pt x="5159001" y="9690100"/>
                </a:lnTo>
                <a:lnTo>
                  <a:pt x="4442139" y="9690100"/>
                </a:lnTo>
                <a:lnTo>
                  <a:pt x="4442139" y="9676995"/>
                </a:lnTo>
                <a:close/>
              </a:path>
              <a:path w="7499984" h="9702800">
                <a:moveTo>
                  <a:pt x="5182495" y="9664700"/>
                </a:moveTo>
                <a:lnTo>
                  <a:pt x="5158918" y="9664700"/>
                </a:lnTo>
                <a:lnTo>
                  <a:pt x="5159043" y="9702800"/>
                </a:lnTo>
                <a:lnTo>
                  <a:pt x="5864042" y="9702800"/>
                </a:lnTo>
                <a:lnTo>
                  <a:pt x="5864081" y="9690100"/>
                </a:lnTo>
                <a:lnTo>
                  <a:pt x="5182495" y="9690100"/>
                </a:lnTo>
                <a:lnTo>
                  <a:pt x="5182495" y="9664700"/>
                </a:lnTo>
                <a:close/>
              </a:path>
              <a:path w="7499984" h="9702800">
                <a:moveTo>
                  <a:pt x="5864093" y="9686092"/>
                </a:moveTo>
                <a:lnTo>
                  <a:pt x="5864042" y="9702800"/>
                </a:lnTo>
                <a:lnTo>
                  <a:pt x="5864093" y="9686092"/>
                </a:lnTo>
                <a:close/>
              </a:path>
              <a:path w="7499984" h="9702800">
                <a:moveTo>
                  <a:pt x="5864159" y="9664700"/>
                </a:moveTo>
                <a:lnTo>
                  <a:pt x="5864151" y="9702800"/>
                </a:lnTo>
                <a:lnTo>
                  <a:pt x="7498496" y="9702800"/>
                </a:lnTo>
                <a:lnTo>
                  <a:pt x="7498535" y="9690100"/>
                </a:lnTo>
                <a:lnTo>
                  <a:pt x="5887597" y="9690100"/>
                </a:lnTo>
                <a:lnTo>
                  <a:pt x="5887597" y="9664882"/>
                </a:lnTo>
                <a:lnTo>
                  <a:pt x="5864159" y="9664700"/>
                </a:lnTo>
                <a:close/>
              </a:path>
              <a:path w="7499984" h="9702800">
                <a:moveTo>
                  <a:pt x="7499715" y="9677216"/>
                </a:moveTo>
                <a:lnTo>
                  <a:pt x="7475032" y="9677216"/>
                </a:lnTo>
                <a:lnTo>
                  <a:pt x="7498600" y="9677400"/>
                </a:lnTo>
                <a:lnTo>
                  <a:pt x="7498497" y="9702800"/>
                </a:lnTo>
                <a:lnTo>
                  <a:pt x="7499715" y="9702800"/>
                </a:lnTo>
                <a:lnTo>
                  <a:pt x="7499715" y="9677216"/>
                </a:lnTo>
                <a:close/>
              </a:path>
              <a:path w="7499984" h="9702800">
                <a:moveTo>
                  <a:pt x="7499715" y="7543800"/>
                </a:moveTo>
                <a:lnTo>
                  <a:pt x="7475032" y="7557801"/>
                </a:lnTo>
                <a:lnTo>
                  <a:pt x="7475032" y="9690100"/>
                </a:lnTo>
                <a:lnTo>
                  <a:pt x="7498535" y="9690100"/>
                </a:lnTo>
                <a:lnTo>
                  <a:pt x="7498497" y="9702674"/>
                </a:lnTo>
                <a:lnTo>
                  <a:pt x="7498600" y="9677400"/>
                </a:lnTo>
                <a:lnTo>
                  <a:pt x="7499715" y="9677216"/>
                </a:lnTo>
                <a:lnTo>
                  <a:pt x="7499715" y="7543800"/>
                </a:lnTo>
                <a:close/>
              </a:path>
              <a:path w="7499984" h="9702800">
                <a:moveTo>
                  <a:pt x="4406974" y="6743700"/>
                </a:moveTo>
                <a:lnTo>
                  <a:pt x="4395132" y="6743700"/>
                </a:lnTo>
                <a:lnTo>
                  <a:pt x="4395132" y="9690100"/>
                </a:lnTo>
                <a:lnTo>
                  <a:pt x="4418620" y="9690100"/>
                </a:lnTo>
                <a:lnTo>
                  <a:pt x="4418561" y="9677400"/>
                </a:lnTo>
                <a:lnTo>
                  <a:pt x="4442139" y="9676995"/>
                </a:lnTo>
                <a:lnTo>
                  <a:pt x="4442139" y="6781800"/>
                </a:lnTo>
                <a:lnTo>
                  <a:pt x="4430296" y="6781800"/>
                </a:lnTo>
                <a:lnTo>
                  <a:pt x="4406974" y="6743700"/>
                </a:lnTo>
                <a:close/>
              </a:path>
              <a:path w="7499984" h="9702800">
                <a:moveTo>
                  <a:pt x="5135488" y="9665101"/>
                </a:moveTo>
                <a:lnTo>
                  <a:pt x="4442139" y="9676995"/>
                </a:lnTo>
                <a:lnTo>
                  <a:pt x="4442139" y="9690100"/>
                </a:lnTo>
                <a:lnTo>
                  <a:pt x="5135488" y="9690100"/>
                </a:lnTo>
                <a:lnTo>
                  <a:pt x="5135488" y="9665101"/>
                </a:lnTo>
                <a:close/>
              </a:path>
              <a:path w="7499984" h="9702800">
                <a:moveTo>
                  <a:pt x="5158918" y="9664700"/>
                </a:moveTo>
                <a:lnTo>
                  <a:pt x="5135488" y="9665101"/>
                </a:lnTo>
                <a:lnTo>
                  <a:pt x="5135488" y="9690100"/>
                </a:lnTo>
                <a:lnTo>
                  <a:pt x="5159001" y="9690100"/>
                </a:lnTo>
                <a:lnTo>
                  <a:pt x="5158918" y="9664700"/>
                </a:lnTo>
                <a:close/>
              </a:path>
              <a:path w="7499984" h="9702800">
                <a:moveTo>
                  <a:pt x="5840590" y="9664700"/>
                </a:moveTo>
                <a:lnTo>
                  <a:pt x="5182495" y="9664700"/>
                </a:lnTo>
                <a:lnTo>
                  <a:pt x="5182495" y="9690100"/>
                </a:lnTo>
                <a:lnTo>
                  <a:pt x="5840590" y="9690100"/>
                </a:lnTo>
                <a:lnTo>
                  <a:pt x="5840590" y="9664700"/>
                </a:lnTo>
                <a:close/>
              </a:path>
              <a:path w="7499984" h="9702800">
                <a:moveTo>
                  <a:pt x="5852539" y="8420100"/>
                </a:moveTo>
                <a:lnTo>
                  <a:pt x="5840590" y="8420100"/>
                </a:lnTo>
                <a:lnTo>
                  <a:pt x="5840590" y="9690100"/>
                </a:lnTo>
                <a:lnTo>
                  <a:pt x="5864081" y="9690100"/>
                </a:lnTo>
                <a:lnTo>
                  <a:pt x="5864019" y="9664700"/>
                </a:lnTo>
                <a:lnTo>
                  <a:pt x="5887597" y="9664700"/>
                </a:lnTo>
                <a:lnTo>
                  <a:pt x="5887597" y="8458200"/>
                </a:lnTo>
                <a:lnTo>
                  <a:pt x="5875647" y="8458200"/>
                </a:lnTo>
                <a:lnTo>
                  <a:pt x="5867945" y="8445500"/>
                </a:lnTo>
                <a:lnTo>
                  <a:pt x="5864093" y="8445500"/>
                </a:lnTo>
                <a:lnTo>
                  <a:pt x="5852539" y="8420100"/>
                </a:lnTo>
                <a:close/>
              </a:path>
              <a:path w="7499984" h="9702800">
                <a:moveTo>
                  <a:pt x="5887597" y="9664882"/>
                </a:moveTo>
                <a:lnTo>
                  <a:pt x="5887597" y="9690100"/>
                </a:lnTo>
                <a:lnTo>
                  <a:pt x="7475032" y="9690100"/>
                </a:lnTo>
                <a:lnTo>
                  <a:pt x="7475032" y="9677216"/>
                </a:lnTo>
                <a:lnTo>
                  <a:pt x="5887597" y="9664882"/>
                </a:lnTo>
                <a:close/>
              </a:path>
              <a:path w="7499984" h="9702800">
                <a:moveTo>
                  <a:pt x="5864159" y="9664700"/>
                </a:moveTo>
                <a:lnTo>
                  <a:pt x="5864019" y="9664700"/>
                </a:lnTo>
                <a:lnTo>
                  <a:pt x="5864093" y="9686092"/>
                </a:lnTo>
                <a:lnTo>
                  <a:pt x="5864159" y="9664700"/>
                </a:lnTo>
                <a:close/>
              </a:path>
              <a:path w="7499984" h="9702800">
                <a:moveTo>
                  <a:pt x="751808" y="8046060"/>
                </a:moveTo>
                <a:lnTo>
                  <a:pt x="728604" y="8059407"/>
                </a:lnTo>
                <a:lnTo>
                  <a:pt x="728604" y="9677808"/>
                </a:lnTo>
                <a:lnTo>
                  <a:pt x="752034" y="9677400"/>
                </a:lnTo>
                <a:lnTo>
                  <a:pt x="775611" y="9677400"/>
                </a:lnTo>
                <a:lnTo>
                  <a:pt x="775611" y="8060167"/>
                </a:lnTo>
                <a:lnTo>
                  <a:pt x="751808" y="8046060"/>
                </a:lnTo>
                <a:close/>
              </a:path>
              <a:path w="7499984" h="9702800">
                <a:moveTo>
                  <a:pt x="5158690" y="6369471"/>
                </a:moveTo>
                <a:lnTo>
                  <a:pt x="5135488" y="6382605"/>
                </a:lnTo>
                <a:lnTo>
                  <a:pt x="5135488" y="9665101"/>
                </a:lnTo>
                <a:lnTo>
                  <a:pt x="5158918" y="9664700"/>
                </a:lnTo>
                <a:lnTo>
                  <a:pt x="5182495" y="9664700"/>
                </a:lnTo>
                <a:lnTo>
                  <a:pt x="5182495" y="6383388"/>
                </a:lnTo>
                <a:lnTo>
                  <a:pt x="5158690" y="6369471"/>
                </a:lnTo>
                <a:close/>
              </a:path>
              <a:path w="7499984" h="9702800">
                <a:moveTo>
                  <a:pt x="5887597" y="9664700"/>
                </a:moveTo>
                <a:lnTo>
                  <a:pt x="5864159" y="9664700"/>
                </a:lnTo>
                <a:lnTo>
                  <a:pt x="5887597" y="9664882"/>
                </a:lnTo>
                <a:lnTo>
                  <a:pt x="5887597" y="9664700"/>
                </a:lnTo>
                <a:close/>
              </a:path>
              <a:path w="7499984" h="9702800">
                <a:moveTo>
                  <a:pt x="1457209" y="8411733"/>
                </a:moveTo>
                <a:lnTo>
                  <a:pt x="1457209" y="8464109"/>
                </a:lnTo>
                <a:lnTo>
                  <a:pt x="1468668" y="8470900"/>
                </a:lnTo>
                <a:lnTo>
                  <a:pt x="1492757" y="8432800"/>
                </a:lnTo>
                <a:lnTo>
                  <a:pt x="1457209" y="8411733"/>
                </a:lnTo>
                <a:close/>
              </a:path>
              <a:path w="7499984" h="9702800">
                <a:moveTo>
                  <a:pt x="1469190" y="6743700"/>
                </a:moveTo>
                <a:lnTo>
                  <a:pt x="1457209" y="6743700"/>
                </a:lnTo>
                <a:lnTo>
                  <a:pt x="1457209" y="8411733"/>
                </a:lnTo>
                <a:lnTo>
                  <a:pt x="1492757" y="8432800"/>
                </a:lnTo>
                <a:lnTo>
                  <a:pt x="1468668" y="8470900"/>
                </a:lnTo>
                <a:lnTo>
                  <a:pt x="1504216" y="8470900"/>
                </a:lnTo>
                <a:lnTo>
                  <a:pt x="1504216" y="6781800"/>
                </a:lnTo>
                <a:lnTo>
                  <a:pt x="1492235" y="6781800"/>
                </a:lnTo>
                <a:lnTo>
                  <a:pt x="1469190" y="6743700"/>
                </a:lnTo>
                <a:close/>
              </a:path>
              <a:path w="7499984" h="9702800">
                <a:moveTo>
                  <a:pt x="785582" y="8013700"/>
                </a:moveTo>
                <a:lnTo>
                  <a:pt x="775611" y="8013700"/>
                </a:lnTo>
                <a:lnTo>
                  <a:pt x="775611" y="8060167"/>
                </a:lnTo>
                <a:lnTo>
                  <a:pt x="1457209" y="8464109"/>
                </a:lnTo>
                <a:lnTo>
                  <a:pt x="1457209" y="8411733"/>
                </a:lnTo>
                <a:lnTo>
                  <a:pt x="785582" y="8013700"/>
                </a:lnTo>
                <a:close/>
              </a:path>
              <a:path w="7499984" h="9702800">
                <a:moveTo>
                  <a:pt x="740306" y="8001000"/>
                </a:moveTo>
                <a:lnTo>
                  <a:pt x="11701" y="8420100"/>
                </a:lnTo>
                <a:lnTo>
                  <a:pt x="35305" y="8458200"/>
                </a:lnTo>
                <a:lnTo>
                  <a:pt x="46892" y="8451534"/>
                </a:lnTo>
                <a:lnTo>
                  <a:pt x="47006" y="8445500"/>
                </a:lnTo>
                <a:lnTo>
                  <a:pt x="57384" y="8445500"/>
                </a:lnTo>
                <a:lnTo>
                  <a:pt x="728604" y="8059407"/>
                </a:lnTo>
                <a:lnTo>
                  <a:pt x="728604" y="8013700"/>
                </a:lnTo>
                <a:lnTo>
                  <a:pt x="748174" y="8013700"/>
                </a:lnTo>
                <a:lnTo>
                  <a:pt x="740306" y="8001000"/>
                </a:lnTo>
                <a:close/>
              </a:path>
              <a:path w="7499984" h="9702800">
                <a:moveTo>
                  <a:pt x="47006" y="8451469"/>
                </a:moveTo>
                <a:lnTo>
                  <a:pt x="35305" y="8458200"/>
                </a:lnTo>
                <a:lnTo>
                  <a:pt x="47006" y="8458200"/>
                </a:lnTo>
                <a:lnTo>
                  <a:pt x="47006" y="8451469"/>
                </a:lnTo>
                <a:close/>
              </a:path>
              <a:path w="7499984" h="9702800">
                <a:moveTo>
                  <a:pt x="6569195" y="8020364"/>
                </a:moveTo>
                <a:lnTo>
                  <a:pt x="5852539" y="8420100"/>
                </a:lnTo>
                <a:lnTo>
                  <a:pt x="5875647" y="8458200"/>
                </a:lnTo>
                <a:lnTo>
                  <a:pt x="5887597" y="8451534"/>
                </a:lnTo>
                <a:lnTo>
                  <a:pt x="5887597" y="8445500"/>
                </a:lnTo>
                <a:lnTo>
                  <a:pt x="5898416" y="8445500"/>
                </a:lnTo>
                <a:lnTo>
                  <a:pt x="6604252" y="8051800"/>
                </a:lnTo>
                <a:lnTo>
                  <a:pt x="6592662" y="8032690"/>
                </a:lnTo>
                <a:lnTo>
                  <a:pt x="6588847" y="8026400"/>
                </a:lnTo>
                <a:lnTo>
                  <a:pt x="6569195" y="8026400"/>
                </a:lnTo>
                <a:lnTo>
                  <a:pt x="6569195" y="8020364"/>
                </a:lnTo>
                <a:close/>
              </a:path>
              <a:path w="7499984" h="9702800">
                <a:moveTo>
                  <a:pt x="5887597" y="8451534"/>
                </a:moveTo>
                <a:lnTo>
                  <a:pt x="5875647" y="8458200"/>
                </a:lnTo>
                <a:lnTo>
                  <a:pt x="5887597" y="8458200"/>
                </a:lnTo>
                <a:lnTo>
                  <a:pt x="5887597" y="8451534"/>
                </a:lnTo>
                <a:close/>
              </a:path>
              <a:path w="7499984" h="9702800">
                <a:moveTo>
                  <a:pt x="5898416" y="8445500"/>
                </a:moveTo>
                <a:lnTo>
                  <a:pt x="5887597" y="8445500"/>
                </a:lnTo>
                <a:lnTo>
                  <a:pt x="5887597" y="8451534"/>
                </a:lnTo>
                <a:lnTo>
                  <a:pt x="5898416" y="8445500"/>
                </a:lnTo>
                <a:close/>
              </a:path>
              <a:path w="7499984" h="9702800">
                <a:moveTo>
                  <a:pt x="57384" y="8445500"/>
                </a:moveTo>
                <a:lnTo>
                  <a:pt x="47006" y="8445500"/>
                </a:lnTo>
                <a:lnTo>
                  <a:pt x="47006" y="8451469"/>
                </a:lnTo>
                <a:lnTo>
                  <a:pt x="57384" y="8445500"/>
                </a:lnTo>
                <a:close/>
              </a:path>
              <a:path w="7499984" h="9702800">
                <a:moveTo>
                  <a:pt x="764152" y="8001000"/>
                </a:moveTo>
                <a:lnTo>
                  <a:pt x="752108" y="8020050"/>
                </a:lnTo>
                <a:lnTo>
                  <a:pt x="763910" y="8039100"/>
                </a:lnTo>
                <a:lnTo>
                  <a:pt x="751808" y="8046060"/>
                </a:lnTo>
                <a:lnTo>
                  <a:pt x="775611" y="8060167"/>
                </a:lnTo>
                <a:lnTo>
                  <a:pt x="775611" y="8013700"/>
                </a:lnTo>
                <a:lnTo>
                  <a:pt x="785582" y="8013700"/>
                </a:lnTo>
                <a:lnTo>
                  <a:pt x="764152" y="8001000"/>
                </a:lnTo>
                <a:close/>
              </a:path>
              <a:path w="7499984" h="9702800">
                <a:moveTo>
                  <a:pt x="748174" y="8013700"/>
                </a:moveTo>
                <a:lnTo>
                  <a:pt x="728604" y="8013700"/>
                </a:lnTo>
                <a:lnTo>
                  <a:pt x="728604" y="8059407"/>
                </a:lnTo>
                <a:lnTo>
                  <a:pt x="751808" y="8046060"/>
                </a:lnTo>
                <a:lnTo>
                  <a:pt x="740063" y="8039100"/>
                </a:lnTo>
                <a:lnTo>
                  <a:pt x="752108" y="8020050"/>
                </a:lnTo>
                <a:lnTo>
                  <a:pt x="748174" y="8013700"/>
                </a:lnTo>
                <a:close/>
              </a:path>
              <a:path w="7499984" h="9702800">
                <a:moveTo>
                  <a:pt x="6592662" y="8032690"/>
                </a:moveTo>
                <a:lnTo>
                  <a:pt x="6604148" y="8051800"/>
                </a:lnTo>
                <a:lnTo>
                  <a:pt x="6592662" y="8032690"/>
                </a:lnTo>
                <a:close/>
              </a:path>
              <a:path w="7499984" h="9702800">
                <a:moveTo>
                  <a:pt x="6604226" y="8051756"/>
                </a:moveTo>
                <a:close/>
              </a:path>
              <a:path w="7499984" h="9702800">
                <a:moveTo>
                  <a:pt x="6616201" y="7994097"/>
                </a:moveTo>
                <a:lnTo>
                  <a:pt x="6581248" y="8013700"/>
                </a:lnTo>
                <a:lnTo>
                  <a:pt x="6592662" y="8032690"/>
                </a:lnTo>
                <a:lnTo>
                  <a:pt x="6604226" y="8051756"/>
                </a:lnTo>
                <a:lnTo>
                  <a:pt x="6648927" y="8026400"/>
                </a:lnTo>
                <a:lnTo>
                  <a:pt x="6616201" y="8026400"/>
                </a:lnTo>
                <a:lnTo>
                  <a:pt x="6616201" y="7994097"/>
                </a:lnTo>
                <a:close/>
              </a:path>
              <a:path w="7499984" h="9702800">
                <a:moveTo>
                  <a:pt x="752108" y="8020050"/>
                </a:moveTo>
                <a:lnTo>
                  <a:pt x="740063" y="8039100"/>
                </a:lnTo>
                <a:lnTo>
                  <a:pt x="751808" y="8046060"/>
                </a:lnTo>
                <a:lnTo>
                  <a:pt x="763910" y="8039100"/>
                </a:lnTo>
                <a:lnTo>
                  <a:pt x="752108" y="8020050"/>
                </a:lnTo>
                <a:close/>
              </a:path>
              <a:path w="7499984" h="9702800">
                <a:moveTo>
                  <a:pt x="6581144" y="8013700"/>
                </a:moveTo>
                <a:lnTo>
                  <a:pt x="6569195" y="8020364"/>
                </a:lnTo>
                <a:lnTo>
                  <a:pt x="6569195" y="8026400"/>
                </a:lnTo>
                <a:lnTo>
                  <a:pt x="6588847" y="8026400"/>
                </a:lnTo>
                <a:lnTo>
                  <a:pt x="6581144" y="8013700"/>
                </a:lnTo>
                <a:close/>
              </a:path>
              <a:path w="7499984" h="9702800">
                <a:moveTo>
                  <a:pt x="6581248" y="8013700"/>
                </a:moveTo>
                <a:lnTo>
                  <a:pt x="6588847" y="8026400"/>
                </a:lnTo>
                <a:lnTo>
                  <a:pt x="6581248" y="8013700"/>
                </a:lnTo>
                <a:close/>
              </a:path>
              <a:path w="7499984" h="9702800">
                <a:moveTo>
                  <a:pt x="7475035" y="7512457"/>
                </a:moveTo>
                <a:lnTo>
                  <a:pt x="6616201" y="7994097"/>
                </a:lnTo>
                <a:lnTo>
                  <a:pt x="6616201" y="8026400"/>
                </a:lnTo>
                <a:lnTo>
                  <a:pt x="6648927" y="8026400"/>
                </a:lnTo>
                <a:lnTo>
                  <a:pt x="7475032" y="7557801"/>
                </a:lnTo>
                <a:lnTo>
                  <a:pt x="7475035" y="7512457"/>
                </a:lnTo>
                <a:close/>
              </a:path>
              <a:path w="7499984" h="9702800">
                <a:moveTo>
                  <a:pt x="6569195" y="7194106"/>
                </a:moveTo>
                <a:lnTo>
                  <a:pt x="6569195" y="8020364"/>
                </a:lnTo>
                <a:lnTo>
                  <a:pt x="6581144" y="8013700"/>
                </a:lnTo>
                <a:lnTo>
                  <a:pt x="6616201" y="7994097"/>
                </a:lnTo>
                <a:lnTo>
                  <a:pt x="6616201" y="7200900"/>
                </a:lnTo>
                <a:lnTo>
                  <a:pt x="6580814" y="7200900"/>
                </a:lnTo>
                <a:lnTo>
                  <a:pt x="6569195" y="7194106"/>
                </a:lnTo>
                <a:close/>
              </a:path>
              <a:path w="7499984" h="9702800">
                <a:moveTo>
                  <a:pt x="756123" y="8013700"/>
                </a:moveTo>
                <a:lnTo>
                  <a:pt x="748174" y="8013700"/>
                </a:lnTo>
                <a:lnTo>
                  <a:pt x="752108" y="8020050"/>
                </a:lnTo>
                <a:lnTo>
                  <a:pt x="756123" y="8013700"/>
                </a:lnTo>
                <a:close/>
              </a:path>
              <a:path w="7499984" h="9702800">
                <a:moveTo>
                  <a:pt x="752271" y="7988300"/>
                </a:moveTo>
                <a:lnTo>
                  <a:pt x="740306" y="8001000"/>
                </a:lnTo>
                <a:lnTo>
                  <a:pt x="752108" y="8013700"/>
                </a:lnTo>
                <a:lnTo>
                  <a:pt x="764152" y="8001000"/>
                </a:lnTo>
                <a:lnTo>
                  <a:pt x="752271" y="7988300"/>
                </a:lnTo>
                <a:close/>
              </a:path>
              <a:path w="7499984" h="9702800">
                <a:moveTo>
                  <a:pt x="7487085" y="7505700"/>
                </a:moveTo>
                <a:lnTo>
                  <a:pt x="7475035" y="7512457"/>
                </a:lnTo>
                <a:lnTo>
                  <a:pt x="7475032" y="7557801"/>
                </a:lnTo>
                <a:lnTo>
                  <a:pt x="7499715" y="7543800"/>
                </a:lnTo>
                <a:lnTo>
                  <a:pt x="7499715" y="7531100"/>
                </a:lnTo>
                <a:lnTo>
                  <a:pt x="7487085" y="7505700"/>
                </a:lnTo>
                <a:close/>
              </a:path>
              <a:path w="7499984" h="9702800">
                <a:moveTo>
                  <a:pt x="7499715" y="7505700"/>
                </a:moveTo>
                <a:lnTo>
                  <a:pt x="7487085" y="7505700"/>
                </a:lnTo>
                <a:lnTo>
                  <a:pt x="7499715" y="7531100"/>
                </a:lnTo>
                <a:lnTo>
                  <a:pt x="7499715" y="7505700"/>
                </a:lnTo>
                <a:close/>
              </a:path>
              <a:path w="7499984" h="9702800">
                <a:moveTo>
                  <a:pt x="7499715" y="5829300"/>
                </a:moveTo>
                <a:lnTo>
                  <a:pt x="7475773" y="5843223"/>
                </a:lnTo>
                <a:lnTo>
                  <a:pt x="7475035" y="7512457"/>
                </a:lnTo>
                <a:lnTo>
                  <a:pt x="7487085" y="7505700"/>
                </a:lnTo>
                <a:lnTo>
                  <a:pt x="7499715" y="7505700"/>
                </a:lnTo>
                <a:lnTo>
                  <a:pt x="7499715" y="5829300"/>
                </a:lnTo>
                <a:close/>
              </a:path>
              <a:path w="7499984" h="9702800">
                <a:moveTo>
                  <a:pt x="6569195" y="7129411"/>
                </a:moveTo>
                <a:lnTo>
                  <a:pt x="6569195" y="7194106"/>
                </a:lnTo>
                <a:lnTo>
                  <a:pt x="6580814" y="7200900"/>
                </a:lnTo>
                <a:lnTo>
                  <a:pt x="6604582" y="7150100"/>
                </a:lnTo>
                <a:lnTo>
                  <a:pt x="6569195" y="7129411"/>
                </a:lnTo>
                <a:close/>
              </a:path>
              <a:path w="7499984" h="9702800">
                <a:moveTo>
                  <a:pt x="6581054" y="6299200"/>
                </a:moveTo>
                <a:lnTo>
                  <a:pt x="6569195" y="6311900"/>
                </a:lnTo>
                <a:lnTo>
                  <a:pt x="6569195" y="7129411"/>
                </a:lnTo>
                <a:lnTo>
                  <a:pt x="6604582" y="7150100"/>
                </a:lnTo>
                <a:lnTo>
                  <a:pt x="6580814" y="7200900"/>
                </a:lnTo>
                <a:lnTo>
                  <a:pt x="6616201" y="7200900"/>
                </a:lnTo>
                <a:lnTo>
                  <a:pt x="6616201" y="6350000"/>
                </a:lnTo>
                <a:lnTo>
                  <a:pt x="6604342" y="6350000"/>
                </a:lnTo>
                <a:lnTo>
                  <a:pt x="6581054" y="6299200"/>
                </a:lnTo>
                <a:close/>
              </a:path>
              <a:path w="7499984" h="9702800">
                <a:moveTo>
                  <a:pt x="5887729" y="6731000"/>
                </a:moveTo>
                <a:lnTo>
                  <a:pt x="5863961" y="6781800"/>
                </a:lnTo>
                <a:lnTo>
                  <a:pt x="6569195" y="7194106"/>
                </a:lnTo>
                <a:lnTo>
                  <a:pt x="6569195" y="7129411"/>
                </a:lnTo>
                <a:lnTo>
                  <a:pt x="5931175" y="6756400"/>
                </a:lnTo>
                <a:lnTo>
                  <a:pt x="5899348" y="6756400"/>
                </a:lnTo>
                <a:lnTo>
                  <a:pt x="5899348" y="6737793"/>
                </a:lnTo>
                <a:lnTo>
                  <a:pt x="5887729" y="6731000"/>
                </a:lnTo>
                <a:close/>
              </a:path>
              <a:path w="7499984" h="9702800">
                <a:moveTo>
                  <a:pt x="1469190" y="6743700"/>
                </a:moveTo>
                <a:lnTo>
                  <a:pt x="1492235" y="6781800"/>
                </a:lnTo>
                <a:lnTo>
                  <a:pt x="1504216" y="6775124"/>
                </a:lnTo>
                <a:lnTo>
                  <a:pt x="1504216" y="6756400"/>
                </a:lnTo>
                <a:lnTo>
                  <a:pt x="1480712" y="6756400"/>
                </a:lnTo>
                <a:lnTo>
                  <a:pt x="1469190" y="6743700"/>
                </a:lnTo>
                <a:close/>
              </a:path>
              <a:path w="7499984" h="9702800">
                <a:moveTo>
                  <a:pt x="1504216" y="6775124"/>
                </a:moveTo>
                <a:lnTo>
                  <a:pt x="1492235" y="6781800"/>
                </a:lnTo>
                <a:lnTo>
                  <a:pt x="1504216" y="6781800"/>
                </a:lnTo>
                <a:lnTo>
                  <a:pt x="1504216" y="6775124"/>
                </a:lnTo>
                <a:close/>
              </a:path>
              <a:path w="7499984" h="9702800">
                <a:moveTo>
                  <a:pt x="4406974" y="6743700"/>
                </a:moveTo>
                <a:lnTo>
                  <a:pt x="4430296" y="6781800"/>
                </a:lnTo>
                <a:lnTo>
                  <a:pt x="4442090" y="6775124"/>
                </a:lnTo>
                <a:lnTo>
                  <a:pt x="4442139" y="6756400"/>
                </a:lnTo>
                <a:lnTo>
                  <a:pt x="4418635" y="6756400"/>
                </a:lnTo>
                <a:lnTo>
                  <a:pt x="4406974" y="6743700"/>
                </a:lnTo>
                <a:close/>
              </a:path>
              <a:path w="7499984" h="9702800">
                <a:moveTo>
                  <a:pt x="4442139" y="6775096"/>
                </a:moveTo>
                <a:lnTo>
                  <a:pt x="4430296" y="6781800"/>
                </a:lnTo>
                <a:lnTo>
                  <a:pt x="4442139" y="6781800"/>
                </a:lnTo>
                <a:lnTo>
                  <a:pt x="4442139" y="6775096"/>
                </a:lnTo>
                <a:close/>
              </a:path>
              <a:path w="7499984" h="9702800">
                <a:moveTo>
                  <a:pt x="5214321" y="6337300"/>
                </a:moveTo>
                <a:lnTo>
                  <a:pt x="5182495" y="6337300"/>
                </a:lnTo>
                <a:lnTo>
                  <a:pt x="5182495" y="6383388"/>
                </a:lnTo>
                <a:lnTo>
                  <a:pt x="5863961" y="6781800"/>
                </a:lnTo>
                <a:lnTo>
                  <a:pt x="5875845" y="6756400"/>
                </a:lnTo>
                <a:lnTo>
                  <a:pt x="5852341" y="6756400"/>
                </a:lnTo>
                <a:lnTo>
                  <a:pt x="5852341" y="6710310"/>
                </a:lnTo>
                <a:lnTo>
                  <a:pt x="5214321" y="6337300"/>
                </a:lnTo>
                <a:close/>
              </a:path>
              <a:path w="7499984" h="9702800">
                <a:moveTo>
                  <a:pt x="2209317" y="6318778"/>
                </a:moveTo>
                <a:lnTo>
                  <a:pt x="1469190" y="6743700"/>
                </a:lnTo>
                <a:lnTo>
                  <a:pt x="1480712" y="6756400"/>
                </a:lnTo>
                <a:lnTo>
                  <a:pt x="1504216" y="6756400"/>
                </a:lnTo>
                <a:lnTo>
                  <a:pt x="1504216" y="6775124"/>
                </a:lnTo>
                <a:lnTo>
                  <a:pt x="2244344" y="6362700"/>
                </a:lnTo>
                <a:lnTo>
                  <a:pt x="2232821" y="6337300"/>
                </a:lnTo>
                <a:lnTo>
                  <a:pt x="2209317" y="6337300"/>
                </a:lnTo>
                <a:lnTo>
                  <a:pt x="2209317" y="6318778"/>
                </a:lnTo>
                <a:close/>
              </a:path>
              <a:path w="7499984" h="9702800">
                <a:moveTo>
                  <a:pt x="5147331" y="6311900"/>
                </a:moveTo>
                <a:lnTo>
                  <a:pt x="4406974" y="6743700"/>
                </a:lnTo>
                <a:lnTo>
                  <a:pt x="4418635" y="6756400"/>
                </a:lnTo>
                <a:lnTo>
                  <a:pt x="4442139" y="6756400"/>
                </a:lnTo>
                <a:lnTo>
                  <a:pt x="4442139" y="6775096"/>
                </a:lnTo>
                <a:lnTo>
                  <a:pt x="5135488" y="6382605"/>
                </a:lnTo>
                <a:lnTo>
                  <a:pt x="5135488" y="6337300"/>
                </a:lnTo>
                <a:lnTo>
                  <a:pt x="5158992" y="6337300"/>
                </a:lnTo>
                <a:lnTo>
                  <a:pt x="5147331" y="6311900"/>
                </a:lnTo>
                <a:close/>
              </a:path>
              <a:path w="7499984" h="9702800">
                <a:moveTo>
                  <a:pt x="5852341" y="6710310"/>
                </a:moveTo>
                <a:lnTo>
                  <a:pt x="5852341" y="6756400"/>
                </a:lnTo>
                <a:lnTo>
                  <a:pt x="5875845" y="6756400"/>
                </a:lnTo>
                <a:lnTo>
                  <a:pt x="5887729" y="6731000"/>
                </a:lnTo>
                <a:lnTo>
                  <a:pt x="5852341" y="6710310"/>
                </a:lnTo>
                <a:close/>
              </a:path>
              <a:path w="7499984" h="9702800">
                <a:moveTo>
                  <a:pt x="5899348" y="6737793"/>
                </a:moveTo>
                <a:lnTo>
                  <a:pt x="5899348" y="6756400"/>
                </a:lnTo>
                <a:lnTo>
                  <a:pt x="5931175" y="6756400"/>
                </a:lnTo>
                <a:lnTo>
                  <a:pt x="5899348" y="6737793"/>
                </a:lnTo>
                <a:close/>
              </a:path>
              <a:path w="7499984" h="9702800">
                <a:moveTo>
                  <a:pt x="5875443" y="4248846"/>
                </a:moveTo>
                <a:lnTo>
                  <a:pt x="5852341" y="4262135"/>
                </a:lnTo>
                <a:lnTo>
                  <a:pt x="5852341" y="6710310"/>
                </a:lnTo>
                <a:lnTo>
                  <a:pt x="5899348" y="6737793"/>
                </a:lnTo>
                <a:lnTo>
                  <a:pt x="5899348" y="4263199"/>
                </a:lnTo>
                <a:lnTo>
                  <a:pt x="5875443" y="4248846"/>
                </a:lnTo>
                <a:close/>
              </a:path>
              <a:path w="7499984" h="9702800">
                <a:moveTo>
                  <a:pt x="5170876" y="6311900"/>
                </a:moveTo>
                <a:lnTo>
                  <a:pt x="5158999" y="6337314"/>
                </a:lnTo>
                <a:lnTo>
                  <a:pt x="5170653" y="6362700"/>
                </a:lnTo>
                <a:lnTo>
                  <a:pt x="5158690" y="6369471"/>
                </a:lnTo>
                <a:lnTo>
                  <a:pt x="5182495" y="6383388"/>
                </a:lnTo>
                <a:lnTo>
                  <a:pt x="5182495" y="6337300"/>
                </a:lnTo>
                <a:lnTo>
                  <a:pt x="5214321" y="6337300"/>
                </a:lnTo>
                <a:lnTo>
                  <a:pt x="5170876" y="6311900"/>
                </a:lnTo>
                <a:close/>
              </a:path>
              <a:path w="7499984" h="9702800">
                <a:moveTo>
                  <a:pt x="5158992" y="6337300"/>
                </a:moveTo>
                <a:lnTo>
                  <a:pt x="5135488" y="6337300"/>
                </a:lnTo>
                <a:lnTo>
                  <a:pt x="5135488" y="6382605"/>
                </a:lnTo>
                <a:lnTo>
                  <a:pt x="5158690" y="6369471"/>
                </a:lnTo>
                <a:lnTo>
                  <a:pt x="5147108" y="6362700"/>
                </a:lnTo>
                <a:lnTo>
                  <a:pt x="5158992" y="6337300"/>
                </a:lnTo>
                <a:close/>
              </a:path>
              <a:path w="7499984" h="9702800">
                <a:moveTo>
                  <a:pt x="5158992" y="6337299"/>
                </a:moveTo>
                <a:lnTo>
                  <a:pt x="5147108" y="6362700"/>
                </a:lnTo>
                <a:lnTo>
                  <a:pt x="5158690" y="6369471"/>
                </a:lnTo>
                <a:lnTo>
                  <a:pt x="5170653" y="6362700"/>
                </a:lnTo>
                <a:lnTo>
                  <a:pt x="5158992" y="6337299"/>
                </a:lnTo>
                <a:close/>
              </a:path>
              <a:path w="7499984" h="9702800">
                <a:moveTo>
                  <a:pt x="2232827" y="6337314"/>
                </a:moveTo>
                <a:lnTo>
                  <a:pt x="2244344" y="6362700"/>
                </a:lnTo>
                <a:lnTo>
                  <a:pt x="2244482" y="6362700"/>
                </a:lnTo>
                <a:lnTo>
                  <a:pt x="2232827" y="6337314"/>
                </a:lnTo>
                <a:close/>
              </a:path>
              <a:path w="7499984" h="9702800">
                <a:moveTo>
                  <a:pt x="2256324" y="6311900"/>
                </a:moveTo>
                <a:lnTo>
                  <a:pt x="2221298" y="6311900"/>
                </a:lnTo>
                <a:lnTo>
                  <a:pt x="2232827" y="6337314"/>
                </a:lnTo>
                <a:lnTo>
                  <a:pt x="2244482" y="6362700"/>
                </a:lnTo>
                <a:lnTo>
                  <a:pt x="2288032" y="6337300"/>
                </a:lnTo>
                <a:lnTo>
                  <a:pt x="2256324" y="6337300"/>
                </a:lnTo>
                <a:lnTo>
                  <a:pt x="2256324" y="6311900"/>
                </a:lnTo>
                <a:close/>
              </a:path>
              <a:path w="7499984" h="9702800">
                <a:moveTo>
                  <a:pt x="3654775" y="6290742"/>
                </a:moveTo>
                <a:lnTo>
                  <a:pt x="3654775" y="6355711"/>
                </a:lnTo>
                <a:lnTo>
                  <a:pt x="3666186" y="6362700"/>
                </a:lnTo>
                <a:lnTo>
                  <a:pt x="3690371" y="6311900"/>
                </a:lnTo>
                <a:lnTo>
                  <a:pt x="3654775" y="6290742"/>
                </a:lnTo>
                <a:close/>
              </a:path>
              <a:path w="7499984" h="9702800">
                <a:moveTo>
                  <a:pt x="3666571" y="5473700"/>
                </a:moveTo>
                <a:lnTo>
                  <a:pt x="3654775" y="5473700"/>
                </a:lnTo>
                <a:lnTo>
                  <a:pt x="3654775" y="6290742"/>
                </a:lnTo>
                <a:lnTo>
                  <a:pt x="3690371" y="6311900"/>
                </a:lnTo>
                <a:lnTo>
                  <a:pt x="3666186" y="6362700"/>
                </a:lnTo>
                <a:lnTo>
                  <a:pt x="3701782" y="6362700"/>
                </a:lnTo>
                <a:lnTo>
                  <a:pt x="3701782" y="5511800"/>
                </a:lnTo>
                <a:lnTo>
                  <a:pt x="3689986" y="5511800"/>
                </a:lnTo>
                <a:lnTo>
                  <a:pt x="3666571" y="5473700"/>
                </a:lnTo>
                <a:close/>
              </a:path>
              <a:path w="7499984" h="9702800">
                <a:moveTo>
                  <a:pt x="3028003" y="5918200"/>
                </a:moveTo>
                <a:lnTo>
                  <a:pt x="2996681" y="5918200"/>
                </a:lnTo>
                <a:lnTo>
                  <a:pt x="2996681" y="5952698"/>
                </a:lnTo>
                <a:lnTo>
                  <a:pt x="3654775" y="6355711"/>
                </a:lnTo>
                <a:lnTo>
                  <a:pt x="3654775" y="6290742"/>
                </a:lnTo>
                <a:lnTo>
                  <a:pt x="3028003" y="5918200"/>
                </a:lnTo>
                <a:close/>
              </a:path>
              <a:path w="7499984" h="9702800">
                <a:moveTo>
                  <a:pt x="7475793" y="5797843"/>
                </a:moveTo>
                <a:lnTo>
                  <a:pt x="6581054" y="6299200"/>
                </a:lnTo>
                <a:lnTo>
                  <a:pt x="6604342" y="6350000"/>
                </a:lnTo>
                <a:lnTo>
                  <a:pt x="6616201" y="6343103"/>
                </a:lnTo>
                <a:lnTo>
                  <a:pt x="6616201" y="6324600"/>
                </a:lnTo>
                <a:lnTo>
                  <a:pt x="6648019" y="6324600"/>
                </a:lnTo>
                <a:lnTo>
                  <a:pt x="7475773" y="5843223"/>
                </a:lnTo>
                <a:lnTo>
                  <a:pt x="7475793" y="5797843"/>
                </a:lnTo>
                <a:close/>
              </a:path>
              <a:path w="7499984" h="9702800">
                <a:moveTo>
                  <a:pt x="6616201" y="6343103"/>
                </a:moveTo>
                <a:lnTo>
                  <a:pt x="6604342" y="6350000"/>
                </a:lnTo>
                <a:lnTo>
                  <a:pt x="6616201" y="6350000"/>
                </a:lnTo>
                <a:lnTo>
                  <a:pt x="6616201" y="6343103"/>
                </a:lnTo>
                <a:close/>
              </a:path>
              <a:path w="7499984" h="9702800">
                <a:moveTo>
                  <a:pt x="6648019" y="6324600"/>
                </a:moveTo>
                <a:lnTo>
                  <a:pt x="6616201" y="6324600"/>
                </a:lnTo>
                <a:lnTo>
                  <a:pt x="6616201" y="6343103"/>
                </a:lnTo>
                <a:lnTo>
                  <a:pt x="6648019" y="6324600"/>
                </a:lnTo>
                <a:close/>
              </a:path>
              <a:path w="7499984" h="9702800">
                <a:moveTo>
                  <a:pt x="2221189" y="6311962"/>
                </a:moveTo>
                <a:lnTo>
                  <a:pt x="2209317" y="6318778"/>
                </a:lnTo>
                <a:lnTo>
                  <a:pt x="2209317" y="6337300"/>
                </a:lnTo>
                <a:lnTo>
                  <a:pt x="2232821" y="6337300"/>
                </a:lnTo>
                <a:lnTo>
                  <a:pt x="2221189" y="6311962"/>
                </a:lnTo>
                <a:close/>
              </a:path>
              <a:path w="7499984" h="9702800">
                <a:moveTo>
                  <a:pt x="2221298" y="6311900"/>
                </a:moveTo>
                <a:lnTo>
                  <a:pt x="2232821" y="6337300"/>
                </a:lnTo>
                <a:lnTo>
                  <a:pt x="2221298" y="6311900"/>
                </a:lnTo>
                <a:close/>
              </a:path>
              <a:path w="7499984" h="9702800">
                <a:moveTo>
                  <a:pt x="2961516" y="5892800"/>
                </a:moveTo>
                <a:lnTo>
                  <a:pt x="2256324" y="6291994"/>
                </a:lnTo>
                <a:lnTo>
                  <a:pt x="2256324" y="6337300"/>
                </a:lnTo>
                <a:lnTo>
                  <a:pt x="2288032" y="6337299"/>
                </a:lnTo>
                <a:lnTo>
                  <a:pt x="2949674" y="5951408"/>
                </a:lnTo>
                <a:lnTo>
                  <a:pt x="2949674" y="5918200"/>
                </a:lnTo>
                <a:lnTo>
                  <a:pt x="2969147" y="5918200"/>
                </a:lnTo>
                <a:lnTo>
                  <a:pt x="2971486" y="5914515"/>
                </a:lnTo>
                <a:lnTo>
                  <a:pt x="2961516" y="5892800"/>
                </a:lnTo>
                <a:close/>
              </a:path>
              <a:path w="7499984" h="9702800">
                <a:moveTo>
                  <a:pt x="5170876" y="6311900"/>
                </a:moveTo>
                <a:lnTo>
                  <a:pt x="5147331" y="6311900"/>
                </a:lnTo>
                <a:lnTo>
                  <a:pt x="5158992" y="6337299"/>
                </a:lnTo>
                <a:lnTo>
                  <a:pt x="5170876" y="6311900"/>
                </a:lnTo>
                <a:close/>
              </a:path>
              <a:path w="7499984" h="9702800">
                <a:moveTo>
                  <a:pt x="2221019" y="4622800"/>
                </a:moveTo>
                <a:lnTo>
                  <a:pt x="2209317" y="4635500"/>
                </a:lnTo>
                <a:lnTo>
                  <a:pt x="2209317" y="6318778"/>
                </a:lnTo>
                <a:lnTo>
                  <a:pt x="2221189" y="6311962"/>
                </a:lnTo>
                <a:lnTo>
                  <a:pt x="2256324" y="6291994"/>
                </a:lnTo>
                <a:lnTo>
                  <a:pt x="2256324" y="4660900"/>
                </a:lnTo>
                <a:lnTo>
                  <a:pt x="2244623" y="4660900"/>
                </a:lnTo>
                <a:lnTo>
                  <a:pt x="2236755" y="4648200"/>
                </a:lnTo>
                <a:lnTo>
                  <a:pt x="2232821" y="4648200"/>
                </a:lnTo>
                <a:lnTo>
                  <a:pt x="2221019" y="4622800"/>
                </a:lnTo>
                <a:close/>
              </a:path>
              <a:path w="7499984" h="9702800">
                <a:moveTo>
                  <a:pt x="2256324" y="6291994"/>
                </a:moveTo>
                <a:lnTo>
                  <a:pt x="2221160" y="6311900"/>
                </a:lnTo>
                <a:lnTo>
                  <a:pt x="2221298" y="6311900"/>
                </a:lnTo>
                <a:lnTo>
                  <a:pt x="2256324" y="6311900"/>
                </a:lnTo>
                <a:lnTo>
                  <a:pt x="2256324" y="6291994"/>
                </a:lnTo>
                <a:close/>
              </a:path>
              <a:path w="7499984" h="9702800">
                <a:moveTo>
                  <a:pt x="2985270" y="5892800"/>
                </a:moveTo>
                <a:lnTo>
                  <a:pt x="2974878" y="5914628"/>
                </a:lnTo>
                <a:lnTo>
                  <a:pt x="2984838" y="5930900"/>
                </a:lnTo>
                <a:lnTo>
                  <a:pt x="2972672" y="5937995"/>
                </a:lnTo>
                <a:lnTo>
                  <a:pt x="2996681" y="5952698"/>
                </a:lnTo>
                <a:lnTo>
                  <a:pt x="2996681" y="5918200"/>
                </a:lnTo>
                <a:lnTo>
                  <a:pt x="3028003" y="5918200"/>
                </a:lnTo>
                <a:lnTo>
                  <a:pt x="2985270" y="5892800"/>
                </a:lnTo>
                <a:close/>
              </a:path>
              <a:path w="7499984" h="9702800">
                <a:moveTo>
                  <a:pt x="2969147" y="5918200"/>
                </a:moveTo>
                <a:lnTo>
                  <a:pt x="2949674" y="5918200"/>
                </a:lnTo>
                <a:lnTo>
                  <a:pt x="2949674" y="5951408"/>
                </a:lnTo>
                <a:lnTo>
                  <a:pt x="2972672" y="5937995"/>
                </a:lnTo>
                <a:lnTo>
                  <a:pt x="2961085" y="5930900"/>
                </a:lnTo>
                <a:lnTo>
                  <a:pt x="2969147" y="5918200"/>
                </a:lnTo>
                <a:close/>
              </a:path>
              <a:path w="7499984" h="9702800">
                <a:moveTo>
                  <a:pt x="2971486" y="5914515"/>
                </a:moveTo>
                <a:lnTo>
                  <a:pt x="2961085" y="5930900"/>
                </a:lnTo>
                <a:lnTo>
                  <a:pt x="2972672" y="5937995"/>
                </a:lnTo>
                <a:lnTo>
                  <a:pt x="2984838" y="5930900"/>
                </a:lnTo>
                <a:lnTo>
                  <a:pt x="2977064" y="5918200"/>
                </a:lnTo>
                <a:lnTo>
                  <a:pt x="2973177" y="5918200"/>
                </a:lnTo>
                <a:lnTo>
                  <a:pt x="2971486" y="5914515"/>
                </a:lnTo>
                <a:close/>
              </a:path>
              <a:path w="7499984" h="9702800">
                <a:moveTo>
                  <a:pt x="2973177" y="5911849"/>
                </a:moveTo>
                <a:lnTo>
                  <a:pt x="2971486" y="5914515"/>
                </a:lnTo>
                <a:lnTo>
                  <a:pt x="2973177" y="5918200"/>
                </a:lnTo>
                <a:lnTo>
                  <a:pt x="2974878" y="5914628"/>
                </a:lnTo>
                <a:lnTo>
                  <a:pt x="2973177" y="5911849"/>
                </a:lnTo>
                <a:close/>
              </a:path>
              <a:path w="7499984" h="9702800">
                <a:moveTo>
                  <a:pt x="2974878" y="5914628"/>
                </a:moveTo>
                <a:lnTo>
                  <a:pt x="2973177" y="5918200"/>
                </a:lnTo>
                <a:lnTo>
                  <a:pt x="2977064" y="5918200"/>
                </a:lnTo>
                <a:lnTo>
                  <a:pt x="2974878" y="5914628"/>
                </a:lnTo>
                <a:close/>
              </a:path>
              <a:path w="7499984" h="9702800">
                <a:moveTo>
                  <a:pt x="2985270" y="5892800"/>
                </a:moveTo>
                <a:lnTo>
                  <a:pt x="2973177" y="5911849"/>
                </a:lnTo>
                <a:lnTo>
                  <a:pt x="2974878" y="5914628"/>
                </a:lnTo>
                <a:lnTo>
                  <a:pt x="2985270" y="5892800"/>
                </a:lnTo>
                <a:close/>
              </a:path>
              <a:path w="7499984" h="9702800">
                <a:moveTo>
                  <a:pt x="2961516" y="5892800"/>
                </a:moveTo>
                <a:lnTo>
                  <a:pt x="2971486" y="5914515"/>
                </a:lnTo>
                <a:lnTo>
                  <a:pt x="2973177" y="5911849"/>
                </a:lnTo>
                <a:lnTo>
                  <a:pt x="2961516" y="5892800"/>
                </a:lnTo>
                <a:close/>
              </a:path>
              <a:path w="7499984" h="9702800">
                <a:moveTo>
                  <a:pt x="2973467" y="5880100"/>
                </a:moveTo>
                <a:lnTo>
                  <a:pt x="2961516" y="5892800"/>
                </a:lnTo>
                <a:lnTo>
                  <a:pt x="2973177" y="5911849"/>
                </a:lnTo>
                <a:lnTo>
                  <a:pt x="2985270" y="5892800"/>
                </a:lnTo>
                <a:lnTo>
                  <a:pt x="2973467" y="5880100"/>
                </a:lnTo>
                <a:close/>
              </a:path>
              <a:path w="7499984" h="9702800">
                <a:moveTo>
                  <a:pt x="7487650" y="5791200"/>
                </a:moveTo>
                <a:lnTo>
                  <a:pt x="7475793" y="5797843"/>
                </a:lnTo>
                <a:lnTo>
                  <a:pt x="7475773" y="5843223"/>
                </a:lnTo>
                <a:lnTo>
                  <a:pt x="7499715" y="5829300"/>
                </a:lnTo>
                <a:lnTo>
                  <a:pt x="7499715" y="5803900"/>
                </a:lnTo>
                <a:lnTo>
                  <a:pt x="7487650" y="5791200"/>
                </a:lnTo>
                <a:close/>
              </a:path>
              <a:path w="7499984" h="9702800">
                <a:moveTo>
                  <a:pt x="7499715" y="5791200"/>
                </a:moveTo>
                <a:lnTo>
                  <a:pt x="7487650" y="5791200"/>
                </a:lnTo>
                <a:lnTo>
                  <a:pt x="7499715" y="5803900"/>
                </a:lnTo>
                <a:lnTo>
                  <a:pt x="7499715" y="5791200"/>
                </a:lnTo>
                <a:close/>
              </a:path>
              <a:path w="7499984" h="9702800">
                <a:moveTo>
                  <a:pt x="7499715" y="5207000"/>
                </a:moveTo>
                <a:lnTo>
                  <a:pt x="7487291" y="5232400"/>
                </a:lnTo>
                <a:lnTo>
                  <a:pt x="7476045" y="5232400"/>
                </a:lnTo>
                <a:lnTo>
                  <a:pt x="7475793" y="5797843"/>
                </a:lnTo>
                <a:lnTo>
                  <a:pt x="7487650" y="5791200"/>
                </a:lnTo>
                <a:lnTo>
                  <a:pt x="7499715" y="5791200"/>
                </a:lnTo>
                <a:lnTo>
                  <a:pt x="7499715" y="5232400"/>
                </a:lnTo>
                <a:lnTo>
                  <a:pt x="7487291" y="5232400"/>
                </a:lnTo>
                <a:lnTo>
                  <a:pt x="7476048" y="5225449"/>
                </a:lnTo>
                <a:lnTo>
                  <a:pt x="7499715" y="5225449"/>
                </a:lnTo>
                <a:lnTo>
                  <a:pt x="7499715" y="5207000"/>
                </a:lnTo>
                <a:close/>
              </a:path>
              <a:path w="7499984" h="9702800">
                <a:moveTo>
                  <a:pt x="3666571" y="5473700"/>
                </a:moveTo>
                <a:lnTo>
                  <a:pt x="3689986" y="5511800"/>
                </a:lnTo>
                <a:lnTo>
                  <a:pt x="3701782" y="5504967"/>
                </a:lnTo>
                <a:lnTo>
                  <a:pt x="3701782" y="5486400"/>
                </a:lnTo>
                <a:lnTo>
                  <a:pt x="3678279" y="5486400"/>
                </a:lnTo>
                <a:lnTo>
                  <a:pt x="3666571" y="5473700"/>
                </a:lnTo>
                <a:close/>
              </a:path>
              <a:path w="7499984" h="9702800">
                <a:moveTo>
                  <a:pt x="3701782" y="5504967"/>
                </a:moveTo>
                <a:lnTo>
                  <a:pt x="3689986" y="5511800"/>
                </a:lnTo>
                <a:lnTo>
                  <a:pt x="3701782" y="5511800"/>
                </a:lnTo>
                <a:lnTo>
                  <a:pt x="3701782" y="5504967"/>
                </a:lnTo>
                <a:close/>
              </a:path>
              <a:path w="7499984" h="9702800">
                <a:moveTo>
                  <a:pt x="5123737" y="4629632"/>
                </a:moveTo>
                <a:lnTo>
                  <a:pt x="3666571" y="5473700"/>
                </a:lnTo>
                <a:lnTo>
                  <a:pt x="3678279" y="5486400"/>
                </a:lnTo>
                <a:lnTo>
                  <a:pt x="3701782" y="5486400"/>
                </a:lnTo>
                <a:lnTo>
                  <a:pt x="3701782" y="5504967"/>
                </a:lnTo>
                <a:lnTo>
                  <a:pt x="5158948" y="4660900"/>
                </a:lnTo>
                <a:lnTo>
                  <a:pt x="5147240" y="4648200"/>
                </a:lnTo>
                <a:lnTo>
                  <a:pt x="5123737" y="4648200"/>
                </a:lnTo>
                <a:lnTo>
                  <a:pt x="5123737" y="4629632"/>
                </a:lnTo>
                <a:close/>
              </a:path>
              <a:path w="7499984" h="9702800">
                <a:moveTo>
                  <a:pt x="7476074" y="5167126"/>
                </a:moveTo>
                <a:lnTo>
                  <a:pt x="7476048" y="5225449"/>
                </a:lnTo>
                <a:lnTo>
                  <a:pt x="7487291" y="5232400"/>
                </a:lnTo>
                <a:lnTo>
                  <a:pt x="7499715" y="5207000"/>
                </a:lnTo>
                <a:lnTo>
                  <a:pt x="7499715" y="5181600"/>
                </a:lnTo>
                <a:lnTo>
                  <a:pt x="7476074" y="5167126"/>
                </a:lnTo>
                <a:close/>
              </a:path>
              <a:path w="7499984" h="9702800">
                <a:moveTo>
                  <a:pt x="6628469" y="4648200"/>
                </a:moveTo>
                <a:lnTo>
                  <a:pt x="6616201" y="4667250"/>
                </a:lnTo>
                <a:lnTo>
                  <a:pt x="6604062" y="4686300"/>
                </a:lnTo>
                <a:lnTo>
                  <a:pt x="6603933" y="4686300"/>
                </a:lnTo>
                <a:lnTo>
                  <a:pt x="7476048" y="5225449"/>
                </a:lnTo>
                <a:lnTo>
                  <a:pt x="7476074" y="5167126"/>
                </a:lnTo>
                <a:lnTo>
                  <a:pt x="6690701" y="4686300"/>
                </a:lnTo>
                <a:lnTo>
                  <a:pt x="6604062" y="4686300"/>
                </a:lnTo>
                <a:lnTo>
                  <a:pt x="6690610" y="4686244"/>
                </a:lnTo>
                <a:lnTo>
                  <a:pt x="6669957" y="4673600"/>
                </a:lnTo>
                <a:lnTo>
                  <a:pt x="6639705" y="4673600"/>
                </a:lnTo>
                <a:lnTo>
                  <a:pt x="6639705" y="4655078"/>
                </a:lnTo>
                <a:lnTo>
                  <a:pt x="6628469" y="4648200"/>
                </a:lnTo>
                <a:close/>
              </a:path>
              <a:path w="7499984" h="9702800">
                <a:moveTo>
                  <a:pt x="7477920" y="996500"/>
                </a:moveTo>
                <a:lnTo>
                  <a:pt x="7476074" y="5167126"/>
                </a:lnTo>
                <a:lnTo>
                  <a:pt x="7499715" y="5181600"/>
                </a:lnTo>
                <a:lnTo>
                  <a:pt x="7499715" y="1003300"/>
                </a:lnTo>
                <a:lnTo>
                  <a:pt x="7489609" y="1003300"/>
                </a:lnTo>
                <a:lnTo>
                  <a:pt x="7477920" y="996500"/>
                </a:lnTo>
                <a:close/>
              </a:path>
              <a:path w="7499984" h="9702800">
                <a:moveTo>
                  <a:pt x="6616201" y="4667250"/>
                </a:moveTo>
                <a:lnTo>
                  <a:pt x="6603969" y="4686244"/>
                </a:lnTo>
                <a:lnTo>
                  <a:pt x="6616201" y="4667250"/>
                </a:lnTo>
                <a:close/>
              </a:path>
              <a:path w="7499984" h="9702800">
                <a:moveTo>
                  <a:pt x="5909137" y="4216400"/>
                </a:moveTo>
                <a:lnTo>
                  <a:pt x="5899348" y="4216400"/>
                </a:lnTo>
                <a:lnTo>
                  <a:pt x="5899348" y="4263199"/>
                </a:lnTo>
                <a:lnTo>
                  <a:pt x="6603969" y="4686244"/>
                </a:lnTo>
                <a:lnTo>
                  <a:pt x="6612112" y="4673600"/>
                </a:lnTo>
                <a:lnTo>
                  <a:pt x="6592698" y="4673600"/>
                </a:lnTo>
                <a:lnTo>
                  <a:pt x="6592698" y="4626800"/>
                </a:lnTo>
                <a:lnTo>
                  <a:pt x="5909137" y="4216400"/>
                </a:lnTo>
                <a:close/>
              </a:path>
              <a:path w="7499984" h="9702800">
                <a:moveTo>
                  <a:pt x="6592698" y="4626800"/>
                </a:moveTo>
                <a:lnTo>
                  <a:pt x="6592698" y="4673600"/>
                </a:lnTo>
                <a:lnTo>
                  <a:pt x="6612112" y="4673600"/>
                </a:lnTo>
                <a:lnTo>
                  <a:pt x="6616201" y="4667250"/>
                </a:lnTo>
                <a:lnTo>
                  <a:pt x="6628341" y="4648200"/>
                </a:lnTo>
                <a:lnTo>
                  <a:pt x="6592698" y="4626800"/>
                </a:lnTo>
                <a:close/>
              </a:path>
              <a:path w="7499984" h="9702800">
                <a:moveTo>
                  <a:pt x="6639705" y="4655078"/>
                </a:moveTo>
                <a:lnTo>
                  <a:pt x="6639705" y="4673600"/>
                </a:lnTo>
                <a:lnTo>
                  <a:pt x="6669957" y="4673600"/>
                </a:lnTo>
                <a:lnTo>
                  <a:pt x="6639705" y="4655078"/>
                </a:lnTo>
                <a:close/>
              </a:path>
              <a:path w="7499984" h="9702800">
                <a:moveTo>
                  <a:pt x="6592698" y="3815932"/>
                </a:moveTo>
                <a:lnTo>
                  <a:pt x="6592698" y="4626800"/>
                </a:lnTo>
                <a:lnTo>
                  <a:pt x="6628341" y="4648200"/>
                </a:lnTo>
                <a:lnTo>
                  <a:pt x="6616201" y="4667250"/>
                </a:lnTo>
                <a:lnTo>
                  <a:pt x="6628469" y="4648200"/>
                </a:lnTo>
                <a:lnTo>
                  <a:pt x="6639705" y="4648200"/>
                </a:lnTo>
                <a:lnTo>
                  <a:pt x="6639705" y="3822700"/>
                </a:lnTo>
                <a:lnTo>
                  <a:pt x="6604843" y="3822700"/>
                </a:lnTo>
                <a:lnTo>
                  <a:pt x="6592698" y="3815932"/>
                </a:lnTo>
                <a:close/>
              </a:path>
              <a:path w="7499984" h="9702800">
                <a:moveTo>
                  <a:pt x="2937922" y="4210430"/>
                </a:moveTo>
                <a:lnTo>
                  <a:pt x="2221019" y="4622800"/>
                </a:lnTo>
                <a:lnTo>
                  <a:pt x="2244623" y="4660900"/>
                </a:lnTo>
                <a:lnTo>
                  <a:pt x="2256324" y="4654169"/>
                </a:lnTo>
                <a:lnTo>
                  <a:pt x="2256324" y="4648200"/>
                </a:lnTo>
                <a:lnTo>
                  <a:pt x="2266702" y="4648200"/>
                </a:lnTo>
                <a:lnTo>
                  <a:pt x="2973227" y="4241800"/>
                </a:lnTo>
                <a:lnTo>
                  <a:pt x="2972980" y="4241800"/>
                </a:lnTo>
                <a:lnTo>
                  <a:pt x="2961426" y="4222749"/>
                </a:lnTo>
                <a:lnTo>
                  <a:pt x="2957492" y="4216400"/>
                </a:lnTo>
                <a:lnTo>
                  <a:pt x="2937922" y="4216400"/>
                </a:lnTo>
                <a:lnTo>
                  <a:pt x="2937922" y="4210430"/>
                </a:lnTo>
                <a:close/>
              </a:path>
              <a:path w="7499984" h="9702800">
                <a:moveTo>
                  <a:pt x="2256324" y="4654169"/>
                </a:moveTo>
                <a:lnTo>
                  <a:pt x="2244623" y="4660900"/>
                </a:lnTo>
                <a:lnTo>
                  <a:pt x="2256324" y="4660900"/>
                </a:lnTo>
                <a:lnTo>
                  <a:pt x="2256324" y="4654169"/>
                </a:lnTo>
                <a:close/>
              </a:path>
              <a:path w="7499984" h="9702800">
                <a:moveTo>
                  <a:pt x="5147240" y="4648200"/>
                </a:moveTo>
                <a:lnTo>
                  <a:pt x="5158948" y="4660900"/>
                </a:lnTo>
                <a:lnTo>
                  <a:pt x="5158676" y="4660457"/>
                </a:lnTo>
                <a:lnTo>
                  <a:pt x="5147240" y="4648200"/>
                </a:lnTo>
                <a:close/>
              </a:path>
              <a:path w="7499984" h="9702800">
                <a:moveTo>
                  <a:pt x="5158676" y="4660457"/>
                </a:moveTo>
                <a:lnTo>
                  <a:pt x="5158948" y="4660900"/>
                </a:lnTo>
                <a:lnTo>
                  <a:pt x="5159089" y="4660900"/>
                </a:lnTo>
                <a:lnTo>
                  <a:pt x="5158676" y="4660457"/>
                </a:lnTo>
                <a:close/>
              </a:path>
              <a:path w="7499984" h="9702800">
                <a:moveTo>
                  <a:pt x="5170744" y="4622800"/>
                </a:moveTo>
                <a:lnTo>
                  <a:pt x="5135532" y="4622800"/>
                </a:lnTo>
                <a:lnTo>
                  <a:pt x="5147240" y="4641850"/>
                </a:lnTo>
                <a:lnTo>
                  <a:pt x="5159089" y="4660900"/>
                </a:lnTo>
                <a:lnTo>
                  <a:pt x="5181168" y="4648200"/>
                </a:lnTo>
                <a:lnTo>
                  <a:pt x="5170744" y="4648200"/>
                </a:lnTo>
                <a:lnTo>
                  <a:pt x="5170744" y="4622800"/>
                </a:lnTo>
                <a:close/>
              </a:path>
              <a:path w="7499984" h="9702800">
                <a:moveTo>
                  <a:pt x="5135429" y="4622860"/>
                </a:moveTo>
                <a:lnTo>
                  <a:pt x="5123737" y="4629632"/>
                </a:lnTo>
                <a:lnTo>
                  <a:pt x="5123737" y="4648200"/>
                </a:lnTo>
                <a:lnTo>
                  <a:pt x="5147240" y="4648200"/>
                </a:lnTo>
                <a:lnTo>
                  <a:pt x="5158676" y="4660457"/>
                </a:lnTo>
                <a:lnTo>
                  <a:pt x="5147240" y="4641850"/>
                </a:lnTo>
                <a:lnTo>
                  <a:pt x="5135429" y="4622860"/>
                </a:lnTo>
                <a:close/>
              </a:path>
              <a:path w="7499984" h="9702800">
                <a:moveTo>
                  <a:pt x="6639705" y="4648200"/>
                </a:moveTo>
                <a:lnTo>
                  <a:pt x="6628469" y="4648200"/>
                </a:lnTo>
                <a:lnTo>
                  <a:pt x="6639705" y="4655078"/>
                </a:lnTo>
                <a:lnTo>
                  <a:pt x="6639705" y="4648200"/>
                </a:lnTo>
                <a:close/>
              </a:path>
              <a:path w="7499984" h="9702800">
                <a:moveTo>
                  <a:pt x="2266702" y="4648200"/>
                </a:moveTo>
                <a:lnTo>
                  <a:pt x="2256324" y="4648200"/>
                </a:lnTo>
                <a:lnTo>
                  <a:pt x="2256324" y="4654169"/>
                </a:lnTo>
                <a:lnTo>
                  <a:pt x="2266702" y="4648200"/>
                </a:lnTo>
                <a:close/>
              </a:path>
              <a:path w="7499984" h="9702800">
                <a:moveTo>
                  <a:pt x="5147240" y="4641850"/>
                </a:moveTo>
                <a:lnTo>
                  <a:pt x="5151143" y="4648200"/>
                </a:lnTo>
                <a:lnTo>
                  <a:pt x="5147240" y="4641850"/>
                </a:lnTo>
                <a:close/>
              </a:path>
              <a:path w="7499984" h="9702800">
                <a:moveTo>
                  <a:pt x="5863996" y="4203700"/>
                </a:moveTo>
                <a:lnTo>
                  <a:pt x="5170744" y="4602465"/>
                </a:lnTo>
                <a:lnTo>
                  <a:pt x="5170744" y="4648200"/>
                </a:lnTo>
                <a:lnTo>
                  <a:pt x="5181168" y="4648200"/>
                </a:lnTo>
                <a:lnTo>
                  <a:pt x="5852341" y="4262135"/>
                </a:lnTo>
                <a:lnTo>
                  <a:pt x="5852341" y="4216400"/>
                </a:lnTo>
                <a:lnTo>
                  <a:pt x="5871896" y="4216400"/>
                </a:lnTo>
                <a:lnTo>
                  <a:pt x="5863996" y="4203700"/>
                </a:lnTo>
                <a:close/>
              </a:path>
              <a:path w="7499984" h="9702800">
                <a:moveTo>
                  <a:pt x="5135532" y="4622800"/>
                </a:moveTo>
                <a:lnTo>
                  <a:pt x="5147240" y="4641850"/>
                </a:lnTo>
                <a:lnTo>
                  <a:pt x="5135532" y="4622800"/>
                </a:lnTo>
                <a:close/>
              </a:path>
              <a:path w="7499984" h="9702800">
                <a:moveTo>
                  <a:pt x="5147511" y="3016287"/>
                </a:moveTo>
                <a:lnTo>
                  <a:pt x="5123737" y="3029745"/>
                </a:lnTo>
                <a:lnTo>
                  <a:pt x="5123737" y="4629632"/>
                </a:lnTo>
                <a:lnTo>
                  <a:pt x="5135429" y="4622860"/>
                </a:lnTo>
                <a:lnTo>
                  <a:pt x="5170744" y="4602465"/>
                </a:lnTo>
                <a:lnTo>
                  <a:pt x="5170744" y="3029046"/>
                </a:lnTo>
                <a:lnTo>
                  <a:pt x="5147511" y="3016287"/>
                </a:lnTo>
                <a:close/>
              </a:path>
              <a:path w="7499984" h="9702800">
                <a:moveTo>
                  <a:pt x="5170744" y="4602465"/>
                </a:moveTo>
                <a:lnTo>
                  <a:pt x="5135391" y="4622800"/>
                </a:lnTo>
                <a:lnTo>
                  <a:pt x="5135532" y="4622800"/>
                </a:lnTo>
                <a:lnTo>
                  <a:pt x="5170744" y="4622800"/>
                </a:lnTo>
                <a:lnTo>
                  <a:pt x="5170744" y="4602465"/>
                </a:lnTo>
                <a:close/>
              </a:path>
              <a:path w="7499984" h="9702800">
                <a:moveTo>
                  <a:pt x="5887984" y="4203700"/>
                </a:moveTo>
                <a:lnTo>
                  <a:pt x="5875845" y="4222750"/>
                </a:lnTo>
                <a:lnTo>
                  <a:pt x="5887694" y="4241800"/>
                </a:lnTo>
                <a:lnTo>
                  <a:pt x="5875443" y="4248846"/>
                </a:lnTo>
                <a:lnTo>
                  <a:pt x="5899348" y="4263199"/>
                </a:lnTo>
                <a:lnTo>
                  <a:pt x="5899348" y="4216400"/>
                </a:lnTo>
                <a:lnTo>
                  <a:pt x="5909137" y="4216400"/>
                </a:lnTo>
                <a:lnTo>
                  <a:pt x="5887984" y="4203700"/>
                </a:lnTo>
                <a:close/>
              </a:path>
              <a:path w="7499984" h="9702800">
                <a:moveTo>
                  <a:pt x="5871896" y="4216400"/>
                </a:moveTo>
                <a:lnTo>
                  <a:pt x="5852341" y="4216400"/>
                </a:lnTo>
                <a:lnTo>
                  <a:pt x="5852341" y="4262135"/>
                </a:lnTo>
                <a:lnTo>
                  <a:pt x="5875443" y="4248846"/>
                </a:lnTo>
                <a:lnTo>
                  <a:pt x="5863706" y="4241800"/>
                </a:lnTo>
                <a:lnTo>
                  <a:pt x="5875845" y="4222749"/>
                </a:lnTo>
                <a:lnTo>
                  <a:pt x="5871896" y="4216400"/>
                </a:lnTo>
                <a:close/>
              </a:path>
              <a:path w="7499984" h="9702800">
                <a:moveTo>
                  <a:pt x="5875845" y="4222749"/>
                </a:moveTo>
                <a:lnTo>
                  <a:pt x="5863706" y="4241800"/>
                </a:lnTo>
                <a:lnTo>
                  <a:pt x="5875443" y="4248846"/>
                </a:lnTo>
                <a:lnTo>
                  <a:pt x="5887694" y="4241800"/>
                </a:lnTo>
                <a:lnTo>
                  <a:pt x="5875845" y="4222749"/>
                </a:lnTo>
                <a:close/>
              </a:path>
              <a:path w="7499984" h="9702800">
                <a:moveTo>
                  <a:pt x="2961426" y="4222750"/>
                </a:moveTo>
                <a:lnTo>
                  <a:pt x="2972980" y="4241800"/>
                </a:lnTo>
                <a:lnTo>
                  <a:pt x="2973163" y="4241696"/>
                </a:lnTo>
                <a:lnTo>
                  <a:pt x="2961426" y="4222750"/>
                </a:lnTo>
                <a:close/>
              </a:path>
              <a:path w="7499984" h="9702800">
                <a:moveTo>
                  <a:pt x="2973163" y="4241696"/>
                </a:moveTo>
                <a:lnTo>
                  <a:pt x="2972980" y="4241800"/>
                </a:lnTo>
                <a:lnTo>
                  <a:pt x="2973227" y="4241800"/>
                </a:lnTo>
                <a:close/>
              </a:path>
              <a:path w="7499984" h="9702800">
                <a:moveTo>
                  <a:pt x="2984929" y="4183825"/>
                </a:moveTo>
                <a:lnTo>
                  <a:pt x="2949872" y="4203700"/>
                </a:lnTo>
                <a:lnTo>
                  <a:pt x="2961426" y="4222750"/>
                </a:lnTo>
                <a:lnTo>
                  <a:pt x="2973163" y="4241696"/>
                </a:lnTo>
                <a:lnTo>
                  <a:pt x="3017783" y="4216400"/>
                </a:lnTo>
                <a:lnTo>
                  <a:pt x="2984929" y="4216400"/>
                </a:lnTo>
                <a:lnTo>
                  <a:pt x="2984929" y="4183825"/>
                </a:lnTo>
                <a:close/>
              </a:path>
              <a:path w="7499984" h="9702800">
                <a:moveTo>
                  <a:pt x="5879891" y="4216400"/>
                </a:moveTo>
                <a:lnTo>
                  <a:pt x="5871896" y="4216400"/>
                </a:lnTo>
                <a:lnTo>
                  <a:pt x="5875845" y="4222749"/>
                </a:lnTo>
                <a:lnTo>
                  <a:pt x="5879891" y="4216400"/>
                </a:lnTo>
                <a:close/>
              </a:path>
              <a:path w="7499984" h="9702800">
                <a:moveTo>
                  <a:pt x="2949624" y="4203700"/>
                </a:moveTo>
                <a:lnTo>
                  <a:pt x="2937922" y="4210430"/>
                </a:lnTo>
                <a:lnTo>
                  <a:pt x="2937922" y="4216400"/>
                </a:lnTo>
                <a:lnTo>
                  <a:pt x="2957492" y="4216400"/>
                </a:lnTo>
                <a:lnTo>
                  <a:pt x="2949624" y="4203700"/>
                </a:lnTo>
                <a:close/>
              </a:path>
              <a:path w="7499984" h="9702800">
                <a:moveTo>
                  <a:pt x="2949872" y="4203700"/>
                </a:moveTo>
                <a:lnTo>
                  <a:pt x="2949624" y="4203700"/>
                </a:lnTo>
                <a:lnTo>
                  <a:pt x="2957492" y="4216400"/>
                </a:lnTo>
                <a:lnTo>
                  <a:pt x="2949872" y="4203700"/>
                </a:lnTo>
                <a:close/>
              </a:path>
              <a:path w="7499984" h="9702800">
                <a:moveTo>
                  <a:pt x="3654775" y="3804074"/>
                </a:moveTo>
                <a:lnTo>
                  <a:pt x="2984929" y="4183825"/>
                </a:lnTo>
                <a:lnTo>
                  <a:pt x="2984929" y="4216400"/>
                </a:lnTo>
                <a:lnTo>
                  <a:pt x="3017783" y="4216400"/>
                </a:lnTo>
                <a:lnTo>
                  <a:pt x="3689833" y="3835400"/>
                </a:lnTo>
                <a:lnTo>
                  <a:pt x="3682130" y="3822700"/>
                </a:lnTo>
                <a:lnTo>
                  <a:pt x="3654775" y="3822700"/>
                </a:lnTo>
                <a:lnTo>
                  <a:pt x="3654775" y="3804074"/>
                </a:lnTo>
                <a:close/>
              </a:path>
              <a:path w="7499984" h="9702800">
                <a:moveTo>
                  <a:pt x="5876041" y="4191000"/>
                </a:moveTo>
                <a:lnTo>
                  <a:pt x="5863996" y="4203700"/>
                </a:lnTo>
                <a:lnTo>
                  <a:pt x="5875845" y="4216400"/>
                </a:lnTo>
                <a:lnTo>
                  <a:pt x="5887984" y="4203700"/>
                </a:lnTo>
                <a:lnTo>
                  <a:pt x="5876041" y="4191000"/>
                </a:lnTo>
                <a:close/>
              </a:path>
              <a:path w="7499984" h="9702800">
                <a:moveTo>
                  <a:pt x="2949983" y="1676400"/>
                </a:moveTo>
                <a:lnTo>
                  <a:pt x="2937922" y="1676400"/>
                </a:lnTo>
                <a:lnTo>
                  <a:pt x="2937922" y="4210430"/>
                </a:lnTo>
                <a:lnTo>
                  <a:pt x="2949624" y="4203700"/>
                </a:lnTo>
                <a:lnTo>
                  <a:pt x="2949872" y="4203700"/>
                </a:lnTo>
                <a:lnTo>
                  <a:pt x="2984929" y="4183825"/>
                </a:lnTo>
                <a:lnTo>
                  <a:pt x="2984929" y="1714500"/>
                </a:lnTo>
                <a:lnTo>
                  <a:pt x="2972868" y="1714500"/>
                </a:lnTo>
                <a:lnTo>
                  <a:pt x="2949983" y="1676400"/>
                </a:lnTo>
                <a:close/>
              </a:path>
              <a:path w="7499984" h="9702800">
                <a:moveTo>
                  <a:pt x="3701782" y="3777745"/>
                </a:moveTo>
                <a:lnTo>
                  <a:pt x="3666725" y="3797300"/>
                </a:lnTo>
                <a:lnTo>
                  <a:pt x="3689833" y="3835400"/>
                </a:lnTo>
                <a:lnTo>
                  <a:pt x="3712602" y="3822700"/>
                </a:lnTo>
                <a:lnTo>
                  <a:pt x="3701782" y="3822700"/>
                </a:lnTo>
                <a:lnTo>
                  <a:pt x="3701782" y="3777745"/>
                </a:lnTo>
                <a:close/>
              </a:path>
              <a:path w="7499984" h="9702800">
                <a:moveTo>
                  <a:pt x="3666725" y="3797300"/>
                </a:moveTo>
                <a:lnTo>
                  <a:pt x="3654775" y="3804074"/>
                </a:lnTo>
                <a:lnTo>
                  <a:pt x="3654775" y="3822700"/>
                </a:lnTo>
                <a:lnTo>
                  <a:pt x="3682130" y="3822700"/>
                </a:lnTo>
                <a:lnTo>
                  <a:pt x="3666725" y="3797300"/>
                </a:lnTo>
                <a:close/>
              </a:path>
              <a:path w="7499984" h="9702800">
                <a:moveTo>
                  <a:pt x="4383380" y="3397565"/>
                </a:moveTo>
                <a:lnTo>
                  <a:pt x="3701782" y="3777745"/>
                </a:lnTo>
                <a:lnTo>
                  <a:pt x="3701782" y="3822700"/>
                </a:lnTo>
                <a:lnTo>
                  <a:pt x="3712602" y="3822700"/>
                </a:lnTo>
                <a:lnTo>
                  <a:pt x="4418438" y="3429000"/>
                </a:lnTo>
                <a:lnTo>
                  <a:pt x="4403032" y="3403600"/>
                </a:lnTo>
                <a:lnTo>
                  <a:pt x="4383380" y="3403600"/>
                </a:lnTo>
                <a:lnTo>
                  <a:pt x="4383380" y="3397565"/>
                </a:lnTo>
                <a:close/>
              </a:path>
              <a:path w="7499984" h="9702800">
                <a:moveTo>
                  <a:pt x="6616201" y="3797300"/>
                </a:moveTo>
                <a:lnTo>
                  <a:pt x="6592698" y="3797300"/>
                </a:lnTo>
                <a:lnTo>
                  <a:pt x="6592698" y="3815932"/>
                </a:lnTo>
                <a:lnTo>
                  <a:pt x="6604843" y="3822700"/>
                </a:lnTo>
                <a:lnTo>
                  <a:pt x="6616201" y="3797300"/>
                </a:lnTo>
                <a:close/>
              </a:path>
              <a:path w="7499984" h="9702800">
                <a:moveTo>
                  <a:pt x="6627560" y="3771900"/>
                </a:moveTo>
                <a:lnTo>
                  <a:pt x="6604843" y="3822700"/>
                </a:lnTo>
                <a:lnTo>
                  <a:pt x="6639705" y="3822700"/>
                </a:lnTo>
                <a:lnTo>
                  <a:pt x="6639705" y="3784600"/>
                </a:lnTo>
                <a:lnTo>
                  <a:pt x="6627560" y="3771900"/>
                </a:lnTo>
                <a:close/>
              </a:path>
              <a:path w="7499984" h="9702800">
                <a:moveTo>
                  <a:pt x="5875452" y="3365500"/>
                </a:moveTo>
                <a:lnTo>
                  <a:pt x="5852735" y="3403600"/>
                </a:lnTo>
                <a:lnTo>
                  <a:pt x="6592698" y="3815932"/>
                </a:lnTo>
                <a:lnTo>
                  <a:pt x="6592698" y="3797300"/>
                </a:lnTo>
                <a:lnTo>
                  <a:pt x="6616201" y="3797300"/>
                </a:lnTo>
                <a:lnTo>
                  <a:pt x="6627560" y="3771900"/>
                </a:lnTo>
                <a:lnTo>
                  <a:pt x="5898955" y="3378200"/>
                </a:lnTo>
                <a:lnTo>
                  <a:pt x="5887597" y="3378200"/>
                </a:lnTo>
                <a:lnTo>
                  <a:pt x="5887597" y="3372062"/>
                </a:lnTo>
                <a:lnTo>
                  <a:pt x="5875452" y="3365500"/>
                </a:lnTo>
                <a:close/>
              </a:path>
              <a:path w="7499984" h="9702800">
                <a:moveTo>
                  <a:pt x="3678442" y="1326994"/>
                </a:moveTo>
                <a:lnTo>
                  <a:pt x="3654775" y="1339992"/>
                </a:lnTo>
                <a:lnTo>
                  <a:pt x="3654775" y="3804074"/>
                </a:lnTo>
                <a:lnTo>
                  <a:pt x="3701782" y="3777745"/>
                </a:lnTo>
                <a:lnTo>
                  <a:pt x="3701782" y="1339606"/>
                </a:lnTo>
                <a:lnTo>
                  <a:pt x="3678442" y="1326994"/>
                </a:lnTo>
                <a:close/>
              </a:path>
              <a:path w="7499984" h="9702800">
                <a:moveTo>
                  <a:pt x="4430387" y="3371054"/>
                </a:moveTo>
                <a:lnTo>
                  <a:pt x="4395330" y="3390900"/>
                </a:lnTo>
                <a:lnTo>
                  <a:pt x="4418438" y="3429000"/>
                </a:lnTo>
                <a:lnTo>
                  <a:pt x="4463308" y="3403600"/>
                </a:lnTo>
                <a:lnTo>
                  <a:pt x="4430387" y="3403600"/>
                </a:lnTo>
                <a:lnTo>
                  <a:pt x="4430387" y="3371054"/>
                </a:lnTo>
                <a:close/>
              </a:path>
              <a:path w="7499984" h="9702800">
                <a:moveTo>
                  <a:pt x="4395330" y="3390900"/>
                </a:moveTo>
                <a:lnTo>
                  <a:pt x="4383380" y="3397565"/>
                </a:lnTo>
                <a:lnTo>
                  <a:pt x="4383380" y="3403600"/>
                </a:lnTo>
                <a:lnTo>
                  <a:pt x="4403032" y="3403600"/>
                </a:lnTo>
                <a:lnTo>
                  <a:pt x="4395330" y="3390900"/>
                </a:lnTo>
                <a:close/>
              </a:path>
              <a:path w="7499984" h="9702800">
                <a:moveTo>
                  <a:pt x="5135686" y="2971800"/>
                </a:moveTo>
                <a:lnTo>
                  <a:pt x="4430387" y="3371054"/>
                </a:lnTo>
                <a:lnTo>
                  <a:pt x="4430387" y="3403600"/>
                </a:lnTo>
                <a:lnTo>
                  <a:pt x="4463308" y="3403600"/>
                </a:lnTo>
                <a:lnTo>
                  <a:pt x="5123737" y="3029745"/>
                </a:lnTo>
                <a:lnTo>
                  <a:pt x="5123737" y="2984500"/>
                </a:lnTo>
                <a:lnTo>
                  <a:pt x="5143389" y="2984500"/>
                </a:lnTo>
                <a:lnTo>
                  <a:pt x="5135686" y="2971800"/>
                </a:lnTo>
                <a:close/>
              </a:path>
              <a:path w="7499984" h="9702800">
                <a:moveTo>
                  <a:pt x="5181723" y="2984500"/>
                </a:moveTo>
                <a:lnTo>
                  <a:pt x="5170744" y="2984500"/>
                </a:lnTo>
                <a:lnTo>
                  <a:pt x="5170744" y="3029046"/>
                </a:lnTo>
                <a:lnTo>
                  <a:pt x="5852735" y="3403600"/>
                </a:lnTo>
                <a:lnTo>
                  <a:pt x="5867879" y="3378200"/>
                </a:lnTo>
                <a:lnTo>
                  <a:pt x="5840590" y="3378200"/>
                </a:lnTo>
                <a:lnTo>
                  <a:pt x="5840590" y="3346353"/>
                </a:lnTo>
                <a:lnTo>
                  <a:pt x="5181723" y="2984500"/>
                </a:lnTo>
                <a:close/>
              </a:path>
              <a:path w="7499984" h="9702800">
                <a:moveTo>
                  <a:pt x="4383380" y="1707906"/>
                </a:moveTo>
                <a:lnTo>
                  <a:pt x="4383380" y="3397565"/>
                </a:lnTo>
                <a:lnTo>
                  <a:pt x="4430387" y="3371054"/>
                </a:lnTo>
                <a:lnTo>
                  <a:pt x="4430387" y="1714500"/>
                </a:lnTo>
                <a:lnTo>
                  <a:pt x="4395582" y="1714500"/>
                </a:lnTo>
                <a:lnTo>
                  <a:pt x="4383380" y="1707906"/>
                </a:lnTo>
                <a:close/>
              </a:path>
              <a:path w="7499984" h="9702800">
                <a:moveTo>
                  <a:pt x="5840590" y="3346353"/>
                </a:moveTo>
                <a:lnTo>
                  <a:pt x="5840590" y="3378200"/>
                </a:lnTo>
                <a:lnTo>
                  <a:pt x="5867879" y="3378200"/>
                </a:lnTo>
                <a:lnTo>
                  <a:pt x="5875452" y="3365500"/>
                </a:lnTo>
                <a:lnTo>
                  <a:pt x="5840590" y="3346353"/>
                </a:lnTo>
                <a:close/>
              </a:path>
              <a:path w="7499984" h="9702800">
                <a:moveTo>
                  <a:pt x="5887597" y="3372062"/>
                </a:moveTo>
                <a:lnTo>
                  <a:pt x="5887597" y="3378200"/>
                </a:lnTo>
                <a:lnTo>
                  <a:pt x="5898955" y="3378200"/>
                </a:lnTo>
                <a:lnTo>
                  <a:pt x="5887597" y="3372062"/>
                </a:lnTo>
                <a:close/>
              </a:path>
              <a:path w="7499984" h="9702800">
                <a:moveTo>
                  <a:pt x="5863713" y="57456"/>
                </a:moveTo>
                <a:lnTo>
                  <a:pt x="5840590" y="70354"/>
                </a:lnTo>
                <a:lnTo>
                  <a:pt x="5840590" y="3346353"/>
                </a:lnTo>
                <a:lnTo>
                  <a:pt x="5887597" y="3372062"/>
                </a:lnTo>
                <a:lnTo>
                  <a:pt x="5887597" y="71350"/>
                </a:lnTo>
                <a:lnTo>
                  <a:pt x="5863713" y="57456"/>
                </a:lnTo>
                <a:close/>
              </a:path>
              <a:path w="7499984" h="9702800">
                <a:moveTo>
                  <a:pt x="5143389" y="2984500"/>
                </a:moveTo>
                <a:lnTo>
                  <a:pt x="5123737" y="2984500"/>
                </a:lnTo>
                <a:lnTo>
                  <a:pt x="5123737" y="3029745"/>
                </a:lnTo>
                <a:lnTo>
                  <a:pt x="5147511" y="3016287"/>
                </a:lnTo>
                <a:lnTo>
                  <a:pt x="5135882" y="3009900"/>
                </a:lnTo>
                <a:lnTo>
                  <a:pt x="5147240" y="2990849"/>
                </a:lnTo>
                <a:lnTo>
                  <a:pt x="5143389" y="2984500"/>
                </a:lnTo>
                <a:close/>
              </a:path>
              <a:path w="7499984" h="9702800">
                <a:moveTo>
                  <a:pt x="5158599" y="2971800"/>
                </a:moveTo>
                <a:lnTo>
                  <a:pt x="5147240" y="2990849"/>
                </a:lnTo>
                <a:lnTo>
                  <a:pt x="5158794" y="3009900"/>
                </a:lnTo>
                <a:lnTo>
                  <a:pt x="5147511" y="3016287"/>
                </a:lnTo>
                <a:lnTo>
                  <a:pt x="5170744" y="3029046"/>
                </a:lnTo>
                <a:lnTo>
                  <a:pt x="5170744" y="2984500"/>
                </a:lnTo>
                <a:lnTo>
                  <a:pt x="5181723" y="2984500"/>
                </a:lnTo>
                <a:lnTo>
                  <a:pt x="5158599" y="2971800"/>
                </a:lnTo>
                <a:close/>
              </a:path>
              <a:path w="7499984" h="9702800">
                <a:moveTo>
                  <a:pt x="5147240" y="2990849"/>
                </a:moveTo>
                <a:lnTo>
                  <a:pt x="5135882" y="3009900"/>
                </a:lnTo>
                <a:lnTo>
                  <a:pt x="5147511" y="3016287"/>
                </a:lnTo>
                <a:lnTo>
                  <a:pt x="5158794" y="3009900"/>
                </a:lnTo>
                <a:lnTo>
                  <a:pt x="5147240" y="2990849"/>
                </a:lnTo>
                <a:close/>
              </a:path>
              <a:path w="7499984" h="9702800">
                <a:moveTo>
                  <a:pt x="5151026" y="2984500"/>
                </a:moveTo>
                <a:lnTo>
                  <a:pt x="5143389" y="2984500"/>
                </a:lnTo>
                <a:lnTo>
                  <a:pt x="5147240" y="2990849"/>
                </a:lnTo>
                <a:lnTo>
                  <a:pt x="5151026" y="2984500"/>
                </a:lnTo>
                <a:close/>
              </a:path>
              <a:path w="7499984" h="9702800">
                <a:moveTo>
                  <a:pt x="5147112" y="2959100"/>
                </a:moveTo>
                <a:lnTo>
                  <a:pt x="5135686" y="2971800"/>
                </a:lnTo>
                <a:lnTo>
                  <a:pt x="5147240" y="2984500"/>
                </a:lnTo>
                <a:lnTo>
                  <a:pt x="5158599" y="2971800"/>
                </a:lnTo>
                <a:lnTo>
                  <a:pt x="5147112" y="2959100"/>
                </a:lnTo>
                <a:close/>
              </a:path>
              <a:path w="7499984" h="9702800">
                <a:moveTo>
                  <a:pt x="2949983" y="1676400"/>
                </a:moveTo>
                <a:lnTo>
                  <a:pt x="2972868" y="1714500"/>
                </a:lnTo>
                <a:lnTo>
                  <a:pt x="2984874" y="1707906"/>
                </a:lnTo>
                <a:lnTo>
                  <a:pt x="2984929" y="1689100"/>
                </a:lnTo>
                <a:lnTo>
                  <a:pt x="2961426" y="1689100"/>
                </a:lnTo>
                <a:lnTo>
                  <a:pt x="2949983" y="1676400"/>
                </a:lnTo>
                <a:close/>
              </a:path>
              <a:path w="7499984" h="9702800">
                <a:moveTo>
                  <a:pt x="2984929" y="1707876"/>
                </a:moveTo>
                <a:lnTo>
                  <a:pt x="2972868" y="1714500"/>
                </a:lnTo>
                <a:lnTo>
                  <a:pt x="2984929" y="1714500"/>
                </a:lnTo>
                <a:lnTo>
                  <a:pt x="2984929" y="1707876"/>
                </a:lnTo>
                <a:close/>
              </a:path>
              <a:path w="7499984" h="9702800">
                <a:moveTo>
                  <a:pt x="4383380" y="1656986"/>
                </a:moveTo>
                <a:lnTo>
                  <a:pt x="4383380" y="1707906"/>
                </a:lnTo>
                <a:lnTo>
                  <a:pt x="4395582" y="1714500"/>
                </a:lnTo>
                <a:lnTo>
                  <a:pt x="4418185" y="1676400"/>
                </a:lnTo>
                <a:lnTo>
                  <a:pt x="4383380" y="1656986"/>
                </a:lnTo>
                <a:close/>
              </a:path>
              <a:path w="7499984" h="9702800">
                <a:moveTo>
                  <a:pt x="4395330" y="825500"/>
                </a:moveTo>
                <a:lnTo>
                  <a:pt x="4383380" y="838200"/>
                </a:lnTo>
                <a:lnTo>
                  <a:pt x="4383380" y="1656986"/>
                </a:lnTo>
                <a:lnTo>
                  <a:pt x="4418185" y="1676400"/>
                </a:lnTo>
                <a:lnTo>
                  <a:pt x="4395582" y="1714500"/>
                </a:lnTo>
                <a:lnTo>
                  <a:pt x="4430387" y="1714500"/>
                </a:lnTo>
                <a:lnTo>
                  <a:pt x="4430387" y="863600"/>
                </a:lnTo>
                <a:lnTo>
                  <a:pt x="4418438" y="863600"/>
                </a:lnTo>
                <a:lnTo>
                  <a:pt x="4410735" y="850900"/>
                </a:lnTo>
                <a:lnTo>
                  <a:pt x="4406884" y="850900"/>
                </a:lnTo>
                <a:lnTo>
                  <a:pt x="4395330" y="825500"/>
                </a:lnTo>
                <a:close/>
              </a:path>
              <a:path w="7499984" h="9702800">
                <a:moveTo>
                  <a:pt x="3735118" y="1295400"/>
                </a:moveTo>
                <a:lnTo>
                  <a:pt x="3701782" y="1295400"/>
                </a:lnTo>
                <a:lnTo>
                  <a:pt x="3701782" y="1339606"/>
                </a:lnTo>
                <a:lnTo>
                  <a:pt x="4383380" y="1707906"/>
                </a:lnTo>
                <a:lnTo>
                  <a:pt x="4383380" y="1656986"/>
                </a:lnTo>
                <a:lnTo>
                  <a:pt x="3735118" y="1295400"/>
                </a:lnTo>
                <a:close/>
              </a:path>
              <a:path w="7499984" h="9702800">
                <a:moveTo>
                  <a:pt x="3666836" y="1270000"/>
                </a:moveTo>
                <a:lnTo>
                  <a:pt x="2949983" y="1676400"/>
                </a:lnTo>
                <a:lnTo>
                  <a:pt x="2961426" y="1689100"/>
                </a:lnTo>
                <a:lnTo>
                  <a:pt x="2984929" y="1689100"/>
                </a:lnTo>
                <a:lnTo>
                  <a:pt x="2984929" y="1707876"/>
                </a:lnTo>
                <a:lnTo>
                  <a:pt x="3654775" y="1339992"/>
                </a:lnTo>
                <a:lnTo>
                  <a:pt x="3654775" y="1295400"/>
                </a:lnTo>
                <a:lnTo>
                  <a:pt x="3678279" y="1295400"/>
                </a:lnTo>
                <a:lnTo>
                  <a:pt x="3666836" y="1270000"/>
                </a:lnTo>
                <a:close/>
              </a:path>
              <a:path w="7499984" h="9702800">
                <a:moveTo>
                  <a:pt x="3678279" y="1295400"/>
                </a:moveTo>
                <a:lnTo>
                  <a:pt x="3654775" y="1295400"/>
                </a:lnTo>
                <a:lnTo>
                  <a:pt x="3654775" y="1339992"/>
                </a:lnTo>
                <a:lnTo>
                  <a:pt x="3678442" y="1326994"/>
                </a:lnTo>
                <a:lnTo>
                  <a:pt x="3666978" y="1320800"/>
                </a:lnTo>
                <a:lnTo>
                  <a:pt x="3678279" y="1295400"/>
                </a:lnTo>
                <a:close/>
              </a:path>
              <a:path w="7499984" h="9702800">
                <a:moveTo>
                  <a:pt x="3689580" y="1270000"/>
                </a:moveTo>
                <a:lnTo>
                  <a:pt x="3678279" y="1295400"/>
                </a:lnTo>
                <a:lnTo>
                  <a:pt x="3689722" y="1320800"/>
                </a:lnTo>
                <a:lnTo>
                  <a:pt x="3678442" y="1326994"/>
                </a:lnTo>
                <a:lnTo>
                  <a:pt x="3701782" y="1339606"/>
                </a:lnTo>
                <a:lnTo>
                  <a:pt x="3701782" y="1295400"/>
                </a:lnTo>
                <a:lnTo>
                  <a:pt x="3735118" y="1295400"/>
                </a:lnTo>
                <a:lnTo>
                  <a:pt x="3689580" y="1270000"/>
                </a:lnTo>
                <a:close/>
              </a:path>
              <a:path w="7499984" h="9702800">
                <a:moveTo>
                  <a:pt x="3678279" y="1295400"/>
                </a:moveTo>
                <a:lnTo>
                  <a:pt x="3666978" y="1320800"/>
                </a:lnTo>
                <a:lnTo>
                  <a:pt x="3678442" y="1326994"/>
                </a:lnTo>
                <a:lnTo>
                  <a:pt x="3689722" y="1320800"/>
                </a:lnTo>
                <a:lnTo>
                  <a:pt x="3678279" y="1295400"/>
                </a:lnTo>
                <a:close/>
              </a:path>
              <a:path w="7499984" h="9702800">
                <a:moveTo>
                  <a:pt x="3689580" y="1270000"/>
                </a:moveTo>
                <a:lnTo>
                  <a:pt x="3666836" y="1270000"/>
                </a:lnTo>
                <a:lnTo>
                  <a:pt x="3678279" y="1295399"/>
                </a:lnTo>
                <a:lnTo>
                  <a:pt x="3689580" y="1270000"/>
                </a:lnTo>
                <a:close/>
              </a:path>
              <a:path w="7499984" h="9702800">
                <a:moveTo>
                  <a:pt x="7499715" y="977900"/>
                </a:moveTo>
                <a:lnTo>
                  <a:pt x="7477928" y="977900"/>
                </a:lnTo>
                <a:lnTo>
                  <a:pt x="7477920" y="996500"/>
                </a:lnTo>
                <a:lnTo>
                  <a:pt x="7489609" y="1003300"/>
                </a:lnTo>
                <a:lnTo>
                  <a:pt x="7499715" y="977900"/>
                </a:lnTo>
                <a:close/>
              </a:path>
              <a:path w="7499984" h="9702800">
                <a:moveTo>
                  <a:pt x="7499715" y="977900"/>
                </a:moveTo>
                <a:lnTo>
                  <a:pt x="7489609" y="1003300"/>
                </a:lnTo>
                <a:lnTo>
                  <a:pt x="7499715" y="1003300"/>
                </a:lnTo>
                <a:lnTo>
                  <a:pt x="7499715" y="977900"/>
                </a:lnTo>
                <a:close/>
              </a:path>
              <a:path w="7499984" h="9702800">
                <a:moveTo>
                  <a:pt x="5919217" y="25400"/>
                </a:moveTo>
                <a:lnTo>
                  <a:pt x="5887597" y="25400"/>
                </a:lnTo>
                <a:lnTo>
                  <a:pt x="5887597" y="71350"/>
                </a:lnTo>
                <a:lnTo>
                  <a:pt x="7477920" y="996500"/>
                </a:lnTo>
                <a:lnTo>
                  <a:pt x="7477928" y="977900"/>
                </a:lnTo>
                <a:lnTo>
                  <a:pt x="7499715" y="977900"/>
                </a:lnTo>
                <a:lnTo>
                  <a:pt x="7499715" y="952500"/>
                </a:lnTo>
                <a:lnTo>
                  <a:pt x="5919217" y="25400"/>
                </a:lnTo>
                <a:close/>
              </a:path>
              <a:path w="7499984" h="9702800">
                <a:moveTo>
                  <a:pt x="5852539" y="0"/>
                </a:moveTo>
                <a:lnTo>
                  <a:pt x="4395330" y="825500"/>
                </a:lnTo>
                <a:lnTo>
                  <a:pt x="4418438" y="863600"/>
                </a:lnTo>
                <a:lnTo>
                  <a:pt x="4430387" y="856935"/>
                </a:lnTo>
                <a:lnTo>
                  <a:pt x="4430387" y="850900"/>
                </a:lnTo>
                <a:lnTo>
                  <a:pt x="4441207" y="850900"/>
                </a:lnTo>
                <a:lnTo>
                  <a:pt x="5840590" y="70354"/>
                </a:lnTo>
                <a:lnTo>
                  <a:pt x="5840590" y="25400"/>
                </a:lnTo>
                <a:lnTo>
                  <a:pt x="5864093" y="25400"/>
                </a:lnTo>
                <a:lnTo>
                  <a:pt x="5852539" y="0"/>
                </a:lnTo>
                <a:close/>
              </a:path>
              <a:path w="7499984" h="9702800">
                <a:moveTo>
                  <a:pt x="4430387" y="856935"/>
                </a:moveTo>
                <a:lnTo>
                  <a:pt x="4418438" y="863600"/>
                </a:lnTo>
                <a:lnTo>
                  <a:pt x="4430387" y="863600"/>
                </a:lnTo>
                <a:lnTo>
                  <a:pt x="4430387" y="856935"/>
                </a:lnTo>
                <a:close/>
              </a:path>
              <a:path w="7499984" h="9702800">
                <a:moveTo>
                  <a:pt x="4441207" y="850900"/>
                </a:moveTo>
                <a:lnTo>
                  <a:pt x="4430387" y="850900"/>
                </a:lnTo>
                <a:lnTo>
                  <a:pt x="4430387" y="856935"/>
                </a:lnTo>
                <a:lnTo>
                  <a:pt x="4441207" y="850900"/>
                </a:lnTo>
                <a:close/>
              </a:path>
              <a:path w="7499984" h="9702800">
                <a:moveTo>
                  <a:pt x="5875916" y="0"/>
                </a:moveTo>
                <a:lnTo>
                  <a:pt x="5864093" y="25400"/>
                </a:lnTo>
                <a:lnTo>
                  <a:pt x="5875647" y="50800"/>
                </a:lnTo>
                <a:lnTo>
                  <a:pt x="5863713" y="57456"/>
                </a:lnTo>
                <a:lnTo>
                  <a:pt x="5887597" y="71350"/>
                </a:lnTo>
                <a:lnTo>
                  <a:pt x="5887597" y="25400"/>
                </a:lnTo>
                <a:lnTo>
                  <a:pt x="5919217" y="25400"/>
                </a:lnTo>
                <a:lnTo>
                  <a:pt x="5875916" y="0"/>
                </a:lnTo>
                <a:close/>
              </a:path>
              <a:path w="7499984" h="9702800">
                <a:moveTo>
                  <a:pt x="5864093" y="25400"/>
                </a:moveTo>
                <a:lnTo>
                  <a:pt x="5840590" y="25400"/>
                </a:lnTo>
                <a:lnTo>
                  <a:pt x="5840590" y="70354"/>
                </a:lnTo>
                <a:lnTo>
                  <a:pt x="5863713" y="57456"/>
                </a:lnTo>
                <a:lnTo>
                  <a:pt x="5852271" y="50800"/>
                </a:lnTo>
                <a:lnTo>
                  <a:pt x="5864093" y="25400"/>
                </a:lnTo>
                <a:close/>
              </a:path>
              <a:path w="7499984" h="9702800">
                <a:moveTo>
                  <a:pt x="5864093" y="25400"/>
                </a:moveTo>
                <a:lnTo>
                  <a:pt x="5852271" y="50800"/>
                </a:lnTo>
                <a:lnTo>
                  <a:pt x="5863713" y="57456"/>
                </a:lnTo>
                <a:lnTo>
                  <a:pt x="5875647" y="50800"/>
                </a:lnTo>
                <a:lnTo>
                  <a:pt x="5864093" y="25400"/>
                </a:lnTo>
                <a:close/>
              </a:path>
              <a:path w="7499984" h="9702800">
                <a:moveTo>
                  <a:pt x="5875916" y="0"/>
                </a:moveTo>
                <a:lnTo>
                  <a:pt x="5852539" y="0"/>
                </a:lnTo>
                <a:lnTo>
                  <a:pt x="5864093" y="25399"/>
                </a:lnTo>
                <a:lnTo>
                  <a:pt x="5875916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85E199E8-D812-43B7-976B-0F418295532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232" y="640838"/>
            <a:ext cx="84007" cy="95650"/>
          </a:xfrm>
          <a:prstGeom prst="rect">
            <a:avLst/>
          </a:prstGeom>
        </p:spPr>
      </p:pic>
      <p:pic>
        <p:nvPicPr>
          <p:cNvPr id="7" name="object 3">
            <a:extLst>
              <a:ext uri="{FF2B5EF4-FFF2-40B4-BE49-F238E27FC236}">
                <a16:creationId xmlns:a16="http://schemas.microsoft.com/office/drawing/2014/main" id="{5E4CDB21-85F2-4243-9243-98AE4945E115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35977" y="712983"/>
            <a:ext cx="1527677" cy="295599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41798256-A5A7-4FAF-A0E6-49B6A38D904F}"/>
              </a:ext>
            </a:extLst>
          </p:cNvPr>
          <p:cNvSpPr/>
          <p:nvPr userDrawn="1"/>
        </p:nvSpPr>
        <p:spPr>
          <a:xfrm>
            <a:off x="1264437" y="523550"/>
            <a:ext cx="663575" cy="663575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421144" y="265518"/>
                </a:moveTo>
                <a:lnTo>
                  <a:pt x="349288" y="242176"/>
                </a:lnTo>
                <a:lnTo>
                  <a:pt x="349288" y="254215"/>
                </a:lnTo>
                <a:lnTo>
                  <a:pt x="262305" y="254215"/>
                </a:lnTo>
                <a:lnTo>
                  <a:pt x="262305" y="239153"/>
                </a:lnTo>
                <a:lnTo>
                  <a:pt x="266090" y="235381"/>
                </a:lnTo>
                <a:lnTo>
                  <a:pt x="292557" y="235381"/>
                </a:lnTo>
                <a:lnTo>
                  <a:pt x="349288" y="254215"/>
                </a:lnTo>
                <a:lnTo>
                  <a:pt x="349288" y="242176"/>
                </a:lnTo>
                <a:lnTo>
                  <a:pt x="334162" y="237261"/>
                </a:lnTo>
                <a:lnTo>
                  <a:pt x="411683" y="237261"/>
                </a:lnTo>
                <a:lnTo>
                  <a:pt x="405523" y="235381"/>
                </a:lnTo>
                <a:lnTo>
                  <a:pt x="393204" y="231622"/>
                </a:lnTo>
                <a:lnTo>
                  <a:pt x="356247" y="220319"/>
                </a:lnTo>
                <a:lnTo>
                  <a:pt x="326593" y="211264"/>
                </a:lnTo>
                <a:lnTo>
                  <a:pt x="326593" y="220319"/>
                </a:lnTo>
                <a:lnTo>
                  <a:pt x="281851" y="220319"/>
                </a:lnTo>
                <a:lnTo>
                  <a:pt x="258521" y="212788"/>
                </a:lnTo>
                <a:lnTo>
                  <a:pt x="249072" y="219075"/>
                </a:lnTo>
                <a:lnTo>
                  <a:pt x="249072" y="239153"/>
                </a:lnTo>
                <a:lnTo>
                  <a:pt x="249072" y="254215"/>
                </a:lnTo>
                <a:lnTo>
                  <a:pt x="228269" y="254215"/>
                </a:lnTo>
                <a:lnTo>
                  <a:pt x="228269" y="241033"/>
                </a:lnTo>
                <a:lnTo>
                  <a:pt x="233946" y="235381"/>
                </a:lnTo>
                <a:lnTo>
                  <a:pt x="245287" y="235381"/>
                </a:lnTo>
                <a:lnTo>
                  <a:pt x="249072" y="239153"/>
                </a:lnTo>
                <a:lnTo>
                  <a:pt x="249072" y="219075"/>
                </a:lnTo>
                <a:lnTo>
                  <a:pt x="247180" y="220319"/>
                </a:lnTo>
                <a:lnTo>
                  <a:pt x="228269" y="220319"/>
                </a:lnTo>
                <a:lnTo>
                  <a:pt x="228269" y="201485"/>
                </a:lnTo>
                <a:lnTo>
                  <a:pt x="228269" y="193954"/>
                </a:lnTo>
                <a:lnTo>
                  <a:pt x="326593" y="220319"/>
                </a:lnTo>
                <a:lnTo>
                  <a:pt x="326593" y="211264"/>
                </a:lnTo>
                <a:lnTo>
                  <a:pt x="269989" y="193954"/>
                </a:lnTo>
                <a:lnTo>
                  <a:pt x="220713" y="178892"/>
                </a:lnTo>
                <a:lnTo>
                  <a:pt x="209359" y="187566"/>
                </a:lnTo>
                <a:lnTo>
                  <a:pt x="209359" y="201485"/>
                </a:lnTo>
                <a:lnTo>
                  <a:pt x="209359" y="220319"/>
                </a:lnTo>
                <a:lnTo>
                  <a:pt x="186677" y="220319"/>
                </a:lnTo>
                <a:lnTo>
                  <a:pt x="209359" y="201485"/>
                </a:lnTo>
                <a:lnTo>
                  <a:pt x="209359" y="187566"/>
                </a:lnTo>
                <a:lnTo>
                  <a:pt x="163982" y="222199"/>
                </a:lnTo>
                <a:lnTo>
                  <a:pt x="163982" y="237261"/>
                </a:lnTo>
                <a:lnTo>
                  <a:pt x="179108" y="237261"/>
                </a:lnTo>
                <a:lnTo>
                  <a:pt x="179108" y="231622"/>
                </a:lnTo>
                <a:lnTo>
                  <a:pt x="205587" y="231622"/>
                </a:lnTo>
                <a:lnTo>
                  <a:pt x="209359" y="235381"/>
                </a:lnTo>
                <a:lnTo>
                  <a:pt x="209359" y="254215"/>
                </a:lnTo>
                <a:lnTo>
                  <a:pt x="201803" y="254215"/>
                </a:lnTo>
                <a:lnTo>
                  <a:pt x="201803" y="265518"/>
                </a:lnTo>
                <a:lnTo>
                  <a:pt x="209359" y="265518"/>
                </a:lnTo>
                <a:lnTo>
                  <a:pt x="209359" y="510311"/>
                </a:lnTo>
                <a:lnTo>
                  <a:pt x="228269" y="521614"/>
                </a:lnTo>
                <a:lnTo>
                  <a:pt x="228269" y="265518"/>
                </a:lnTo>
                <a:lnTo>
                  <a:pt x="245287" y="265518"/>
                </a:lnTo>
                <a:lnTo>
                  <a:pt x="249072" y="269278"/>
                </a:lnTo>
                <a:lnTo>
                  <a:pt x="249072" y="531025"/>
                </a:lnTo>
                <a:lnTo>
                  <a:pt x="262305" y="536676"/>
                </a:lnTo>
                <a:lnTo>
                  <a:pt x="262305" y="269278"/>
                </a:lnTo>
                <a:lnTo>
                  <a:pt x="266090" y="265518"/>
                </a:lnTo>
                <a:lnTo>
                  <a:pt x="421144" y="265518"/>
                </a:lnTo>
                <a:close/>
              </a:path>
              <a:path w="663575" h="663575">
                <a:moveTo>
                  <a:pt x="532942" y="321551"/>
                </a:moveTo>
                <a:lnTo>
                  <a:pt x="518045" y="298919"/>
                </a:lnTo>
                <a:lnTo>
                  <a:pt x="506857" y="298919"/>
                </a:lnTo>
                <a:lnTo>
                  <a:pt x="506857" y="257429"/>
                </a:lnTo>
                <a:lnTo>
                  <a:pt x="488226" y="234797"/>
                </a:lnTo>
                <a:lnTo>
                  <a:pt x="436054" y="246113"/>
                </a:lnTo>
                <a:lnTo>
                  <a:pt x="436054" y="280060"/>
                </a:lnTo>
                <a:lnTo>
                  <a:pt x="398780" y="291376"/>
                </a:lnTo>
                <a:lnTo>
                  <a:pt x="398780" y="366814"/>
                </a:lnTo>
                <a:lnTo>
                  <a:pt x="350329" y="378129"/>
                </a:lnTo>
                <a:lnTo>
                  <a:pt x="350329" y="408305"/>
                </a:lnTo>
                <a:lnTo>
                  <a:pt x="320509" y="415848"/>
                </a:lnTo>
                <a:lnTo>
                  <a:pt x="320509" y="464883"/>
                </a:lnTo>
                <a:lnTo>
                  <a:pt x="286969" y="472427"/>
                </a:lnTo>
                <a:lnTo>
                  <a:pt x="286969" y="544080"/>
                </a:lnTo>
                <a:lnTo>
                  <a:pt x="298157" y="545973"/>
                </a:lnTo>
                <a:lnTo>
                  <a:pt x="298157" y="481850"/>
                </a:lnTo>
                <a:lnTo>
                  <a:pt x="320509" y="476186"/>
                </a:lnTo>
                <a:lnTo>
                  <a:pt x="320509" y="547852"/>
                </a:lnTo>
                <a:lnTo>
                  <a:pt x="331698" y="547852"/>
                </a:lnTo>
                <a:lnTo>
                  <a:pt x="331698" y="425272"/>
                </a:lnTo>
                <a:lnTo>
                  <a:pt x="350329" y="419620"/>
                </a:lnTo>
                <a:lnTo>
                  <a:pt x="350329" y="547852"/>
                </a:lnTo>
                <a:lnTo>
                  <a:pt x="361505" y="545973"/>
                </a:lnTo>
                <a:lnTo>
                  <a:pt x="361505" y="387553"/>
                </a:lnTo>
                <a:lnTo>
                  <a:pt x="398780" y="378129"/>
                </a:lnTo>
                <a:lnTo>
                  <a:pt x="398780" y="536536"/>
                </a:lnTo>
                <a:lnTo>
                  <a:pt x="409956" y="532765"/>
                </a:lnTo>
                <a:lnTo>
                  <a:pt x="409956" y="298919"/>
                </a:lnTo>
                <a:lnTo>
                  <a:pt x="436054" y="291376"/>
                </a:lnTo>
                <a:lnTo>
                  <a:pt x="436054" y="521449"/>
                </a:lnTo>
                <a:lnTo>
                  <a:pt x="447230" y="513905"/>
                </a:lnTo>
                <a:lnTo>
                  <a:pt x="447230" y="255536"/>
                </a:lnTo>
                <a:lnTo>
                  <a:pt x="484505" y="247992"/>
                </a:lnTo>
                <a:lnTo>
                  <a:pt x="495681" y="261200"/>
                </a:lnTo>
                <a:lnTo>
                  <a:pt x="495681" y="472427"/>
                </a:lnTo>
                <a:lnTo>
                  <a:pt x="506857" y="459219"/>
                </a:lnTo>
                <a:lnTo>
                  <a:pt x="506857" y="314007"/>
                </a:lnTo>
                <a:lnTo>
                  <a:pt x="514311" y="314007"/>
                </a:lnTo>
                <a:lnTo>
                  <a:pt x="521766" y="325323"/>
                </a:lnTo>
                <a:lnTo>
                  <a:pt x="521766" y="434708"/>
                </a:lnTo>
                <a:lnTo>
                  <a:pt x="532942" y="412076"/>
                </a:lnTo>
                <a:lnTo>
                  <a:pt x="532942" y="321551"/>
                </a:lnTo>
                <a:close/>
              </a:path>
              <a:path w="663575" h="663575">
                <a:moveTo>
                  <a:pt x="618667" y="331698"/>
                </a:moveTo>
                <a:lnTo>
                  <a:pt x="614908" y="285153"/>
                </a:lnTo>
                <a:lnTo>
                  <a:pt x="604037" y="240995"/>
                </a:lnTo>
                <a:lnTo>
                  <a:pt x="586638" y="199809"/>
                </a:lnTo>
                <a:lnTo>
                  <a:pt x="573354" y="178422"/>
                </a:lnTo>
                <a:lnTo>
                  <a:pt x="573354" y="331698"/>
                </a:lnTo>
                <a:lnTo>
                  <a:pt x="568452" y="380403"/>
                </a:lnTo>
                <a:lnTo>
                  <a:pt x="554367" y="425767"/>
                </a:lnTo>
                <a:lnTo>
                  <a:pt x="532079" y="466813"/>
                </a:lnTo>
                <a:lnTo>
                  <a:pt x="502577" y="502577"/>
                </a:lnTo>
                <a:lnTo>
                  <a:pt x="466813" y="532079"/>
                </a:lnTo>
                <a:lnTo>
                  <a:pt x="425754" y="554367"/>
                </a:lnTo>
                <a:lnTo>
                  <a:pt x="380403" y="568452"/>
                </a:lnTo>
                <a:lnTo>
                  <a:pt x="331698" y="573354"/>
                </a:lnTo>
                <a:lnTo>
                  <a:pt x="282994" y="568452"/>
                </a:lnTo>
                <a:lnTo>
                  <a:pt x="237629" y="554367"/>
                </a:lnTo>
                <a:lnTo>
                  <a:pt x="196583" y="532079"/>
                </a:lnTo>
                <a:lnTo>
                  <a:pt x="160820" y="502577"/>
                </a:lnTo>
                <a:lnTo>
                  <a:pt x="131305" y="466813"/>
                </a:lnTo>
                <a:lnTo>
                  <a:pt x="109029" y="425767"/>
                </a:lnTo>
                <a:lnTo>
                  <a:pt x="94945" y="380403"/>
                </a:lnTo>
                <a:lnTo>
                  <a:pt x="90030" y="331698"/>
                </a:lnTo>
                <a:lnTo>
                  <a:pt x="94945" y="282994"/>
                </a:lnTo>
                <a:lnTo>
                  <a:pt x="109029" y="237629"/>
                </a:lnTo>
                <a:lnTo>
                  <a:pt x="131305" y="196583"/>
                </a:lnTo>
                <a:lnTo>
                  <a:pt x="160820" y="160820"/>
                </a:lnTo>
                <a:lnTo>
                  <a:pt x="196583" y="131305"/>
                </a:lnTo>
                <a:lnTo>
                  <a:pt x="237629" y="109029"/>
                </a:lnTo>
                <a:lnTo>
                  <a:pt x="282994" y="94945"/>
                </a:lnTo>
                <a:lnTo>
                  <a:pt x="331698" y="90030"/>
                </a:lnTo>
                <a:lnTo>
                  <a:pt x="380403" y="94945"/>
                </a:lnTo>
                <a:lnTo>
                  <a:pt x="425754" y="109029"/>
                </a:lnTo>
                <a:lnTo>
                  <a:pt x="466813" y="131305"/>
                </a:lnTo>
                <a:lnTo>
                  <a:pt x="502577" y="160820"/>
                </a:lnTo>
                <a:lnTo>
                  <a:pt x="532079" y="196583"/>
                </a:lnTo>
                <a:lnTo>
                  <a:pt x="554367" y="237629"/>
                </a:lnTo>
                <a:lnTo>
                  <a:pt x="568452" y="282994"/>
                </a:lnTo>
                <a:lnTo>
                  <a:pt x="573354" y="331698"/>
                </a:lnTo>
                <a:lnTo>
                  <a:pt x="573354" y="178422"/>
                </a:lnTo>
                <a:lnTo>
                  <a:pt x="534619" y="128778"/>
                </a:lnTo>
                <a:lnTo>
                  <a:pt x="501180" y="100088"/>
                </a:lnTo>
                <a:lnTo>
                  <a:pt x="463575" y="76758"/>
                </a:lnTo>
                <a:lnTo>
                  <a:pt x="422402" y="59347"/>
                </a:lnTo>
                <a:lnTo>
                  <a:pt x="378244" y="48475"/>
                </a:lnTo>
                <a:lnTo>
                  <a:pt x="331698" y="44716"/>
                </a:lnTo>
                <a:lnTo>
                  <a:pt x="285140" y="48475"/>
                </a:lnTo>
                <a:lnTo>
                  <a:pt x="240995" y="59347"/>
                </a:lnTo>
                <a:lnTo>
                  <a:pt x="199809" y="76758"/>
                </a:lnTo>
                <a:lnTo>
                  <a:pt x="162217" y="100088"/>
                </a:lnTo>
                <a:lnTo>
                  <a:pt x="128778" y="128778"/>
                </a:lnTo>
                <a:lnTo>
                  <a:pt x="100088" y="162217"/>
                </a:lnTo>
                <a:lnTo>
                  <a:pt x="76758" y="199809"/>
                </a:lnTo>
                <a:lnTo>
                  <a:pt x="59347" y="240995"/>
                </a:lnTo>
                <a:lnTo>
                  <a:pt x="48475" y="285153"/>
                </a:lnTo>
                <a:lnTo>
                  <a:pt x="44716" y="331698"/>
                </a:lnTo>
                <a:lnTo>
                  <a:pt x="48475" y="378244"/>
                </a:lnTo>
                <a:lnTo>
                  <a:pt x="59347" y="422402"/>
                </a:lnTo>
                <a:lnTo>
                  <a:pt x="76758" y="463575"/>
                </a:lnTo>
                <a:lnTo>
                  <a:pt x="100088" y="501180"/>
                </a:lnTo>
                <a:lnTo>
                  <a:pt x="128778" y="534619"/>
                </a:lnTo>
                <a:lnTo>
                  <a:pt x="162217" y="563295"/>
                </a:lnTo>
                <a:lnTo>
                  <a:pt x="199809" y="586638"/>
                </a:lnTo>
                <a:lnTo>
                  <a:pt x="240995" y="604037"/>
                </a:lnTo>
                <a:lnTo>
                  <a:pt x="285140" y="614908"/>
                </a:lnTo>
                <a:lnTo>
                  <a:pt x="331698" y="618667"/>
                </a:lnTo>
                <a:lnTo>
                  <a:pt x="378244" y="614908"/>
                </a:lnTo>
                <a:lnTo>
                  <a:pt x="422402" y="604037"/>
                </a:lnTo>
                <a:lnTo>
                  <a:pt x="463575" y="586638"/>
                </a:lnTo>
                <a:lnTo>
                  <a:pt x="484974" y="573354"/>
                </a:lnTo>
                <a:lnTo>
                  <a:pt x="501180" y="563295"/>
                </a:lnTo>
                <a:lnTo>
                  <a:pt x="534619" y="534619"/>
                </a:lnTo>
                <a:lnTo>
                  <a:pt x="563295" y="501180"/>
                </a:lnTo>
                <a:lnTo>
                  <a:pt x="586638" y="463575"/>
                </a:lnTo>
                <a:lnTo>
                  <a:pt x="604037" y="422402"/>
                </a:lnTo>
                <a:lnTo>
                  <a:pt x="614908" y="378244"/>
                </a:lnTo>
                <a:lnTo>
                  <a:pt x="618667" y="331698"/>
                </a:lnTo>
                <a:close/>
              </a:path>
              <a:path w="663575" h="663575">
                <a:moveTo>
                  <a:pt x="663397" y="331698"/>
                </a:moveTo>
                <a:lnTo>
                  <a:pt x="659790" y="282676"/>
                </a:lnTo>
                <a:lnTo>
                  <a:pt x="649351" y="235902"/>
                </a:lnTo>
                <a:lnTo>
                  <a:pt x="644753" y="223850"/>
                </a:lnTo>
                <a:lnTo>
                  <a:pt x="644753" y="331698"/>
                </a:lnTo>
                <a:lnTo>
                  <a:pt x="641362" y="377952"/>
                </a:lnTo>
                <a:lnTo>
                  <a:pt x="631507" y="422109"/>
                </a:lnTo>
                <a:lnTo>
                  <a:pt x="615657" y="463677"/>
                </a:lnTo>
                <a:lnTo>
                  <a:pt x="594321" y="502158"/>
                </a:lnTo>
                <a:lnTo>
                  <a:pt x="567969" y="537083"/>
                </a:lnTo>
                <a:lnTo>
                  <a:pt x="537083" y="567969"/>
                </a:lnTo>
                <a:lnTo>
                  <a:pt x="502158" y="594321"/>
                </a:lnTo>
                <a:lnTo>
                  <a:pt x="463677" y="615657"/>
                </a:lnTo>
                <a:lnTo>
                  <a:pt x="422109" y="631507"/>
                </a:lnTo>
                <a:lnTo>
                  <a:pt x="377952" y="641362"/>
                </a:lnTo>
                <a:lnTo>
                  <a:pt x="331698" y="644753"/>
                </a:lnTo>
                <a:lnTo>
                  <a:pt x="285432" y="641362"/>
                </a:lnTo>
                <a:lnTo>
                  <a:pt x="241274" y="631507"/>
                </a:lnTo>
                <a:lnTo>
                  <a:pt x="199720" y="615657"/>
                </a:lnTo>
                <a:lnTo>
                  <a:pt x="161226" y="594321"/>
                </a:lnTo>
                <a:lnTo>
                  <a:pt x="126301" y="567969"/>
                </a:lnTo>
                <a:lnTo>
                  <a:pt x="95427" y="537083"/>
                </a:lnTo>
                <a:lnTo>
                  <a:pt x="69075" y="502158"/>
                </a:lnTo>
                <a:lnTo>
                  <a:pt x="47726" y="463677"/>
                </a:lnTo>
                <a:lnTo>
                  <a:pt x="31889" y="422109"/>
                </a:lnTo>
                <a:lnTo>
                  <a:pt x="22021" y="377952"/>
                </a:lnTo>
                <a:lnTo>
                  <a:pt x="18630" y="331698"/>
                </a:lnTo>
                <a:lnTo>
                  <a:pt x="22021" y="285432"/>
                </a:lnTo>
                <a:lnTo>
                  <a:pt x="31889" y="241274"/>
                </a:lnTo>
                <a:lnTo>
                  <a:pt x="47726" y="199720"/>
                </a:lnTo>
                <a:lnTo>
                  <a:pt x="69075" y="161226"/>
                </a:lnTo>
                <a:lnTo>
                  <a:pt x="95427" y="126301"/>
                </a:lnTo>
                <a:lnTo>
                  <a:pt x="126301" y="95427"/>
                </a:lnTo>
                <a:lnTo>
                  <a:pt x="161226" y="69075"/>
                </a:lnTo>
                <a:lnTo>
                  <a:pt x="199720" y="47726"/>
                </a:lnTo>
                <a:lnTo>
                  <a:pt x="241274" y="31889"/>
                </a:lnTo>
                <a:lnTo>
                  <a:pt x="285432" y="22034"/>
                </a:lnTo>
                <a:lnTo>
                  <a:pt x="331698" y="18630"/>
                </a:lnTo>
                <a:lnTo>
                  <a:pt x="377952" y="22034"/>
                </a:lnTo>
                <a:lnTo>
                  <a:pt x="422109" y="31889"/>
                </a:lnTo>
                <a:lnTo>
                  <a:pt x="463677" y="47726"/>
                </a:lnTo>
                <a:lnTo>
                  <a:pt x="502158" y="69075"/>
                </a:lnTo>
                <a:lnTo>
                  <a:pt x="537083" y="95427"/>
                </a:lnTo>
                <a:lnTo>
                  <a:pt x="567969" y="126301"/>
                </a:lnTo>
                <a:lnTo>
                  <a:pt x="594321" y="161226"/>
                </a:lnTo>
                <a:lnTo>
                  <a:pt x="615657" y="199720"/>
                </a:lnTo>
                <a:lnTo>
                  <a:pt x="631507" y="241274"/>
                </a:lnTo>
                <a:lnTo>
                  <a:pt x="641362" y="285432"/>
                </a:lnTo>
                <a:lnTo>
                  <a:pt x="644753" y="331698"/>
                </a:lnTo>
                <a:lnTo>
                  <a:pt x="644753" y="223850"/>
                </a:lnTo>
                <a:lnTo>
                  <a:pt x="609955" y="151079"/>
                </a:lnTo>
                <a:lnTo>
                  <a:pt x="582028" y="114084"/>
                </a:lnTo>
                <a:lnTo>
                  <a:pt x="549313" y="81356"/>
                </a:lnTo>
                <a:lnTo>
                  <a:pt x="512305" y="53441"/>
                </a:lnTo>
                <a:lnTo>
                  <a:pt x="471525" y="30822"/>
                </a:lnTo>
                <a:lnTo>
                  <a:pt x="427494" y="14046"/>
                </a:lnTo>
                <a:lnTo>
                  <a:pt x="380707" y="3594"/>
                </a:lnTo>
                <a:lnTo>
                  <a:pt x="331698" y="0"/>
                </a:lnTo>
                <a:lnTo>
                  <a:pt x="282676" y="3594"/>
                </a:lnTo>
                <a:lnTo>
                  <a:pt x="235902" y="14046"/>
                </a:lnTo>
                <a:lnTo>
                  <a:pt x="191858" y="30822"/>
                </a:lnTo>
                <a:lnTo>
                  <a:pt x="151079" y="53441"/>
                </a:lnTo>
                <a:lnTo>
                  <a:pt x="114084" y="81356"/>
                </a:lnTo>
                <a:lnTo>
                  <a:pt x="81356" y="114084"/>
                </a:lnTo>
                <a:lnTo>
                  <a:pt x="53441" y="151079"/>
                </a:lnTo>
                <a:lnTo>
                  <a:pt x="30822" y="191858"/>
                </a:lnTo>
                <a:lnTo>
                  <a:pt x="14046" y="235902"/>
                </a:lnTo>
                <a:lnTo>
                  <a:pt x="3594" y="282676"/>
                </a:lnTo>
                <a:lnTo>
                  <a:pt x="0" y="331698"/>
                </a:lnTo>
                <a:lnTo>
                  <a:pt x="3594" y="380707"/>
                </a:lnTo>
                <a:lnTo>
                  <a:pt x="14046" y="427494"/>
                </a:lnTo>
                <a:lnTo>
                  <a:pt x="30822" y="471525"/>
                </a:lnTo>
                <a:lnTo>
                  <a:pt x="53441" y="512305"/>
                </a:lnTo>
                <a:lnTo>
                  <a:pt x="81356" y="549313"/>
                </a:lnTo>
                <a:lnTo>
                  <a:pt x="114084" y="582028"/>
                </a:lnTo>
                <a:lnTo>
                  <a:pt x="151079" y="609955"/>
                </a:lnTo>
                <a:lnTo>
                  <a:pt x="191858" y="632561"/>
                </a:lnTo>
                <a:lnTo>
                  <a:pt x="235902" y="649351"/>
                </a:lnTo>
                <a:lnTo>
                  <a:pt x="282676" y="659790"/>
                </a:lnTo>
                <a:lnTo>
                  <a:pt x="331698" y="663397"/>
                </a:lnTo>
                <a:lnTo>
                  <a:pt x="380707" y="659790"/>
                </a:lnTo>
                <a:lnTo>
                  <a:pt x="427494" y="649351"/>
                </a:lnTo>
                <a:lnTo>
                  <a:pt x="439534" y="644753"/>
                </a:lnTo>
                <a:lnTo>
                  <a:pt x="471525" y="632561"/>
                </a:lnTo>
                <a:lnTo>
                  <a:pt x="512305" y="609955"/>
                </a:lnTo>
                <a:lnTo>
                  <a:pt x="549313" y="582028"/>
                </a:lnTo>
                <a:lnTo>
                  <a:pt x="582028" y="549313"/>
                </a:lnTo>
                <a:lnTo>
                  <a:pt x="609955" y="512305"/>
                </a:lnTo>
                <a:lnTo>
                  <a:pt x="632561" y="471525"/>
                </a:lnTo>
                <a:lnTo>
                  <a:pt x="649351" y="427494"/>
                </a:lnTo>
                <a:lnTo>
                  <a:pt x="659790" y="380707"/>
                </a:lnTo>
                <a:lnTo>
                  <a:pt x="663397" y="331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A4AEC449-B550-4D06-A524-83E8545CFF6A}"/>
              </a:ext>
            </a:extLst>
          </p:cNvPr>
          <p:cNvSpPr/>
          <p:nvPr userDrawn="1"/>
        </p:nvSpPr>
        <p:spPr>
          <a:xfrm>
            <a:off x="4075587" y="523514"/>
            <a:ext cx="554355" cy="657860"/>
          </a:xfrm>
          <a:custGeom>
            <a:avLst/>
            <a:gdLst/>
            <a:ahLst/>
            <a:cxnLst/>
            <a:rect l="l" t="t" r="r" b="b"/>
            <a:pathLst>
              <a:path w="554354" h="657860">
                <a:moveTo>
                  <a:pt x="4289" y="0"/>
                </a:moveTo>
                <a:lnTo>
                  <a:pt x="0" y="3850"/>
                </a:lnTo>
                <a:lnTo>
                  <a:pt x="0" y="8609"/>
                </a:lnTo>
                <a:lnTo>
                  <a:pt x="0" y="57377"/>
                </a:lnTo>
                <a:lnTo>
                  <a:pt x="3347" y="8609"/>
                </a:lnTo>
                <a:lnTo>
                  <a:pt x="3347" y="5400"/>
                </a:lnTo>
                <a:lnTo>
                  <a:pt x="5299" y="3774"/>
                </a:lnTo>
                <a:lnTo>
                  <a:pt x="539241" y="14871"/>
                </a:lnTo>
                <a:lnTo>
                  <a:pt x="541183" y="16642"/>
                </a:lnTo>
                <a:lnTo>
                  <a:pt x="543195" y="400953"/>
                </a:lnTo>
                <a:lnTo>
                  <a:pt x="483511" y="438822"/>
                </a:lnTo>
                <a:lnTo>
                  <a:pt x="483511" y="516341"/>
                </a:lnTo>
                <a:lnTo>
                  <a:pt x="473951" y="516341"/>
                </a:lnTo>
                <a:lnTo>
                  <a:pt x="473951" y="332567"/>
                </a:lnTo>
                <a:lnTo>
                  <a:pt x="338264" y="246712"/>
                </a:lnTo>
                <a:lnTo>
                  <a:pt x="338264" y="516341"/>
                </a:lnTo>
                <a:lnTo>
                  <a:pt x="328302" y="516341"/>
                </a:lnTo>
                <a:lnTo>
                  <a:pt x="328302" y="228923"/>
                </a:lnTo>
                <a:lnTo>
                  <a:pt x="403244" y="276629"/>
                </a:lnTo>
                <a:lnTo>
                  <a:pt x="403244" y="61223"/>
                </a:lnTo>
                <a:lnTo>
                  <a:pt x="171997" y="208655"/>
                </a:lnTo>
                <a:lnTo>
                  <a:pt x="171997" y="516341"/>
                </a:lnTo>
                <a:lnTo>
                  <a:pt x="162727" y="516341"/>
                </a:lnTo>
                <a:lnTo>
                  <a:pt x="161479" y="203412"/>
                </a:lnTo>
                <a:lnTo>
                  <a:pt x="196844" y="180779"/>
                </a:lnTo>
                <a:lnTo>
                  <a:pt x="82175" y="107116"/>
                </a:lnTo>
                <a:lnTo>
                  <a:pt x="82175" y="516341"/>
                </a:lnTo>
                <a:lnTo>
                  <a:pt x="70712" y="516341"/>
                </a:lnTo>
                <a:lnTo>
                  <a:pt x="70712" y="419540"/>
                </a:lnTo>
                <a:lnTo>
                  <a:pt x="0" y="374830"/>
                </a:lnTo>
                <a:lnTo>
                  <a:pt x="0" y="527926"/>
                </a:lnTo>
                <a:lnTo>
                  <a:pt x="6726" y="564731"/>
                </a:lnTo>
                <a:lnTo>
                  <a:pt x="26740" y="593573"/>
                </a:lnTo>
                <a:lnTo>
                  <a:pt x="59799" y="612391"/>
                </a:lnTo>
                <a:lnTo>
                  <a:pt x="105656" y="619122"/>
                </a:lnTo>
                <a:lnTo>
                  <a:pt x="170517" y="619122"/>
                </a:lnTo>
                <a:lnTo>
                  <a:pt x="204637" y="622046"/>
                </a:lnTo>
                <a:lnTo>
                  <a:pt x="233021" y="630146"/>
                </a:lnTo>
                <a:lnTo>
                  <a:pt x="256503" y="642415"/>
                </a:lnTo>
                <a:lnTo>
                  <a:pt x="275915" y="657846"/>
                </a:lnTo>
                <a:lnTo>
                  <a:pt x="295287" y="642415"/>
                </a:lnTo>
                <a:lnTo>
                  <a:pt x="318705" y="630146"/>
                </a:lnTo>
                <a:lnTo>
                  <a:pt x="347076" y="622046"/>
                </a:lnTo>
                <a:lnTo>
                  <a:pt x="381307" y="619122"/>
                </a:lnTo>
                <a:lnTo>
                  <a:pt x="446168" y="619122"/>
                </a:lnTo>
                <a:lnTo>
                  <a:pt x="492400" y="612391"/>
                </a:lnTo>
                <a:lnTo>
                  <a:pt x="526282" y="593573"/>
                </a:lnTo>
                <a:lnTo>
                  <a:pt x="547120" y="564731"/>
                </a:lnTo>
                <a:lnTo>
                  <a:pt x="554221" y="527926"/>
                </a:lnTo>
                <a:lnTo>
                  <a:pt x="554221" y="3982"/>
                </a:lnTo>
                <a:lnTo>
                  <a:pt x="550008" y="148"/>
                </a:lnTo>
                <a:lnTo>
                  <a:pt x="428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6">
            <a:extLst>
              <a:ext uri="{FF2B5EF4-FFF2-40B4-BE49-F238E27FC236}">
                <a16:creationId xmlns:a16="http://schemas.microsoft.com/office/drawing/2014/main" id="{E682CC75-077C-4C0E-9036-82F3A716556B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781179" y="1008486"/>
            <a:ext cx="725877" cy="84797"/>
          </a:xfrm>
          <a:prstGeom prst="rect">
            <a:avLst/>
          </a:prstGeom>
        </p:spPr>
      </p:pic>
      <p:pic>
        <p:nvPicPr>
          <p:cNvPr id="11" name="object 7">
            <a:extLst>
              <a:ext uri="{FF2B5EF4-FFF2-40B4-BE49-F238E27FC236}">
                <a16:creationId xmlns:a16="http://schemas.microsoft.com/office/drawing/2014/main" id="{1D5E9959-ADD3-4F47-AF69-E56CF4C4E19E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781205" y="813720"/>
            <a:ext cx="1365148" cy="110893"/>
          </a:xfrm>
          <a:prstGeom prst="rect">
            <a:avLst/>
          </a:prstGeom>
        </p:spPr>
      </p:pic>
      <p:pic>
        <p:nvPicPr>
          <p:cNvPr id="12" name="object 8">
            <a:extLst>
              <a:ext uri="{FF2B5EF4-FFF2-40B4-BE49-F238E27FC236}">
                <a16:creationId xmlns:a16="http://schemas.microsoft.com/office/drawing/2014/main" id="{9E3B9197-98B8-43E5-97A4-541BBE2FCE5C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4781178" y="611597"/>
            <a:ext cx="1174813" cy="124225"/>
          </a:xfrm>
          <a:prstGeom prst="rect">
            <a:avLst/>
          </a:prstGeom>
        </p:spPr>
      </p:pic>
      <p:sp>
        <p:nvSpPr>
          <p:cNvPr id="13" name="Holder 2">
            <a:extLst>
              <a:ext uri="{FF2B5EF4-FFF2-40B4-BE49-F238E27FC236}">
                <a16:creationId xmlns:a16="http://schemas.microsoft.com/office/drawing/2014/main" id="{CC2719BA-F862-445E-B6CD-0A0E7C44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2651" y="576395"/>
            <a:ext cx="4723332" cy="604979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4" name="Holder 3">
            <a:extLst>
              <a:ext uri="{FF2B5EF4-FFF2-40B4-BE49-F238E27FC236}">
                <a16:creationId xmlns:a16="http://schemas.microsoft.com/office/drawing/2014/main" id="{4B12E050-862E-4C45-BA81-EEC862B9B14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424208" y="3825874"/>
            <a:ext cx="15255683" cy="4182403"/>
          </a:xfrm>
          <a:prstGeom prst="roundRect">
            <a:avLst/>
          </a:prstGeom>
          <a:ln w="28575">
            <a:solidFill>
              <a:srgbClr val="CC1D28"/>
            </a:solidFill>
          </a:ln>
        </p:spPr>
        <p:txBody>
          <a:bodyPr lIns="72000" tIns="216000" rIns="72000" bIns="216000" anchor="ctr" anchorCtr="0">
            <a:normAutofit/>
          </a:bodyPr>
          <a:lstStyle>
            <a:lvl1pPr algn="l">
              <a:defRPr lang="ru-RU" sz="2400" b="0" i="0" smtClean="0">
                <a:effectLst/>
              </a:defRPr>
            </a:lvl1pPr>
          </a:lstStyle>
          <a:p>
            <a:endParaRPr dirty="0"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5ABB6AC5-9F25-48E7-89E4-7548BF4FBD3E}"/>
              </a:ext>
            </a:extLst>
          </p:cNvPr>
          <p:cNvSpPr/>
          <p:nvPr userDrawn="1"/>
        </p:nvSpPr>
        <p:spPr>
          <a:xfrm>
            <a:off x="16340141" y="8833374"/>
            <a:ext cx="707390" cy="640080"/>
          </a:xfrm>
          <a:custGeom>
            <a:avLst/>
            <a:gdLst/>
            <a:ahLst/>
            <a:cxnLst/>
            <a:rect l="l" t="t" r="r" b="b"/>
            <a:pathLst>
              <a:path w="707390" h="640080">
                <a:moveTo>
                  <a:pt x="707148" y="17437"/>
                </a:moveTo>
                <a:lnTo>
                  <a:pt x="685812" y="0"/>
                </a:lnTo>
                <a:lnTo>
                  <a:pt x="682879" y="596"/>
                </a:lnTo>
                <a:lnTo>
                  <a:pt x="24282" y="596"/>
                </a:lnTo>
                <a:lnTo>
                  <a:pt x="21336" y="0"/>
                </a:lnTo>
                <a:lnTo>
                  <a:pt x="18300" y="63"/>
                </a:lnTo>
                <a:lnTo>
                  <a:pt x="12471" y="1511"/>
                </a:lnTo>
                <a:lnTo>
                  <a:pt x="0" y="17437"/>
                </a:lnTo>
                <a:lnTo>
                  <a:pt x="0" y="23431"/>
                </a:lnTo>
                <a:lnTo>
                  <a:pt x="21336" y="40855"/>
                </a:lnTo>
                <a:lnTo>
                  <a:pt x="24282" y="40259"/>
                </a:lnTo>
                <a:lnTo>
                  <a:pt x="662622" y="40259"/>
                </a:lnTo>
                <a:lnTo>
                  <a:pt x="662622" y="625157"/>
                </a:lnTo>
                <a:lnTo>
                  <a:pt x="664756" y="630313"/>
                </a:lnTo>
                <a:lnTo>
                  <a:pt x="672350" y="637895"/>
                </a:lnTo>
                <a:lnTo>
                  <a:pt x="677506" y="640029"/>
                </a:lnTo>
                <a:lnTo>
                  <a:pt x="682879" y="640029"/>
                </a:lnTo>
                <a:lnTo>
                  <a:pt x="688251" y="640029"/>
                </a:lnTo>
                <a:lnTo>
                  <a:pt x="693394" y="637895"/>
                </a:lnTo>
                <a:lnTo>
                  <a:pt x="700989" y="630313"/>
                </a:lnTo>
                <a:lnTo>
                  <a:pt x="703122" y="625157"/>
                </a:lnTo>
                <a:lnTo>
                  <a:pt x="703122" y="32829"/>
                </a:lnTo>
                <a:lnTo>
                  <a:pt x="703910" y="31813"/>
                </a:lnTo>
                <a:lnTo>
                  <a:pt x="706488" y="26390"/>
                </a:lnTo>
                <a:lnTo>
                  <a:pt x="707148" y="23431"/>
                </a:lnTo>
                <a:lnTo>
                  <a:pt x="707148" y="17437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1EDCF56E-8884-4AE3-84AE-129BCC896154}"/>
              </a:ext>
            </a:extLst>
          </p:cNvPr>
          <p:cNvSpPr/>
          <p:nvPr userDrawn="1"/>
        </p:nvSpPr>
        <p:spPr>
          <a:xfrm>
            <a:off x="17661364" y="8833975"/>
            <a:ext cx="40640" cy="639445"/>
          </a:xfrm>
          <a:custGeom>
            <a:avLst/>
            <a:gdLst/>
            <a:ahLst/>
            <a:cxnLst/>
            <a:rect l="l" t="t" r="r" b="b"/>
            <a:pathLst>
              <a:path w="40640" h="639444">
                <a:moveTo>
                  <a:pt x="25623" y="0"/>
                </a:moveTo>
                <a:lnTo>
                  <a:pt x="14880" y="0"/>
                </a:lnTo>
                <a:lnTo>
                  <a:pt x="9729" y="2130"/>
                </a:lnTo>
                <a:lnTo>
                  <a:pt x="2133" y="9720"/>
                </a:lnTo>
                <a:lnTo>
                  <a:pt x="0" y="14868"/>
                </a:lnTo>
                <a:lnTo>
                  <a:pt x="0" y="624557"/>
                </a:lnTo>
                <a:lnTo>
                  <a:pt x="2133" y="629704"/>
                </a:lnTo>
                <a:lnTo>
                  <a:pt x="9729" y="637294"/>
                </a:lnTo>
                <a:lnTo>
                  <a:pt x="14880" y="639425"/>
                </a:lnTo>
                <a:lnTo>
                  <a:pt x="20252" y="639425"/>
                </a:lnTo>
                <a:lnTo>
                  <a:pt x="25623" y="639425"/>
                </a:lnTo>
                <a:lnTo>
                  <a:pt x="30774" y="637294"/>
                </a:lnTo>
                <a:lnTo>
                  <a:pt x="38370" y="629704"/>
                </a:lnTo>
                <a:lnTo>
                  <a:pt x="40504" y="624557"/>
                </a:lnTo>
                <a:lnTo>
                  <a:pt x="40504" y="14868"/>
                </a:lnTo>
                <a:lnTo>
                  <a:pt x="38370" y="9720"/>
                </a:lnTo>
                <a:lnTo>
                  <a:pt x="30774" y="2130"/>
                </a:lnTo>
                <a:lnTo>
                  <a:pt x="25623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8228F403-D457-4BB1-B224-7642BE2342B7}"/>
              </a:ext>
            </a:extLst>
          </p:cNvPr>
          <p:cNvSpPr/>
          <p:nvPr userDrawn="1"/>
        </p:nvSpPr>
        <p:spPr>
          <a:xfrm>
            <a:off x="18319958" y="8833975"/>
            <a:ext cx="40640" cy="639445"/>
          </a:xfrm>
          <a:custGeom>
            <a:avLst/>
            <a:gdLst/>
            <a:ahLst/>
            <a:cxnLst/>
            <a:rect l="l" t="t" r="r" b="b"/>
            <a:pathLst>
              <a:path w="40640" h="639444">
                <a:moveTo>
                  <a:pt x="25623" y="0"/>
                </a:moveTo>
                <a:lnTo>
                  <a:pt x="14880" y="0"/>
                </a:lnTo>
                <a:lnTo>
                  <a:pt x="9729" y="2130"/>
                </a:lnTo>
                <a:lnTo>
                  <a:pt x="2133" y="9720"/>
                </a:lnTo>
                <a:lnTo>
                  <a:pt x="0" y="14868"/>
                </a:lnTo>
                <a:lnTo>
                  <a:pt x="0" y="624557"/>
                </a:lnTo>
                <a:lnTo>
                  <a:pt x="2133" y="629704"/>
                </a:lnTo>
                <a:lnTo>
                  <a:pt x="9729" y="637294"/>
                </a:lnTo>
                <a:lnTo>
                  <a:pt x="14880" y="639425"/>
                </a:lnTo>
                <a:lnTo>
                  <a:pt x="20252" y="639425"/>
                </a:lnTo>
                <a:lnTo>
                  <a:pt x="25623" y="639425"/>
                </a:lnTo>
                <a:lnTo>
                  <a:pt x="30775" y="637294"/>
                </a:lnTo>
                <a:lnTo>
                  <a:pt x="38371" y="629704"/>
                </a:lnTo>
                <a:lnTo>
                  <a:pt x="40504" y="624557"/>
                </a:lnTo>
                <a:lnTo>
                  <a:pt x="40504" y="14868"/>
                </a:lnTo>
                <a:lnTo>
                  <a:pt x="38371" y="9720"/>
                </a:lnTo>
                <a:lnTo>
                  <a:pt x="30775" y="2130"/>
                </a:lnTo>
                <a:lnTo>
                  <a:pt x="25623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3EC8FE50-BC4A-4B4F-875E-DBAF497C723E}"/>
              </a:ext>
            </a:extLst>
          </p:cNvPr>
          <p:cNvSpPr/>
          <p:nvPr userDrawn="1"/>
        </p:nvSpPr>
        <p:spPr>
          <a:xfrm>
            <a:off x="16344172" y="9432927"/>
            <a:ext cx="40640" cy="640715"/>
          </a:xfrm>
          <a:custGeom>
            <a:avLst/>
            <a:gdLst/>
            <a:ahLst/>
            <a:cxnLst/>
            <a:rect l="l" t="t" r="r" b="b"/>
            <a:pathLst>
              <a:path w="40640" h="640714">
                <a:moveTo>
                  <a:pt x="25623" y="0"/>
                </a:moveTo>
                <a:lnTo>
                  <a:pt x="14880" y="0"/>
                </a:lnTo>
                <a:lnTo>
                  <a:pt x="9729" y="2133"/>
                </a:lnTo>
                <a:lnTo>
                  <a:pt x="2133" y="9723"/>
                </a:lnTo>
                <a:lnTo>
                  <a:pt x="0" y="14868"/>
                </a:lnTo>
                <a:lnTo>
                  <a:pt x="0" y="625367"/>
                </a:lnTo>
                <a:lnTo>
                  <a:pt x="2133" y="630515"/>
                </a:lnTo>
                <a:lnTo>
                  <a:pt x="9729" y="638104"/>
                </a:lnTo>
                <a:lnTo>
                  <a:pt x="14880" y="640235"/>
                </a:lnTo>
                <a:lnTo>
                  <a:pt x="20252" y="640235"/>
                </a:lnTo>
                <a:lnTo>
                  <a:pt x="25623" y="640235"/>
                </a:lnTo>
                <a:lnTo>
                  <a:pt x="30775" y="638104"/>
                </a:lnTo>
                <a:lnTo>
                  <a:pt x="38371" y="630515"/>
                </a:lnTo>
                <a:lnTo>
                  <a:pt x="40504" y="625367"/>
                </a:lnTo>
                <a:lnTo>
                  <a:pt x="40504" y="14868"/>
                </a:lnTo>
                <a:lnTo>
                  <a:pt x="38371" y="9723"/>
                </a:lnTo>
                <a:lnTo>
                  <a:pt x="30775" y="2133"/>
                </a:lnTo>
                <a:lnTo>
                  <a:pt x="25623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A4F87C8E-3FB2-4537-A454-CE7079821DDF}"/>
              </a:ext>
            </a:extLst>
          </p:cNvPr>
          <p:cNvSpPr/>
          <p:nvPr userDrawn="1"/>
        </p:nvSpPr>
        <p:spPr>
          <a:xfrm>
            <a:off x="17002769" y="9432927"/>
            <a:ext cx="40640" cy="640715"/>
          </a:xfrm>
          <a:custGeom>
            <a:avLst/>
            <a:gdLst/>
            <a:ahLst/>
            <a:cxnLst/>
            <a:rect l="l" t="t" r="r" b="b"/>
            <a:pathLst>
              <a:path w="40640" h="640714">
                <a:moveTo>
                  <a:pt x="25623" y="0"/>
                </a:moveTo>
                <a:lnTo>
                  <a:pt x="14880" y="0"/>
                </a:lnTo>
                <a:lnTo>
                  <a:pt x="9729" y="2133"/>
                </a:lnTo>
                <a:lnTo>
                  <a:pt x="2133" y="9723"/>
                </a:lnTo>
                <a:lnTo>
                  <a:pt x="0" y="14868"/>
                </a:lnTo>
                <a:lnTo>
                  <a:pt x="0" y="625367"/>
                </a:lnTo>
                <a:lnTo>
                  <a:pt x="2133" y="630515"/>
                </a:lnTo>
                <a:lnTo>
                  <a:pt x="9729" y="638104"/>
                </a:lnTo>
                <a:lnTo>
                  <a:pt x="14880" y="640235"/>
                </a:lnTo>
                <a:lnTo>
                  <a:pt x="20252" y="640235"/>
                </a:lnTo>
                <a:lnTo>
                  <a:pt x="25623" y="640235"/>
                </a:lnTo>
                <a:lnTo>
                  <a:pt x="30774" y="638104"/>
                </a:lnTo>
                <a:lnTo>
                  <a:pt x="38370" y="630515"/>
                </a:lnTo>
                <a:lnTo>
                  <a:pt x="40504" y="625367"/>
                </a:lnTo>
                <a:lnTo>
                  <a:pt x="40504" y="14868"/>
                </a:lnTo>
                <a:lnTo>
                  <a:pt x="38370" y="9723"/>
                </a:lnTo>
                <a:lnTo>
                  <a:pt x="30774" y="2133"/>
                </a:lnTo>
                <a:lnTo>
                  <a:pt x="25623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A3B82FEF-B09A-41C5-B722-09E934C8E3E0}"/>
              </a:ext>
            </a:extLst>
          </p:cNvPr>
          <p:cNvSpPr/>
          <p:nvPr userDrawn="1"/>
        </p:nvSpPr>
        <p:spPr>
          <a:xfrm>
            <a:off x="17661364" y="9432927"/>
            <a:ext cx="40640" cy="640715"/>
          </a:xfrm>
          <a:custGeom>
            <a:avLst/>
            <a:gdLst/>
            <a:ahLst/>
            <a:cxnLst/>
            <a:rect l="l" t="t" r="r" b="b"/>
            <a:pathLst>
              <a:path w="40640" h="640714">
                <a:moveTo>
                  <a:pt x="25623" y="0"/>
                </a:moveTo>
                <a:lnTo>
                  <a:pt x="14880" y="0"/>
                </a:lnTo>
                <a:lnTo>
                  <a:pt x="9729" y="2133"/>
                </a:lnTo>
                <a:lnTo>
                  <a:pt x="2133" y="9723"/>
                </a:lnTo>
                <a:lnTo>
                  <a:pt x="0" y="14868"/>
                </a:lnTo>
                <a:lnTo>
                  <a:pt x="0" y="625367"/>
                </a:lnTo>
                <a:lnTo>
                  <a:pt x="2133" y="630515"/>
                </a:lnTo>
                <a:lnTo>
                  <a:pt x="9729" y="638104"/>
                </a:lnTo>
                <a:lnTo>
                  <a:pt x="14880" y="640235"/>
                </a:lnTo>
                <a:lnTo>
                  <a:pt x="20252" y="640235"/>
                </a:lnTo>
                <a:lnTo>
                  <a:pt x="25623" y="640235"/>
                </a:lnTo>
                <a:lnTo>
                  <a:pt x="30774" y="638104"/>
                </a:lnTo>
                <a:lnTo>
                  <a:pt x="38370" y="630515"/>
                </a:lnTo>
                <a:lnTo>
                  <a:pt x="40504" y="625367"/>
                </a:lnTo>
                <a:lnTo>
                  <a:pt x="40504" y="14868"/>
                </a:lnTo>
                <a:lnTo>
                  <a:pt x="38370" y="9723"/>
                </a:lnTo>
                <a:lnTo>
                  <a:pt x="30774" y="2133"/>
                </a:lnTo>
                <a:lnTo>
                  <a:pt x="25623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8EAE9C73-B371-4EA7-9D24-AB8F8806E49A}"/>
              </a:ext>
            </a:extLst>
          </p:cNvPr>
          <p:cNvSpPr/>
          <p:nvPr userDrawn="1"/>
        </p:nvSpPr>
        <p:spPr>
          <a:xfrm>
            <a:off x="18315918" y="9432929"/>
            <a:ext cx="1365885" cy="640715"/>
          </a:xfrm>
          <a:custGeom>
            <a:avLst/>
            <a:gdLst/>
            <a:ahLst/>
            <a:cxnLst/>
            <a:rect l="l" t="t" r="r" b="b"/>
            <a:pathLst>
              <a:path w="1365884" h="640714">
                <a:moveTo>
                  <a:pt x="1365758" y="17653"/>
                </a:moveTo>
                <a:lnTo>
                  <a:pt x="1344422" y="215"/>
                </a:lnTo>
                <a:lnTo>
                  <a:pt x="1341475" y="812"/>
                </a:lnTo>
                <a:lnTo>
                  <a:pt x="691007" y="812"/>
                </a:lnTo>
                <a:lnTo>
                  <a:pt x="688860" y="279"/>
                </a:lnTo>
                <a:lnTo>
                  <a:pt x="685825" y="215"/>
                </a:lnTo>
                <a:lnTo>
                  <a:pt x="682879" y="812"/>
                </a:lnTo>
                <a:lnTo>
                  <a:pt x="679945" y="215"/>
                </a:lnTo>
                <a:lnTo>
                  <a:pt x="676897" y="279"/>
                </a:lnTo>
                <a:lnTo>
                  <a:pt x="674751" y="812"/>
                </a:lnTo>
                <a:lnTo>
                  <a:pt x="31610" y="812"/>
                </a:lnTo>
                <a:lnTo>
                  <a:pt x="29654" y="0"/>
                </a:lnTo>
                <a:lnTo>
                  <a:pt x="18910" y="0"/>
                </a:lnTo>
                <a:lnTo>
                  <a:pt x="18135" y="330"/>
                </a:lnTo>
                <a:lnTo>
                  <a:pt x="12484" y="1727"/>
                </a:lnTo>
                <a:lnTo>
                  <a:pt x="0" y="17653"/>
                </a:lnTo>
                <a:lnTo>
                  <a:pt x="0" y="23647"/>
                </a:lnTo>
                <a:lnTo>
                  <a:pt x="673" y="26606"/>
                </a:lnTo>
                <a:lnTo>
                  <a:pt x="3238" y="32029"/>
                </a:lnTo>
                <a:lnTo>
                  <a:pt x="4038" y="33058"/>
                </a:lnTo>
                <a:lnTo>
                  <a:pt x="4038" y="625373"/>
                </a:lnTo>
                <a:lnTo>
                  <a:pt x="6172" y="630516"/>
                </a:lnTo>
                <a:lnTo>
                  <a:pt x="13766" y="638111"/>
                </a:lnTo>
                <a:lnTo>
                  <a:pt x="18910" y="640245"/>
                </a:lnTo>
                <a:lnTo>
                  <a:pt x="24282" y="640245"/>
                </a:lnTo>
                <a:lnTo>
                  <a:pt x="29654" y="640245"/>
                </a:lnTo>
                <a:lnTo>
                  <a:pt x="34810" y="638111"/>
                </a:lnTo>
                <a:lnTo>
                  <a:pt x="42405" y="630516"/>
                </a:lnTo>
                <a:lnTo>
                  <a:pt x="44538" y="625373"/>
                </a:lnTo>
                <a:lnTo>
                  <a:pt x="44538" y="40474"/>
                </a:lnTo>
                <a:lnTo>
                  <a:pt x="674725" y="40474"/>
                </a:lnTo>
                <a:lnTo>
                  <a:pt x="676897" y="41008"/>
                </a:lnTo>
                <a:lnTo>
                  <a:pt x="679945" y="41071"/>
                </a:lnTo>
                <a:lnTo>
                  <a:pt x="682879" y="40474"/>
                </a:lnTo>
                <a:lnTo>
                  <a:pt x="685825" y="41071"/>
                </a:lnTo>
                <a:lnTo>
                  <a:pt x="688860" y="41008"/>
                </a:lnTo>
                <a:lnTo>
                  <a:pt x="691019" y="40474"/>
                </a:lnTo>
                <a:lnTo>
                  <a:pt x="1341475" y="40474"/>
                </a:lnTo>
                <a:lnTo>
                  <a:pt x="1344422" y="41071"/>
                </a:lnTo>
                <a:lnTo>
                  <a:pt x="1347457" y="41008"/>
                </a:lnTo>
                <a:lnTo>
                  <a:pt x="1353286" y="39573"/>
                </a:lnTo>
                <a:lnTo>
                  <a:pt x="1365758" y="23647"/>
                </a:lnTo>
                <a:lnTo>
                  <a:pt x="1365758" y="17653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6">
            <a:extLst>
              <a:ext uri="{FF2B5EF4-FFF2-40B4-BE49-F238E27FC236}">
                <a16:creationId xmlns:a16="http://schemas.microsoft.com/office/drawing/2014/main" id="{D0D6BC1E-AB64-4035-ACFD-B3A8554FC90F}"/>
              </a:ext>
            </a:extLst>
          </p:cNvPr>
          <p:cNvSpPr/>
          <p:nvPr userDrawn="1"/>
        </p:nvSpPr>
        <p:spPr>
          <a:xfrm>
            <a:off x="15681546" y="10032699"/>
            <a:ext cx="3996690" cy="1240155"/>
          </a:xfrm>
          <a:custGeom>
            <a:avLst/>
            <a:gdLst/>
            <a:ahLst/>
            <a:cxnLst/>
            <a:rect l="l" t="t" r="r" b="b"/>
            <a:pathLst>
              <a:path w="3996690" h="1240154">
                <a:moveTo>
                  <a:pt x="3996105" y="614641"/>
                </a:moveTo>
                <a:lnTo>
                  <a:pt x="3993972" y="609485"/>
                </a:lnTo>
                <a:lnTo>
                  <a:pt x="3986377" y="601903"/>
                </a:lnTo>
                <a:lnTo>
                  <a:pt x="3981221" y="599770"/>
                </a:lnTo>
                <a:lnTo>
                  <a:pt x="3322624" y="599770"/>
                </a:lnTo>
                <a:lnTo>
                  <a:pt x="3311880" y="599770"/>
                </a:lnTo>
                <a:lnTo>
                  <a:pt x="3306737" y="601903"/>
                </a:lnTo>
                <a:lnTo>
                  <a:pt x="3299142" y="609485"/>
                </a:lnTo>
                <a:lnTo>
                  <a:pt x="3296996" y="614641"/>
                </a:lnTo>
                <a:lnTo>
                  <a:pt x="3296996" y="625373"/>
                </a:lnTo>
                <a:lnTo>
                  <a:pt x="3296996" y="1219771"/>
                </a:lnTo>
                <a:lnTo>
                  <a:pt x="3297212" y="1224991"/>
                </a:lnTo>
                <a:lnTo>
                  <a:pt x="3299434" y="1229931"/>
                </a:lnTo>
                <a:lnTo>
                  <a:pt x="3306991" y="1237183"/>
                </a:lnTo>
                <a:lnTo>
                  <a:pt x="3312020" y="1239202"/>
                </a:lnTo>
                <a:lnTo>
                  <a:pt x="3317252" y="1239189"/>
                </a:lnTo>
                <a:lnTo>
                  <a:pt x="3322485" y="1239202"/>
                </a:lnTo>
                <a:lnTo>
                  <a:pt x="3327527" y="1237183"/>
                </a:lnTo>
                <a:lnTo>
                  <a:pt x="3335070" y="1229931"/>
                </a:lnTo>
                <a:lnTo>
                  <a:pt x="3337293" y="1224991"/>
                </a:lnTo>
                <a:lnTo>
                  <a:pt x="3337509" y="1219771"/>
                </a:lnTo>
                <a:lnTo>
                  <a:pt x="3337509" y="640245"/>
                </a:lnTo>
                <a:lnTo>
                  <a:pt x="3975849" y="640245"/>
                </a:lnTo>
                <a:lnTo>
                  <a:pt x="3981221" y="640245"/>
                </a:lnTo>
                <a:lnTo>
                  <a:pt x="3986377" y="638111"/>
                </a:lnTo>
                <a:lnTo>
                  <a:pt x="3993972" y="630516"/>
                </a:lnTo>
                <a:lnTo>
                  <a:pt x="3996105" y="625373"/>
                </a:lnTo>
                <a:lnTo>
                  <a:pt x="3996105" y="614641"/>
                </a:lnTo>
                <a:close/>
              </a:path>
              <a:path w="3996690" h="1240154">
                <a:moveTo>
                  <a:pt x="3996105" y="14871"/>
                </a:moveTo>
                <a:lnTo>
                  <a:pt x="3993972" y="9728"/>
                </a:lnTo>
                <a:lnTo>
                  <a:pt x="3986377" y="2133"/>
                </a:lnTo>
                <a:lnTo>
                  <a:pt x="3981221" y="0"/>
                </a:lnTo>
                <a:lnTo>
                  <a:pt x="3322624" y="0"/>
                </a:lnTo>
                <a:lnTo>
                  <a:pt x="3317252" y="0"/>
                </a:lnTo>
                <a:lnTo>
                  <a:pt x="18910" y="0"/>
                </a:lnTo>
                <a:lnTo>
                  <a:pt x="13754" y="2133"/>
                </a:lnTo>
                <a:lnTo>
                  <a:pt x="6159" y="9728"/>
                </a:lnTo>
                <a:lnTo>
                  <a:pt x="4025" y="14871"/>
                </a:lnTo>
                <a:lnTo>
                  <a:pt x="4025" y="25603"/>
                </a:lnTo>
                <a:lnTo>
                  <a:pt x="6159" y="30759"/>
                </a:lnTo>
                <a:lnTo>
                  <a:pt x="13754" y="38341"/>
                </a:lnTo>
                <a:lnTo>
                  <a:pt x="18910" y="40474"/>
                </a:lnTo>
                <a:lnTo>
                  <a:pt x="677506" y="40474"/>
                </a:lnTo>
                <a:lnTo>
                  <a:pt x="682879" y="40474"/>
                </a:lnTo>
                <a:lnTo>
                  <a:pt x="688251" y="40474"/>
                </a:lnTo>
                <a:lnTo>
                  <a:pt x="1321219" y="40474"/>
                </a:lnTo>
                <a:lnTo>
                  <a:pt x="1321219" y="599770"/>
                </a:lnTo>
                <a:lnTo>
                  <a:pt x="688251" y="599770"/>
                </a:lnTo>
                <a:lnTo>
                  <a:pt x="677506" y="599770"/>
                </a:lnTo>
                <a:lnTo>
                  <a:pt x="18910" y="599770"/>
                </a:lnTo>
                <a:lnTo>
                  <a:pt x="13754" y="601903"/>
                </a:lnTo>
                <a:lnTo>
                  <a:pt x="6159" y="609485"/>
                </a:lnTo>
                <a:lnTo>
                  <a:pt x="4025" y="614641"/>
                </a:lnTo>
                <a:lnTo>
                  <a:pt x="4025" y="625373"/>
                </a:lnTo>
                <a:lnTo>
                  <a:pt x="6159" y="630516"/>
                </a:lnTo>
                <a:lnTo>
                  <a:pt x="13754" y="638111"/>
                </a:lnTo>
                <a:lnTo>
                  <a:pt x="18910" y="640245"/>
                </a:lnTo>
                <a:lnTo>
                  <a:pt x="662622" y="640245"/>
                </a:lnTo>
                <a:lnTo>
                  <a:pt x="662622" y="1199527"/>
                </a:lnTo>
                <a:lnTo>
                  <a:pt x="24282" y="1199527"/>
                </a:lnTo>
                <a:lnTo>
                  <a:pt x="21336" y="1198930"/>
                </a:lnTo>
                <a:lnTo>
                  <a:pt x="18300" y="1198994"/>
                </a:lnTo>
                <a:lnTo>
                  <a:pt x="0" y="1216355"/>
                </a:lnTo>
                <a:lnTo>
                  <a:pt x="0" y="1222362"/>
                </a:lnTo>
                <a:lnTo>
                  <a:pt x="21336" y="1239786"/>
                </a:lnTo>
                <a:lnTo>
                  <a:pt x="24282" y="1239189"/>
                </a:lnTo>
                <a:lnTo>
                  <a:pt x="677595" y="1239189"/>
                </a:lnTo>
                <a:lnTo>
                  <a:pt x="682879" y="1239189"/>
                </a:lnTo>
                <a:lnTo>
                  <a:pt x="685812" y="1239786"/>
                </a:lnTo>
                <a:lnTo>
                  <a:pt x="707161" y="1222362"/>
                </a:lnTo>
                <a:lnTo>
                  <a:pt x="707161" y="1216355"/>
                </a:lnTo>
                <a:lnTo>
                  <a:pt x="706488" y="1213396"/>
                </a:lnTo>
                <a:lnTo>
                  <a:pt x="703922" y="1207985"/>
                </a:lnTo>
                <a:lnTo>
                  <a:pt x="703122" y="1206969"/>
                </a:lnTo>
                <a:lnTo>
                  <a:pt x="703122" y="640245"/>
                </a:lnTo>
                <a:lnTo>
                  <a:pt x="1979815" y="640245"/>
                </a:lnTo>
                <a:lnTo>
                  <a:pt x="1979815" y="1219771"/>
                </a:lnTo>
                <a:lnTo>
                  <a:pt x="1980018" y="1224991"/>
                </a:lnTo>
                <a:lnTo>
                  <a:pt x="1982241" y="1229931"/>
                </a:lnTo>
                <a:lnTo>
                  <a:pt x="1989797" y="1237183"/>
                </a:lnTo>
                <a:lnTo>
                  <a:pt x="1994827" y="1239202"/>
                </a:lnTo>
                <a:lnTo>
                  <a:pt x="2000059" y="1239189"/>
                </a:lnTo>
                <a:lnTo>
                  <a:pt x="2005304" y="1239202"/>
                </a:lnTo>
                <a:lnTo>
                  <a:pt x="2010333" y="1237183"/>
                </a:lnTo>
                <a:lnTo>
                  <a:pt x="2017877" y="1229931"/>
                </a:lnTo>
                <a:lnTo>
                  <a:pt x="2020112" y="1224991"/>
                </a:lnTo>
                <a:lnTo>
                  <a:pt x="2020316" y="1219771"/>
                </a:lnTo>
                <a:lnTo>
                  <a:pt x="2020316" y="640245"/>
                </a:lnTo>
                <a:lnTo>
                  <a:pt x="2658656" y="640245"/>
                </a:lnTo>
                <a:lnTo>
                  <a:pt x="2664028" y="640245"/>
                </a:lnTo>
                <a:lnTo>
                  <a:pt x="2669184" y="638111"/>
                </a:lnTo>
                <a:lnTo>
                  <a:pt x="2676779" y="630516"/>
                </a:lnTo>
                <a:lnTo>
                  <a:pt x="2678912" y="625373"/>
                </a:lnTo>
                <a:lnTo>
                  <a:pt x="2678912" y="614641"/>
                </a:lnTo>
                <a:lnTo>
                  <a:pt x="2676779" y="609485"/>
                </a:lnTo>
                <a:lnTo>
                  <a:pt x="2669184" y="601903"/>
                </a:lnTo>
                <a:lnTo>
                  <a:pt x="2664028" y="599770"/>
                </a:lnTo>
                <a:lnTo>
                  <a:pt x="2005431" y="599770"/>
                </a:lnTo>
                <a:lnTo>
                  <a:pt x="1994700" y="599770"/>
                </a:lnTo>
                <a:lnTo>
                  <a:pt x="1361719" y="599770"/>
                </a:lnTo>
                <a:lnTo>
                  <a:pt x="1361719" y="40474"/>
                </a:lnTo>
                <a:lnTo>
                  <a:pt x="1994700" y="40474"/>
                </a:lnTo>
                <a:lnTo>
                  <a:pt x="2000059" y="40474"/>
                </a:lnTo>
                <a:lnTo>
                  <a:pt x="3981221" y="40474"/>
                </a:lnTo>
                <a:lnTo>
                  <a:pt x="3986377" y="38341"/>
                </a:lnTo>
                <a:lnTo>
                  <a:pt x="3993972" y="30759"/>
                </a:lnTo>
                <a:lnTo>
                  <a:pt x="3996105" y="25603"/>
                </a:lnTo>
                <a:lnTo>
                  <a:pt x="3996105" y="14871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7">
            <a:extLst>
              <a:ext uri="{FF2B5EF4-FFF2-40B4-BE49-F238E27FC236}">
                <a16:creationId xmlns:a16="http://schemas.microsoft.com/office/drawing/2014/main" id="{2761F320-EF2D-4D99-9058-C32A289EB112}"/>
              </a:ext>
            </a:extLst>
          </p:cNvPr>
          <p:cNvSpPr/>
          <p:nvPr userDrawn="1"/>
        </p:nvSpPr>
        <p:spPr>
          <a:xfrm>
            <a:off x="16340143" y="11833825"/>
            <a:ext cx="707390" cy="41275"/>
          </a:xfrm>
          <a:custGeom>
            <a:avLst/>
            <a:gdLst/>
            <a:ahLst/>
            <a:cxnLst/>
            <a:rect l="l" t="t" r="r" b="b"/>
            <a:pathLst>
              <a:path w="707390" h="41275">
                <a:moveTo>
                  <a:pt x="688855" y="62"/>
                </a:moveTo>
                <a:lnTo>
                  <a:pt x="685818" y="0"/>
                </a:lnTo>
                <a:lnTo>
                  <a:pt x="682877" y="596"/>
                </a:lnTo>
                <a:lnTo>
                  <a:pt x="24281" y="596"/>
                </a:lnTo>
                <a:lnTo>
                  <a:pt x="21340" y="0"/>
                </a:lnTo>
                <a:lnTo>
                  <a:pt x="18304" y="62"/>
                </a:lnTo>
                <a:lnTo>
                  <a:pt x="12476" y="1501"/>
                </a:lnTo>
                <a:lnTo>
                  <a:pt x="0" y="17427"/>
                </a:lnTo>
                <a:lnTo>
                  <a:pt x="0" y="23425"/>
                </a:lnTo>
                <a:lnTo>
                  <a:pt x="21340" y="40853"/>
                </a:lnTo>
                <a:lnTo>
                  <a:pt x="24281" y="40256"/>
                </a:lnTo>
                <a:lnTo>
                  <a:pt x="682877" y="40256"/>
                </a:lnTo>
                <a:lnTo>
                  <a:pt x="685818" y="40853"/>
                </a:lnTo>
                <a:lnTo>
                  <a:pt x="688855" y="40788"/>
                </a:lnTo>
                <a:lnTo>
                  <a:pt x="694683" y="39348"/>
                </a:lnTo>
                <a:lnTo>
                  <a:pt x="707158" y="23425"/>
                </a:lnTo>
                <a:lnTo>
                  <a:pt x="707158" y="17427"/>
                </a:lnTo>
                <a:lnTo>
                  <a:pt x="694683" y="1501"/>
                </a:lnTo>
                <a:lnTo>
                  <a:pt x="688855" y="62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9">
            <a:extLst>
              <a:ext uri="{FF2B5EF4-FFF2-40B4-BE49-F238E27FC236}">
                <a16:creationId xmlns:a16="http://schemas.microsoft.com/office/drawing/2014/main" id="{B056C095-86A1-40E8-AEA7-0978574B9507}"/>
              </a:ext>
            </a:extLst>
          </p:cNvPr>
          <p:cNvSpPr/>
          <p:nvPr userDrawn="1"/>
        </p:nvSpPr>
        <p:spPr>
          <a:xfrm>
            <a:off x="17542677" y="8717420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4887" y="0"/>
                </a:moveTo>
                <a:lnTo>
                  <a:pt x="94597" y="7204"/>
                </a:lnTo>
                <a:lnTo>
                  <a:pt x="58140" y="25795"/>
                </a:lnTo>
                <a:lnTo>
                  <a:pt x="28663" y="54167"/>
                </a:lnTo>
                <a:lnTo>
                  <a:pt x="8709" y="89874"/>
                </a:lnTo>
                <a:lnTo>
                  <a:pt x="0" y="129833"/>
                </a:lnTo>
                <a:lnTo>
                  <a:pt x="132" y="150281"/>
                </a:lnTo>
                <a:lnTo>
                  <a:pt x="9401" y="190226"/>
                </a:lnTo>
                <a:lnTo>
                  <a:pt x="29777" y="225568"/>
                </a:lnTo>
                <a:lnTo>
                  <a:pt x="59712" y="253619"/>
                </a:lnTo>
                <a:lnTo>
                  <a:pt x="96316" y="271673"/>
                </a:lnTo>
                <a:lnTo>
                  <a:pt x="136807" y="278355"/>
                </a:lnTo>
                <a:lnTo>
                  <a:pt x="157239" y="277177"/>
                </a:lnTo>
                <a:lnTo>
                  <a:pt x="196591" y="265932"/>
                </a:lnTo>
                <a:lnTo>
                  <a:pt x="230976" y="243748"/>
                </a:lnTo>
                <a:lnTo>
                  <a:pt x="257425" y="212539"/>
                </a:lnTo>
                <a:lnTo>
                  <a:pt x="273658" y="174996"/>
                </a:lnTo>
                <a:lnTo>
                  <a:pt x="278272" y="134360"/>
                </a:lnTo>
                <a:lnTo>
                  <a:pt x="277207" y="120743"/>
                </a:lnTo>
                <a:lnTo>
                  <a:pt x="266117" y="81500"/>
                </a:lnTo>
                <a:lnTo>
                  <a:pt x="244063" y="47188"/>
                </a:lnTo>
                <a:lnTo>
                  <a:pt x="212931" y="20769"/>
                </a:lnTo>
                <a:lnTo>
                  <a:pt x="175442" y="4570"/>
                </a:lnTo>
                <a:lnTo>
                  <a:pt x="134887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0">
            <a:extLst>
              <a:ext uri="{FF2B5EF4-FFF2-40B4-BE49-F238E27FC236}">
                <a16:creationId xmlns:a16="http://schemas.microsoft.com/office/drawing/2014/main" id="{20B8C3CE-E665-4163-9B42-A270130884F0}"/>
              </a:ext>
            </a:extLst>
          </p:cNvPr>
          <p:cNvSpPr/>
          <p:nvPr userDrawn="1"/>
        </p:nvSpPr>
        <p:spPr>
          <a:xfrm>
            <a:off x="18201167" y="8714992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22" y="0"/>
                </a:moveTo>
                <a:lnTo>
                  <a:pt x="97002" y="6484"/>
                </a:lnTo>
                <a:lnTo>
                  <a:pt x="60213" y="24426"/>
                </a:lnTo>
                <a:lnTo>
                  <a:pt x="30231" y="52277"/>
                </a:lnTo>
                <a:lnTo>
                  <a:pt x="9644" y="87631"/>
                </a:lnTo>
                <a:lnTo>
                  <a:pt x="228" y="127436"/>
                </a:lnTo>
                <a:lnTo>
                  <a:pt x="0" y="147886"/>
                </a:lnTo>
                <a:lnTo>
                  <a:pt x="2796" y="168257"/>
                </a:lnTo>
                <a:lnTo>
                  <a:pt x="17128" y="206572"/>
                </a:lnTo>
                <a:lnTo>
                  <a:pt x="41985" y="239072"/>
                </a:lnTo>
                <a:lnTo>
                  <a:pt x="75222" y="262951"/>
                </a:lnTo>
                <a:lnTo>
                  <a:pt x="113971" y="276148"/>
                </a:lnTo>
                <a:lnTo>
                  <a:pt x="134432" y="278348"/>
                </a:lnTo>
                <a:lnTo>
                  <a:pt x="154884" y="277524"/>
                </a:lnTo>
                <a:lnTo>
                  <a:pt x="194432" y="266960"/>
                </a:lnTo>
                <a:lnTo>
                  <a:pt x="229201" y="245367"/>
                </a:lnTo>
                <a:lnTo>
                  <a:pt x="256188" y="214611"/>
                </a:lnTo>
                <a:lnTo>
                  <a:pt x="273065" y="177346"/>
                </a:lnTo>
                <a:lnTo>
                  <a:pt x="278375" y="136788"/>
                </a:lnTo>
                <a:lnTo>
                  <a:pt x="277543" y="123162"/>
                </a:lnTo>
                <a:lnTo>
                  <a:pt x="267136" y="83753"/>
                </a:lnTo>
                <a:lnTo>
                  <a:pt x="245693" y="49084"/>
                </a:lnTo>
                <a:lnTo>
                  <a:pt x="215045" y="22138"/>
                </a:lnTo>
                <a:lnTo>
                  <a:pt x="177868" y="5289"/>
                </a:lnTo>
                <a:lnTo>
                  <a:pt x="137422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1">
            <a:extLst>
              <a:ext uri="{FF2B5EF4-FFF2-40B4-BE49-F238E27FC236}">
                <a16:creationId xmlns:a16="http://schemas.microsoft.com/office/drawing/2014/main" id="{FFA8993A-F27A-4F95-A45D-0ADC5CA1AB75}"/>
              </a:ext>
            </a:extLst>
          </p:cNvPr>
          <p:cNvSpPr/>
          <p:nvPr userDrawn="1"/>
        </p:nvSpPr>
        <p:spPr>
          <a:xfrm>
            <a:off x="16225382" y="8714992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22" y="0"/>
                </a:moveTo>
                <a:lnTo>
                  <a:pt x="97002" y="6484"/>
                </a:lnTo>
                <a:lnTo>
                  <a:pt x="60213" y="24426"/>
                </a:lnTo>
                <a:lnTo>
                  <a:pt x="30231" y="52277"/>
                </a:lnTo>
                <a:lnTo>
                  <a:pt x="9644" y="87631"/>
                </a:lnTo>
                <a:lnTo>
                  <a:pt x="228" y="127436"/>
                </a:lnTo>
                <a:lnTo>
                  <a:pt x="0" y="147886"/>
                </a:lnTo>
                <a:lnTo>
                  <a:pt x="2796" y="168257"/>
                </a:lnTo>
                <a:lnTo>
                  <a:pt x="17128" y="206572"/>
                </a:lnTo>
                <a:lnTo>
                  <a:pt x="41985" y="239072"/>
                </a:lnTo>
                <a:lnTo>
                  <a:pt x="75222" y="262951"/>
                </a:lnTo>
                <a:lnTo>
                  <a:pt x="113971" y="276148"/>
                </a:lnTo>
                <a:lnTo>
                  <a:pt x="134432" y="278348"/>
                </a:lnTo>
                <a:lnTo>
                  <a:pt x="154884" y="277524"/>
                </a:lnTo>
                <a:lnTo>
                  <a:pt x="194432" y="266960"/>
                </a:lnTo>
                <a:lnTo>
                  <a:pt x="229201" y="245367"/>
                </a:lnTo>
                <a:lnTo>
                  <a:pt x="256188" y="214611"/>
                </a:lnTo>
                <a:lnTo>
                  <a:pt x="273065" y="177346"/>
                </a:lnTo>
                <a:lnTo>
                  <a:pt x="278375" y="136788"/>
                </a:lnTo>
                <a:lnTo>
                  <a:pt x="277543" y="123162"/>
                </a:lnTo>
                <a:lnTo>
                  <a:pt x="267136" y="83753"/>
                </a:lnTo>
                <a:lnTo>
                  <a:pt x="245693" y="49084"/>
                </a:lnTo>
                <a:lnTo>
                  <a:pt x="215045" y="22138"/>
                </a:lnTo>
                <a:lnTo>
                  <a:pt x="177868" y="5289"/>
                </a:lnTo>
                <a:lnTo>
                  <a:pt x="137422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2">
            <a:extLst>
              <a:ext uri="{FF2B5EF4-FFF2-40B4-BE49-F238E27FC236}">
                <a16:creationId xmlns:a16="http://schemas.microsoft.com/office/drawing/2014/main" id="{F0A1861C-465F-4F35-AB78-7E99D937E1F6}"/>
              </a:ext>
            </a:extLst>
          </p:cNvPr>
          <p:cNvSpPr/>
          <p:nvPr userDrawn="1"/>
        </p:nvSpPr>
        <p:spPr>
          <a:xfrm>
            <a:off x="16225354" y="9313948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50" y="0"/>
                </a:moveTo>
                <a:lnTo>
                  <a:pt x="97078" y="6467"/>
                </a:lnTo>
                <a:lnTo>
                  <a:pt x="60322" y="24364"/>
                </a:lnTo>
                <a:lnTo>
                  <a:pt x="30349" y="52152"/>
                </a:lnTo>
                <a:lnTo>
                  <a:pt x="9739" y="87436"/>
                </a:lnTo>
                <a:lnTo>
                  <a:pt x="267" y="127178"/>
                </a:lnTo>
                <a:lnTo>
                  <a:pt x="0" y="147603"/>
                </a:lnTo>
                <a:lnTo>
                  <a:pt x="2749" y="167956"/>
                </a:lnTo>
                <a:lnTo>
                  <a:pt x="16971" y="206258"/>
                </a:lnTo>
                <a:lnTo>
                  <a:pt x="41708" y="238786"/>
                </a:lnTo>
                <a:lnTo>
                  <a:pt x="74830" y="262739"/>
                </a:lnTo>
                <a:lnTo>
                  <a:pt x="113485" y="276055"/>
                </a:lnTo>
                <a:lnTo>
                  <a:pt x="133913" y="278328"/>
                </a:lnTo>
                <a:lnTo>
                  <a:pt x="154344" y="277585"/>
                </a:lnTo>
                <a:lnTo>
                  <a:pt x="193888" y="267199"/>
                </a:lnTo>
                <a:lnTo>
                  <a:pt x="228714" y="245792"/>
                </a:lnTo>
                <a:lnTo>
                  <a:pt x="255820" y="215206"/>
                </a:lnTo>
                <a:lnTo>
                  <a:pt x="272872" y="178076"/>
                </a:lnTo>
                <a:lnTo>
                  <a:pt x="278403" y="137598"/>
                </a:lnTo>
                <a:lnTo>
                  <a:pt x="277573" y="123944"/>
                </a:lnTo>
                <a:lnTo>
                  <a:pt x="267180" y="84445"/>
                </a:lnTo>
                <a:lnTo>
                  <a:pt x="245762" y="49656"/>
                </a:lnTo>
                <a:lnTo>
                  <a:pt x="215134" y="22560"/>
                </a:lnTo>
                <a:lnTo>
                  <a:pt x="177951" y="5519"/>
                </a:lnTo>
                <a:lnTo>
                  <a:pt x="137450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3">
            <a:extLst>
              <a:ext uri="{FF2B5EF4-FFF2-40B4-BE49-F238E27FC236}">
                <a16:creationId xmlns:a16="http://schemas.microsoft.com/office/drawing/2014/main" id="{6A68A4CB-C7C3-463F-BE42-8F6AD5FDEE9D}"/>
              </a:ext>
            </a:extLst>
          </p:cNvPr>
          <p:cNvSpPr/>
          <p:nvPr userDrawn="1"/>
        </p:nvSpPr>
        <p:spPr>
          <a:xfrm>
            <a:off x="19518066" y="9314352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307" y="0"/>
                </a:moveTo>
                <a:lnTo>
                  <a:pt x="96964" y="6577"/>
                </a:lnTo>
                <a:lnTo>
                  <a:pt x="60239" y="24586"/>
                </a:lnTo>
                <a:lnTo>
                  <a:pt x="30332" y="52475"/>
                </a:lnTo>
                <a:lnTo>
                  <a:pt x="9830" y="87809"/>
                </a:lnTo>
                <a:lnTo>
                  <a:pt x="473" y="127568"/>
                </a:lnTo>
                <a:lnTo>
                  <a:pt x="0" y="141239"/>
                </a:lnTo>
                <a:lnTo>
                  <a:pt x="3098" y="168487"/>
                </a:lnTo>
                <a:lnTo>
                  <a:pt x="24533" y="218136"/>
                </a:lnTo>
                <a:lnTo>
                  <a:pt x="63716" y="256165"/>
                </a:lnTo>
                <a:lnTo>
                  <a:pt x="114009" y="276130"/>
                </a:lnTo>
                <a:lnTo>
                  <a:pt x="141358" y="278433"/>
                </a:lnTo>
                <a:lnTo>
                  <a:pt x="168628" y="275337"/>
                </a:lnTo>
                <a:lnTo>
                  <a:pt x="218321" y="253921"/>
                </a:lnTo>
                <a:lnTo>
                  <a:pt x="256381" y="214771"/>
                </a:lnTo>
                <a:lnTo>
                  <a:pt x="276362" y="164519"/>
                </a:lnTo>
                <a:lnTo>
                  <a:pt x="278667" y="137193"/>
                </a:lnTo>
                <a:lnTo>
                  <a:pt x="277796" y="123541"/>
                </a:lnTo>
                <a:lnTo>
                  <a:pt x="267285" y="84072"/>
                </a:lnTo>
                <a:lnTo>
                  <a:pt x="245766" y="49346"/>
                </a:lnTo>
                <a:lnTo>
                  <a:pt x="215059" y="22337"/>
                </a:lnTo>
                <a:lnTo>
                  <a:pt x="177826" y="5403"/>
                </a:lnTo>
                <a:lnTo>
                  <a:pt x="137307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4">
            <a:extLst>
              <a:ext uri="{FF2B5EF4-FFF2-40B4-BE49-F238E27FC236}">
                <a16:creationId xmlns:a16="http://schemas.microsoft.com/office/drawing/2014/main" id="{93C7499B-B0C0-4F68-BD2A-15613DC12225}"/>
              </a:ext>
            </a:extLst>
          </p:cNvPr>
          <p:cNvSpPr/>
          <p:nvPr userDrawn="1"/>
        </p:nvSpPr>
        <p:spPr>
          <a:xfrm>
            <a:off x="19518155" y="9914005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0568" y="0"/>
                </a:moveTo>
                <a:lnTo>
                  <a:pt x="90426" y="8558"/>
                </a:lnTo>
                <a:lnTo>
                  <a:pt x="54696" y="28298"/>
                </a:lnTo>
                <a:lnTo>
                  <a:pt x="26098" y="57717"/>
                </a:lnTo>
                <a:lnTo>
                  <a:pt x="7391" y="93979"/>
                </a:lnTo>
                <a:lnTo>
                  <a:pt x="0" y="134320"/>
                </a:lnTo>
                <a:lnTo>
                  <a:pt x="824" y="154756"/>
                </a:lnTo>
                <a:lnTo>
                  <a:pt x="11397" y="194270"/>
                </a:lnTo>
                <a:lnTo>
                  <a:pt x="33007" y="229009"/>
                </a:lnTo>
                <a:lnTo>
                  <a:pt x="63788" y="255973"/>
                </a:lnTo>
                <a:lnTo>
                  <a:pt x="101085" y="272837"/>
                </a:lnTo>
                <a:lnTo>
                  <a:pt x="141677" y="278142"/>
                </a:lnTo>
                <a:lnTo>
                  <a:pt x="155314" y="277312"/>
                </a:lnTo>
                <a:lnTo>
                  <a:pt x="194755" y="266913"/>
                </a:lnTo>
                <a:lnTo>
                  <a:pt x="229455" y="245487"/>
                </a:lnTo>
                <a:lnTo>
                  <a:pt x="256422" y="214866"/>
                </a:lnTo>
                <a:lnTo>
                  <a:pt x="273285" y="177720"/>
                </a:lnTo>
                <a:lnTo>
                  <a:pt x="278580" y="137307"/>
                </a:lnTo>
                <a:lnTo>
                  <a:pt x="276819" y="116821"/>
                </a:lnTo>
                <a:lnTo>
                  <a:pt x="264494" y="77930"/>
                </a:lnTo>
                <a:lnTo>
                  <a:pt x="241266" y="44116"/>
                </a:lnTo>
                <a:lnTo>
                  <a:pt x="209375" y="18643"/>
                </a:lnTo>
                <a:lnTo>
                  <a:pt x="171250" y="3449"/>
                </a:lnTo>
                <a:lnTo>
                  <a:pt x="130568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5">
            <a:extLst>
              <a:ext uri="{FF2B5EF4-FFF2-40B4-BE49-F238E27FC236}">
                <a16:creationId xmlns:a16="http://schemas.microsoft.com/office/drawing/2014/main" id="{2C977855-38CD-4994-B0B3-F90FB3DB89A7}"/>
              </a:ext>
            </a:extLst>
          </p:cNvPr>
          <p:cNvSpPr/>
          <p:nvPr userDrawn="1"/>
        </p:nvSpPr>
        <p:spPr>
          <a:xfrm>
            <a:off x="19518155" y="10513770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0568" y="0"/>
                </a:moveTo>
                <a:lnTo>
                  <a:pt x="90426" y="8558"/>
                </a:lnTo>
                <a:lnTo>
                  <a:pt x="54696" y="28298"/>
                </a:lnTo>
                <a:lnTo>
                  <a:pt x="26098" y="57717"/>
                </a:lnTo>
                <a:lnTo>
                  <a:pt x="7391" y="93979"/>
                </a:lnTo>
                <a:lnTo>
                  <a:pt x="0" y="134320"/>
                </a:lnTo>
                <a:lnTo>
                  <a:pt x="824" y="154756"/>
                </a:lnTo>
                <a:lnTo>
                  <a:pt x="11397" y="194270"/>
                </a:lnTo>
                <a:lnTo>
                  <a:pt x="33007" y="229009"/>
                </a:lnTo>
                <a:lnTo>
                  <a:pt x="63788" y="255973"/>
                </a:lnTo>
                <a:lnTo>
                  <a:pt x="101085" y="272837"/>
                </a:lnTo>
                <a:lnTo>
                  <a:pt x="141677" y="278142"/>
                </a:lnTo>
                <a:lnTo>
                  <a:pt x="155314" y="277312"/>
                </a:lnTo>
                <a:lnTo>
                  <a:pt x="194755" y="266913"/>
                </a:lnTo>
                <a:lnTo>
                  <a:pt x="229455" y="245487"/>
                </a:lnTo>
                <a:lnTo>
                  <a:pt x="256422" y="214864"/>
                </a:lnTo>
                <a:lnTo>
                  <a:pt x="273285" y="177718"/>
                </a:lnTo>
                <a:lnTo>
                  <a:pt x="278580" y="137307"/>
                </a:lnTo>
                <a:lnTo>
                  <a:pt x="276819" y="116821"/>
                </a:lnTo>
                <a:lnTo>
                  <a:pt x="264494" y="77930"/>
                </a:lnTo>
                <a:lnTo>
                  <a:pt x="241266" y="44116"/>
                </a:lnTo>
                <a:lnTo>
                  <a:pt x="209375" y="18643"/>
                </a:lnTo>
                <a:lnTo>
                  <a:pt x="171250" y="3449"/>
                </a:lnTo>
                <a:lnTo>
                  <a:pt x="130568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6">
            <a:extLst>
              <a:ext uri="{FF2B5EF4-FFF2-40B4-BE49-F238E27FC236}">
                <a16:creationId xmlns:a16="http://schemas.microsoft.com/office/drawing/2014/main" id="{601BE3F3-4B8C-4B33-949C-277C6F8A00DC}"/>
              </a:ext>
            </a:extLst>
          </p:cNvPr>
          <p:cNvSpPr/>
          <p:nvPr userDrawn="1"/>
        </p:nvSpPr>
        <p:spPr>
          <a:xfrm>
            <a:off x="18201139" y="10513477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50" y="0"/>
                </a:moveTo>
                <a:lnTo>
                  <a:pt x="97078" y="6465"/>
                </a:lnTo>
                <a:lnTo>
                  <a:pt x="60322" y="24362"/>
                </a:lnTo>
                <a:lnTo>
                  <a:pt x="30349" y="52149"/>
                </a:lnTo>
                <a:lnTo>
                  <a:pt x="9739" y="87433"/>
                </a:lnTo>
                <a:lnTo>
                  <a:pt x="267" y="127175"/>
                </a:lnTo>
                <a:lnTo>
                  <a:pt x="0" y="147601"/>
                </a:lnTo>
                <a:lnTo>
                  <a:pt x="2749" y="167953"/>
                </a:lnTo>
                <a:lnTo>
                  <a:pt x="16971" y="206257"/>
                </a:lnTo>
                <a:lnTo>
                  <a:pt x="41708" y="238786"/>
                </a:lnTo>
                <a:lnTo>
                  <a:pt x="74830" y="262739"/>
                </a:lnTo>
                <a:lnTo>
                  <a:pt x="113485" y="276055"/>
                </a:lnTo>
                <a:lnTo>
                  <a:pt x="133913" y="278328"/>
                </a:lnTo>
                <a:lnTo>
                  <a:pt x="154344" y="277585"/>
                </a:lnTo>
                <a:lnTo>
                  <a:pt x="193888" y="267199"/>
                </a:lnTo>
                <a:lnTo>
                  <a:pt x="228714" y="245792"/>
                </a:lnTo>
                <a:lnTo>
                  <a:pt x="255820" y="215206"/>
                </a:lnTo>
                <a:lnTo>
                  <a:pt x="272872" y="178076"/>
                </a:lnTo>
                <a:lnTo>
                  <a:pt x="278403" y="137598"/>
                </a:lnTo>
                <a:lnTo>
                  <a:pt x="277573" y="123944"/>
                </a:lnTo>
                <a:lnTo>
                  <a:pt x="267180" y="84442"/>
                </a:lnTo>
                <a:lnTo>
                  <a:pt x="245762" y="49656"/>
                </a:lnTo>
                <a:lnTo>
                  <a:pt x="215135" y="22559"/>
                </a:lnTo>
                <a:lnTo>
                  <a:pt x="177952" y="5517"/>
                </a:lnTo>
                <a:lnTo>
                  <a:pt x="137450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7">
            <a:extLst>
              <a:ext uri="{FF2B5EF4-FFF2-40B4-BE49-F238E27FC236}">
                <a16:creationId xmlns:a16="http://schemas.microsoft.com/office/drawing/2014/main" id="{734B181A-586C-434B-89A7-D1EBE11EC1B6}"/>
              </a:ext>
            </a:extLst>
          </p:cNvPr>
          <p:cNvSpPr/>
          <p:nvPr userDrawn="1"/>
        </p:nvSpPr>
        <p:spPr>
          <a:xfrm>
            <a:off x="15566757" y="10513477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50" y="0"/>
                </a:moveTo>
                <a:lnTo>
                  <a:pt x="97078" y="6465"/>
                </a:lnTo>
                <a:lnTo>
                  <a:pt x="60322" y="24362"/>
                </a:lnTo>
                <a:lnTo>
                  <a:pt x="30349" y="52149"/>
                </a:lnTo>
                <a:lnTo>
                  <a:pt x="9739" y="87433"/>
                </a:lnTo>
                <a:lnTo>
                  <a:pt x="267" y="127175"/>
                </a:lnTo>
                <a:lnTo>
                  <a:pt x="0" y="147601"/>
                </a:lnTo>
                <a:lnTo>
                  <a:pt x="2749" y="167953"/>
                </a:lnTo>
                <a:lnTo>
                  <a:pt x="16971" y="206257"/>
                </a:lnTo>
                <a:lnTo>
                  <a:pt x="41708" y="238786"/>
                </a:lnTo>
                <a:lnTo>
                  <a:pt x="74830" y="262739"/>
                </a:lnTo>
                <a:lnTo>
                  <a:pt x="113485" y="276055"/>
                </a:lnTo>
                <a:lnTo>
                  <a:pt x="133913" y="278328"/>
                </a:lnTo>
                <a:lnTo>
                  <a:pt x="154345" y="277585"/>
                </a:lnTo>
                <a:lnTo>
                  <a:pt x="193890" y="267199"/>
                </a:lnTo>
                <a:lnTo>
                  <a:pt x="228714" y="245792"/>
                </a:lnTo>
                <a:lnTo>
                  <a:pt x="255820" y="215206"/>
                </a:lnTo>
                <a:lnTo>
                  <a:pt x="272873" y="178076"/>
                </a:lnTo>
                <a:lnTo>
                  <a:pt x="278404" y="137598"/>
                </a:lnTo>
                <a:lnTo>
                  <a:pt x="277574" y="123944"/>
                </a:lnTo>
                <a:lnTo>
                  <a:pt x="267181" y="84442"/>
                </a:lnTo>
                <a:lnTo>
                  <a:pt x="245763" y="49656"/>
                </a:lnTo>
                <a:lnTo>
                  <a:pt x="215135" y="22559"/>
                </a:lnTo>
                <a:lnTo>
                  <a:pt x="177952" y="5517"/>
                </a:lnTo>
                <a:lnTo>
                  <a:pt x="137450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8">
            <a:extLst>
              <a:ext uri="{FF2B5EF4-FFF2-40B4-BE49-F238E27FC236}">
                <a16:creationId xmlns:a16="http://schemas.microsoft.com/office/drawing/2014/main" id="{2CB90F23-00E8-4D11-A8DF-DDDB9E7571E8}"/>
              </a:ext>
            </a:extLst>
          </p:cNvPr>
          <p:cNvSpPr/>
          <p:nvPr userDrawn="1"/>
        </p:nvSpPr>
        <p:spPr>
          <a:xfrm>
            <a:off x="15566757" y="9913713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50" y="0"/>
                </a:moveTo>
                <a:lnTo>
                  <a:pt x="97078" y="6467"/>
                </a:lnTo>
                <a:lnTo>
                  <a:pt x="60322" y="24364"/>
                </a:lnTo>
                <a:lnTo>
                  <a:pt x="30349" y="52151"/>
                </a:lnTo>
                <a:lnTo>
                  <a:pt x="9739" y="87433"/>
                </a:lnTo>
                <a:lnTo>
                  <a:pt x="267" y="127177"/>
                </a:lnTo>
                <a:lnTo>
                  <a:pt x="0" y="147603"/>
                </a:lnTo>
                <a:lnTo>
                  <a:pt x="2749" y="167956"/>
                </a:lnTo>
                <a:lnTo>
                  <a:pt x="16971" y="206258"/>
                </a:lnTo>
                <a:lnTo>
                  <a:pt x="41708" y="238786"/>
                </a:lnTo>
                <a:lnTo>
                  <a:pt x="74830" y="262739"/>
                </a:lnTo>
                <a:lnTo>
                  <a:pt x="113485" y="276055"/>
                </a:lnTo>
                <a:lnTo>
                  <a:pt x="133913" y="278328"/>
                </a:lnTo>
                <a:lnTo>
                  <a:pt x="154345" y="277585"/>
                </a:lnTo>
                <a:lnTo>
                  <a:pt x="193890" y="267199"/>
                </a:lnTo>
                <a:lnTo>
                  <a:pt x="228714" y="245792"/>
                </a:lnTo>
                <a:lnTo>
                  <a:pt x="255820" y="215206"/>
                </a:lnTo>
                <a:lnTo>
                  <a:pt x="272873" y="178076"/>
                </a:lnTo>
                <a:lnTo>
                  <a:pt x="278404" y="137598"/>
                </a:lnTo>
                <a:lnTo>
                  <a:pt x="277574" y="123944"/>
                </a:lnTo>
                <a:lnTo>
                  <a:pt x="267181" y="84445"/>
                </a:lnTo>
                <a:lnTo>
                  <a:pt x="245763" y="49656"/>
                </a:lnTo>
                <a:lnTo>
                  <a:pt x="215135" y="22559"/>
                </a:lnTo>
                <a:lnTo>
                  <a:pt x="177952" y="5517"/>
                </a:lnTo>
                <a:lnTo>
                  <a:pt x="137450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9">
            <a:extLst>
              <a:ext uri="{FF2B5EF4-FFF2-40B4-BE49-F238E27FC236}">
                <a16:creationId xmlns:a16="http://schemas.microsoft.com/office/drawing/2014/main" id="{A336F1B8-B00A-4AD5-8F13-8AC4E39D7A05}"/>
              </a:ext>
            </a:extLst>
          </p:cNvPr>
          <p:cNvSpPr/>
          <p:nvPr userDrawn="1"/>
        </p:nvSpPr>
        <p:spPr>
          <a:xfrm>
            <a:off x="15566788" y="11113244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21" y="0"/>
                </a:moveTo>
                <a:lnTo>
                  <a:pt x="97001" y="6484"/>
                </a:lnTo>
                <a:lnTo>
                  <a:pt x="60212" y="24426"/>
                </a:lnTo>
                <a:lnTo>
                  <a:pt x="30230" y="52275"/>
                </a:lnTo>
                <a:lnTo>
                  <a:pt x="9643" y="87628"/>
                </a:lnTo>
                <a:lnTo>
                  <a:pt x="227" y="127435"/>
                </a:lnTo>
                <a:lnTo>
                  <a:pt x="0" y="147886"/>
                </a:lnTo>
                <a:lnTo>
                  <a:pt x="2796" y="168257"/>
                </a:lnTo>
                <a:lnTo>
                  <a:pt x="17128" y="206572"/>
                </a:lnTo>
                <a:lnTo>
                  <a:pt x="41985" y="239072"/>
                </a:lnTo>
                <a:lnTo>
                  <a:pt x="75222" y="262950"/>
                </a:lnTo>
                <a:lnTo>
                  <a:pt x="113970" y="276146"/>
                </a:lnTo>
                <a:lnTo>
                  <a:pt x="134431" y="278345"/>
                </a:lnTo>
                <a:lnTo>
                  <a:pt x="154884" y="277521"/>
                </a:lnTo>
                <a:lnTo>
                  <a:pt x="194432" y="266957"/>
                </a:lnTo>
                <a:lnTo>
                  <a:pt x="229201" y="245366"/>
                </a:lnTo>
                <a:lnTo>
                  <a:pt x="256188" y="214611"/>
                </a:lnTo>
                <a:lnTo>
                  <a:pt x="273065" y="177346"/>
                </a:lnTo>
                <a:lnTo>
                  <a:pt x="278375" y="136788"/>
                </a:lnTo>
                <a:lnTo>
                  <a:pt x="277544" y="123162"/>
                </a:lnTo>
                <a:lnTo>
                  <a:pt x="267136" y="83753"/>
                </a:lnTo>
                <a:lnTo>
                  <a:pt x="245692" y="49084"/>
                </a:lnTo>
                <a:lnTo>
                  <a:pt x="215044" y="22138"/>
                </a:lnTo>
                <a:lnTo>
                  <a:pt x="177867" y="5289"/>
                </a:lnTo>
                <a:lnTo>
                  <a:pt x="137421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0">
            <a:extLst>
              <a:ext uri="{FF2B5EF4-FFF2-40B4-BE49-F238E27FC236}">
                <a16:creationId xmlns:a16="http://schemas.microsoft.com/office/drawing/2014/main" id="{ED61252B-60D6-4D25-9F31-BA34B9959D85}"/>
              </a:ext>
            </a:extLst>
          </p:cNvPr>
          <p:cNvSpPr/>
          <p:nvPr userDrawn="1"/>
        </p:nvSpPr>
        <p:spPr>
          <a:xfrm>
            <a:off x="19518358" y="11113244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21" y="0"/>
                </a:moveTo>
                <a:lnTo>
                  <a:pt x="97001" y="6484"/>
                </a:lnTo>
                <a:lnTo>
                  <a:pt x="60212" y="24426"/>
                </a:lnTo>
                <a:lnTo>
                  <a:pt x="30230" y="52275"/>
                </a:lnTo>
                <a:lnTo>
                  <a:pt x="9643" y="87628"/>
                </a:lnTo>
                <a:lnTo>
                  <a:pt x="227" y="127435"/>
                </a:lnTo>
                <a:lnTo>
                  <a:pt x="0" y="147886"/>
                </a:lnTo>
                <a:lnTo>
                  <a:pt x="2796" y="168257"/>
                </a:lnTo>
                <a:lnTo>
                  <a:pt x="17128" y="206572"/>
                </a:lnTo>
                <a:lnTo>
                  <a:pt x="41985" y="239072"/>
                </a:lnTo>
                <a:lnTo>
                  <a:pt x="75222" y="262950"/>
                </a:lnTo>
                <a:lnTo>
                  <a:pt x="113970" y="276146"/>
                </a:lnTo>
                <a:lnTo>
                  <a:pt x="134431" y="278345"/>
                </a:lnTo>
                <a:lnTo>
                  <a:pt x="154884" y="277521"/>
                </a:lnTo>
                <a:lnTo>
                  <a:pt x="194432" y="266957"/>
                </a:lnTo>
                <a:lnTo>
                  <a:pt x="229201" y="245366"/>
                </a:lnTo>
                <a:lnTo>
                  <a:pt x="256188" y="214611"/>
                </a:lnTo>
                <a:lnTo>
                  <a:pt x="273065" y="177346"/>
                </a:lnTo>
                <a:lnTo>
                  <a:pt x="278375" y="136788"/>
                </a:lnTo>
                <a:lnTo>
                  <a:pt x="277544" y="123162"/>
                </a:lnTo>
                <a:lnTo>
                  <a:pt x="267136" y="83753"/>
                </a:lnTo>
                <a:lnTo>
                  <a:pt x="245692" y="49084"/>
                </a:lnTo>
                <a:lnTo>
                  <a:pt x="215044" y="22138"/>
                </a:lnTo>
                <a:lnTo>
                  <a:pt x="177867" y="5289"/>
                </a:lnTo>
                <a:lnTo>
                  <a:pt x="137421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85E199E8-D812-43B7-976B-0F418295532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232" y="640838"/>
            <a:ext cx="84007" cy="95650"/>
          </a:xfrm>
          <a:prstGeom prst="rect">
            <a:avLst/>
          </a:prstGeom>
        </p:spPr>
      </p:pic>
      <p:pic>
        <p:nvPicPr>
          <p:cNvPr id="7" name="object 3">
            <a:extLst>
              <a:ext uri="{FF2B5EF4-FFF2-40B4-BE49-F238E27FC236}">
                <a16:creationId xmlns:a16="http://schemas.microsoft.com/office/drawing/2014/main" id="{5E4CDB21-85F2-4243-9243-98AE4945E115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35977" y="712983"/>
            <a:ext cx="1527677" cy="295599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41798256-A5A7-4FAF-A0E6-49B6A38D904F}"/>
              </a:ext>
            </a:extLst>
          </p:cNvPr>
          <p:cNvSpPr/>
          <p:nvPr userDrawn="1"/>
        </p:nvSpPr>
        <p:spPr>
          <a:xfrm>
            <a:off x="1264437" y="523550"/>
            <a:ext cx="663575" cy="663575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421144" y="265518"/>
                </a:moveTo>
                <a:lnTo>
                  <a:pt x="349288" y="242176"/>
                </a:lnTo>
                <a:lnTo>
                  <a:pt x="349288" y="254215"/>
                </a:lnTo>
                <a:lnTo>
                  <a:pt x="262305" y="254215"/>
                </a:lnTo>
                <a:lnTo>
                  <a:pt x="262305" y="239153"/>
                </a:lnTo>
                <a:lnTo>
                  <a:pt x="266090" y="235381"/>
                </a:lnTo>
                <a:lnTo>
                  <a:pt x="292557" y="235381"/>
                </a:lnTo>
                <a:lnTo>
                  <a:pt x="349288" y="254215"/>
                </a:lnTo>
                <a:lnTo>
                  <a:pt x="349288" y="242176"/>
                </a:lnTo>
                <a:lnTo>
                  <a:pt x="334162" y="237261"/>
                </a:lnTo>
                <a:lnTo>
                  <a:pt x="411683" y="237261"/>
                </a:lnTo>
                <a:lnTo>
                  <a:pt x="405523" y="235381"/>
                </a:lnTo>
                <a:lnTo>
                  <a:pt x="393204" y="231622"/>
                </a:lnTo>
                <a:lnTo>
                  <a:pt x="356247" y="220319"/>
                </a:lnTo>
                <a:lnTo>
                  <a:pt x="326593" y="211264"/>
                </a:lnTo>
                <a:lnTo>
                  <a:pt x="326593" y="220319"/>
                </a:lnTo>
                <a:lnTo>
                  <a:pt x="281851" y="220319"/>
                </a:lnTo>
                <a:lnTo>
                  <a:pt x="258521" y="212788"/>
                </a:lnTo>
                <a:lnTo>
                  <a:pt x="249072" y="219075"/>
                </a:lnTo>
                <a:lnTo>
                  <a:pt x="249072" y="239153"/>
                </a:lnTo>
                <a:lnTo>
                  <a:pt x="249072" y="254215"/>
                </a:lnTo>
                <a:lnTo>
                  <a:pt x="228269" y="254215"/>
                </a:lnTo>
                <a:lnTo>
                  <a:pt x="228269" y="241033"/>
                </a:lnTo>
                <a:lnTo>
                  <a:pt x="233946" y="235381"/>
                </a:lnTo>
                <a:lnTo>
                  <a:pt x="245287" y="235381"/>
                </a:lnTo>
                <a:lnTo>
                  <a:pt x="249072" y="239153"/>
                </a:lnTo>
                <a:lnTo>
                  <a:pt x="249072" y="219075"/>
                </a:lnTo>
                <a:lnTo>
                  <a:pt x="247180" y="220319"/>
                </a:lnTo>
                <a:lnTo>
                  <a:pt x="228269" y="220319"/>
                </a:lnTo>
                <a:lnTo>
                  <a:pt x="228269" y="201485"/>
                </a:lnTo>
                <a:lnTo>
                  <a:pt x="228269" y="193954"/>
                </a:lnTo>
                <a:lnTo>
                  <a:pt x="326593" y="220319"/>
                </a:lnTo>
                <a:lnTo>
                  <a:pt x="326593" y="211264"/>
                </a:lnTo>
                <a:lnTo>
                  <a:pt x="269989" y="193954"/>
                </a:lnTo>
                <a:lnTo>
                  <a:pt x="220713" y="178892"/>
                </a:lnTo>
                <a:lnTo>
                  <a:pt x="209359" y="187566"/>
                </a:lnTo>
                <a:lnTo>
                  <a:pt x="209359" y="201485"/>
                </a:lnTo>
                <a:lnTo>
                  <a:pt x="209359" y="220319"/>
                </a:lnTo>
                <a:lnTo>
                  <a:pt x="186677" y="220319"/>
                </a:lnTo>
                <a:lnTo>
                  <a:pt x="209359" y="201485"/>
                </a:lnTo>
                <a:lnTo>
                  <a:pt x="209359" y="187566"/>
                </a:lnTo>
                <a:lnTo>
                  <a:pt x="163982" y="222199"/>
                </a:lnTo>
                <a:lnTo>
                  <a:pt x="163982" y="237261"/>
                </a:lnTo>
                <a:lnTo>
                  <a:pt x="179108" y="237261"/>
                </a:lnTo>
                <a:lnTo>
                  <a:pt x="179108" y="231622"/>
                </a:lnTo>
                <a:lnTo>
                  <a:pt x="205587" y="231622"/>
                </a:lnTo>
                <a:lnTo>
                  <a:pt x="209359" y="235381"/>
                </a:lnTo>
                <a:lnTo>
                  <a:pt x="209359" y="254215"/>
                </a:lnTo>
                <a:lnTo>
                  <a:pt x="201803" y="254215"/>
                </a:lnTo>
                <a:lnTo>
                  <a:pt x="201803" y="265518"/>
                </a:lnTo>
                <a:lnTo>
                  <a:pt x="209359" y="265518"/>
                </a:lnTo>
                <a:lnTo>
                  <a:pt x="209359" y="510311"/>
                </a:lnTo>
                <a:lnTo>
                  <a:pt x="228269" y="521614"/>
                </a:lnTo>
                <a:lnTo>
                  <a:pt x="228269" y="265518"/>
                </a:lnTo>
                <a:lnTo>
                  <a:pt x="245287" y="265518"/>
                </a:lnTo>
                <a:lnTo>
                  <a:pt x="249072" y="269278"/>
                </a:lnTo>
                <a:lnTo>
                  <a:pt x="249072" y="531025"/>
                </a:lnTo>
                <a:lnTo>
                  <a:pt x="262305" y="536676"/>
                </a:lnTo>
                <a:lnTo>
                  <a:pt x="262305" y="269278"/>
                </a:lnTo>
                <a:lnTo>
                  <a:pt x="266090" y="265518"/>
                </a:lnTo>
                <a:lnTo>
                  <a:pt x="421144" y="265518"/>
                </a:lnTo>
                <a:close/>
              </a:path>
              <a:path w="663575" h="663575">
                <a:moveTo>
                  <a:pt x="532942" y="321551"/>
                </a:moveTo>
                <a:lnTo>
                  <a:pt x="518045" y="298919"/>
                </a:lnTo>
                <a:lnTo>
                  <a:pt x="506857" y="298919"/>
                </a:lnTo>
                <a:lnTo>
                  <a:pt x="506857" y="257429"/>
                </a:lnTo>
                <a:lnTo>
                  <a:pt x="488226" y="234797"/>
                </a:lnTo>
                <a:lnTo>
                  <a:pt x="436054" y="246113"/>
                </a:lnTo>
                <a:lnTo>
                  <a:pt x="436054" y="280060"/>
                </a:lnTo>
                <a:lnTo>
                  <a:pt x="398780" y="291376"/>
                </a:lnTo>
                <a:lnTo>
                  <a:pt x="398780" y="366814"/>
                </a:lnTo>
                <a:lnTo>
                  <a:pt x="350329" y="378129"/>
                </a:lnTo>
                <a:lnTo>
                  <a:pt x="350329" y="408305"/>
                </a:lnTo>
                <a:lnTo>
                  <a:pt x="320509" y="415848"/>
                </a:lnTo>
                <a:lnTo>
                  <a:pt x="320509" y="464883"/>
                </a:lnTo>
                <a:lnTo>
                  <a:pt x="286969" y="472427"/>
                </a:lnTo>
                <a:lnTo>
                  <a:pt x="286969" y="544080"/>
                </a:lnTo>
                <a:lnTo>
                  <a:pt x="298157" y="545973"/>
                </a:lnTo>
                <a:lnTo>
                  <a:pt x="298157" y="481850"/>
                </a:lnTo>
                <a:lnTo>
                  <a:pt x="320509" y="476186"/>
                </a:lnTo>
                <a:lnTo>
                  <a:pt x="320509" y="547852"/>
                </a:lnTo>
                <a:lnTo>
                  <a:pt x="331698" y="547852"/>
                </a:lnTo>
                <a:lnTo>
                  <a:pt x="331698" y="425272"/>
                </a:lnTo>
                <a:lnTo>
                  <a:pt x="350329" y="419620"/>
                </a:lnTo>
                <a:lnTo>
                  <a:pt x="350329" y="547852"/>
                </a:lnTo>
                <a:lnTo>
                  <a:pt x="361505" y="545973"/>
                </a:lnTo>
                <a:lnTo>
                  <a:pt x="361505" y="387553"/>
                </a:lnTo>
                <a:lnTo>
                  <a:pt x="398780" y="378129"/>
                </a:lnTo>
                <a:lnTo>
                  <a:pt x="398780" y="536536"/>
                </a:lnTo>
                <a:lnTo>
                  <a:pt x="409956" y="532765"/>
                </a:lnTo>
                <a:lnTo>
                  <a:pt x="409956" y="298919"/>
                </a:lnTo>
                <a:lnTo>
                  <a:pt x="436054" y="291376"/>
                </a:lnTo>
                <a:lnTo>
                  <a:pt x="436054" y="521449"/>
                </a:lnTo>
                <a:lnTo>
                  <a:pt x="447230" y="513905"/>
                </a:lnTo>
                <a:lnTo>
                  <a:pt x="447230" y="255536"/>
                </a:lnTo>
                <a:lnTo>
                  <a:pt x="484505" y="247992"/>
                </a:lnTo>
                <a:lnTo>
                  <a:pt x="495681" y="261200"/>
                </a:lnTo>
                <a:lnTo>
                  <a:pt x="495681" y="472427"/>
                </a:lnTo>
                <a:lnTo>
                  <a:pt x="506857" y="459219"/>
                </a:lnTo>
                <a:lnTo>
                  <a:pt x="506857" y="314007"/>
                </a:lnTo>
                <a:lnTo>
                  <a:pt x="514311" y="314007"/>
                </a:lnTo>
                <a:lnTo>
                  <a:pt x="521766" y="325323"/>
                </a:lnTo>
                <a:lnTo>
                  <a:pt x="521766" y="434708"/>
                </a:lnTo>
                <a:lnTo>
                  <a:pt x="532942" y="412076"/>
                </a:lnTo>
                <a:lnTo>
                  <a:pt x="532942" y="321551"/>
                </a:lnTo>
                <a:close/>
              </a:path>
              <a:path w="663575" h="663575">
                <a:moveTo>
                  <a:pt x="618667" y="331698"/>
                </a:moveTo>
                <a:lnTo>
                  <a:pt x="614908" y="285153"/>
                </a:lnTo>
                <a:lnTo>
                  <a:pt x="604037" y="240995"/>
                </a:lnTo>
                <a:lnTo>
                  <a:pt x="586638" y="199809"/>
                </a:lnTo>
                <a:lnTo>
                  <a:pt x="573354" y="178422"/>
                </a:lnTo>
                <a:lnTo>
                  <a:pt x="573354" y="331698"/>
                </a:lnTo>
                <a:lnTo>
                  <a:pt x="568452" y="380403"/>
                </a:lnTo>
                <a:lnTo>
                  <a:pt x="554367" y="425767"/>
                </a:lnTo>
                <a:lnTo>
                  <a:pt x="532079" y="466813"/>
                </a:lnTo>
                <a:lnTo>
                  <a:pt x="502577" y="502577"/>
                </a:lnTo>
                <a:lnTo>
                  <a:pt x="466813" y="532079"/>
                </a:lnTo>
                <a:lnTo>
                  <a:pt x="425754" y="554367"/>
                </a:lnTo>
                <a:lnTo>
                  <a:pt x="380403" y="568452"/>
                </a:lnTo>
                <a:lnTo>
                  <a:pt x="331698" y="573354"/>
                </a:lnTo>
                <a:lnTo>
                  <a:pt x="282994" y="568452"/>
                </a:lnTo>
                <a:lnTo>
                  <a:pt x="237629" y="554367"/>
                </a:lnTo>
                <a:lnTo>
                  <a:pt x="196583" y="532079"/>
                </a:lnTo>
                <a:lnTo>
                  <a:pt x="160820" y="502577"/>
                </a:lnTo>
                <a:lnTo>
                  <a:pt x="131305" y="466813"/>
                </a:lnTo>
                <a:lnTo>
                  <a:pt x="109029" y="425767"/>
                </a:lnTo>
                <a:lnTo>
                  <a:pt x="94945" y="380403"/>
                </a:lnTo>
                <a:lnTo>
                  <a:pt x="90030" y="331698"/>
                </a:lnTo>
                <a:lnTo>
                  <a:pt x="94945" y="282994"/>
                </a:lnTo>
                <a:lnTo>
                  <a:pt x="109029" y="237629"/>
                </a:lnTo>
                <a:lnTo>
                  <a:pt x="131305" y="196583"/>
                </a:lnTo>
                <a:lnTo>
                  <a:pt x="160820" y="160820"/>
                </a:lnTo>
                <a:lnTo>
                  <a:pt x="196583" y="131305"/>
                </a:lnTo>
                <a:lnTo>
                  <a:pt x="237629" y="109029"/>
                </a:lnTo>
                <a:lnTo>
                  <a:pt x="282994" y="94945"/>
                </a:lnTo>
                <a:lnTo>
                  <a:pt x="331698" y="90030"/>
                </a:lnTo>
                <a:lnTo>
                  <a:pt x="380403" y="94945"/>
                </a:lnTo>
                <a:lnTo>
                  <a:pt x="425754" y="109029"/>
                </a:lnTo>
                <a:lnTo>
                  <a:pt x="466813" y="131305"/>
                </a:lnTo>
                <a:lnTo>
                  <a:pt x="502577" y="160820"/>
                </a:lnTo>
                <a:lnTo>
                  <a:pt x="532079" y="196583"/>
                </a:lnTo>
                <a:lnTo>
                  <a:pt x="554367" y="237629"/>
                </a:lnTo>
                <a:lnTo>
                  <a:pt x="568452" y="282994"/>
                </a:lnTo>
                <a:lnTo>
                  <a:pt x="573354" y="331698"/>
                </a:lnTo>
                <a:lnTo>
                  <a:pt x="573354" y="178422"/>
                </a:lnTo>
                <a:lnTo>
                  <a:pt x="534619" y="128778"/>
                </a:lnTo>
                <a:lnTo>
                  <a:pt x="501180" y="100088"/>
                </a:lnTo>
                <a:lnTo>
                  <a:pt x="463575" y="76758"/>
                </a:lnTo>
                <a:lnTo>
                  <a:pt x="422402" y="59347"/>
                </a:lnTo>
                <a:lnTo>
                  <a:pt x="378244" y="48475"/>
                </a:lnTo>
                <a:lnTo>
                  <a:pt x="331698" y="44716"/>
                </a:lnTo>
                <a:lnTo>
                  <a:pt x="285140" y="48475"/>
                </a:lnTo>
                <a:lnTo>
                  <a:pt x="240995" y="59347"/>
                </a:lnTo>
                <a:lnTo>
                  <a:pt x="199809" y="76758"/>
                </a:lnTo>
                <a:lnTo>
                  <a:pt x="162217" y="100088"/>
                </a:lnTo>
                <a:lnTo>
                  <a:pt x="128778" y="128778"/>
                </a:lnTo>
                <a:lnTo>
                  <a:pt x="100088" y="162217"/>
                </a:lnTo>
                <a:lnTo>
                  <a:pt x="76758" y="199809"/>
                </a:lnTo>
                <a:lnTo>
                  <a:pt x="59347" y="240995"/>
                </a:lnTo>
                <a:lnTo>
                  <a:pt x="48475" y="285153"/>
                </a:lnTo>
                <a:lnTo>
                  <a:pt x="44716" y="331698"/>
                </a:lnTo>
                <a:lnTo>
                  <a:pt x="48475" y="378244"/>
                </a:lnTo>
                <a:lnTo>
                  <a:pt x="59347" y="422402"/>
                </a:lnTo>
                <a:lnTo>
                  <a:pt x="76758" y="463575"/>
                </a:lnTo>
                <a:lnTo>
                  <a:pt x="100088" y="501180"/>
                </a:lnTo>
                <a:lnTo>
                  <a:pt x="128778" y="534619"/>
                </a:lnTo>
                <a:lnTo>
                  <a:pt x="162217" y="563295"/>
                </a:lnTo>
                <a:lnTo>
                  <a:pt x="199809" y="586638"/>
                </a:lnTo>
                <a:lnTo>
                  <a:pt x="240995" y="604037"/>
                </a:lnTo>
                <a:lnTo>
                  <a:pt x="285140" y="614908"/>
                </a:lnTo>
                <a:lnTo>
                  <a:pt x="331698" y="618667"/>
                </a:lnTo>
                <a:lnTo>
                  <a:pt x="378244" y="614908"/>
                </a:lnTo>
                <a:lnTo>
                  <a:pt x="422402" y="604037"/>
                </a:lnTo>
                <a:lnTo>
                  <a:pt x="463575" y="586638"/>
                </a:lnTo>
                <a:lnTo>
                  <a:pt x="484974" y="573354"/>
                </a:lnTo>
                <a:lnTo>
                  <a:pt x="501180" y="563295"/>
                </a:lnTo>
                <a:lnTo>
                  <a:pt x="534619" y="534619"/>
                </a:lnTo>
                <a:lnTo>
                  <a:pt x="563295" y="501180"/>
                </a:lnTo>
                <a:lnTo>
                  <a:pt x="586638" y="463575"/>
                </a:lnTo>
                <a:lnTo>
                  <a:pt x="604037" y="422402"/>
                </a:lnTo>
                <a:lnTo>
                  <a:pt x="614908" y="378244"/>
                </a:lnTo>
                <a:lnTo>
                  <a:pt x="618667" y="331698"/>
                </a:lnTo>
                <a:close/>
              </a:path>
              <a:path w="663575" h="663575">
                <a:moveTo>
                  <a:pt x="663397" y="331698"/>
                </a:moveTo>
                <a:lnTo>
                  <a:pt x="659790" y="282676"/>
                </a:lnTo>
                <a:lnTo>
                  <a:pt x="649351" y="235902"/>
                </a:lnTo>
                <a:lnTo>
                  <a:pt x="644753" y="223850"/>
                </a:lnTo>
                <a:lnTo>
                  <a:pt x="644753" y="331698"/>
                </a:lnTo>
                <a:lnTo>
                  <a:pt x="641362" y="377952"/>
                </a:lnTo>
                <a:lnTo>
                  <a:pt x="631507" y="422109"/>
                </a:lnTo>
                <a:lnTo>
                  <a:pt x="615657" y="463677"/>
                </a:lnTo>
                <a:lnTo>
                  <a:pt x="594321" y="502158"/>
                </a:lnTo>
                <a:lnTo>
                  <a:pt x="567969" y="537083"/>
                </a:lnTo>
                <a:lnTo>
                  <a:pt x="537083" y="567969"/>
                </a:lnTo>
                <a:lnTo>
                  <a:pt x="502158" y="594321"/>
                </a:lnTo>
                <a:lnTo>
                  <a:pt x="463677" y="615657"/>
                </a:lnTo>
                <a:lnTo>
                  <a:pt x="422109" y="631507"/>
                </a:lnTo>
                <a:lnTo>
                  <a:pt x="377952" y="641362"/>
                </a:lnTo>
                <a:lnTo>
                  <a:pt x="331698" y="644753"/>
                </a:lnTo>
                <a:lnTo>
                  <a:pt x="285432" y="641362"/>
                </a:lnTo>
                <a:lnTo>
                  <a:pt x="241274" y="631507"/>
                </a:lnTo>
                <a:lnTo>
                  <a:pt x="199720" y="615657"/>
                </a:lnTo>
                <a:lnTo>
                  <a:pt x="161226" y="594321"/>
                </a:lnTo>
                <a:lnTo>
                  <a:pt x="126301" y="567969"/>
                </a:lnTo>
                <a:lnTo>
                  <a:pt x="95427" y="537083"/>
                </a:lnTo>
                <a:lnTo>
                  <a:pt x="69075" y="502158"/>
                </a:lnTo>
                <a:lnTo>
                  <a:pt x="47726" y="463677"/>
                </a:lnTo>
                <a:lnTo>
                  <a:pt x="31889" y="422109"/>
                </a:lnTo>
                <a:lnTo>
                  <a:pt x="22021" y="377952"/>
                </a:lnTo>
                <a:lnTo>
                  <a:pt x="18630" y="331698"/>
                </a:lnTo>
                <a:lnTo>
                  <a:pt x="22021" y="285432"/>
                </a:lnTo>
                <a:lnTo>
                  <a:pt x="31889" y="241274"/>
                </a:lnTo>
                <a:lnTo>
                  <a:pt x="47726" y="199720"/>
                </a:lnTo>
                <a:lnTo>
                  <a:pt x="69075" y="161226"/>
                </a:lnTo>
                <a:lnTo>
                  <a:pt x="95427" y="126301"/>
                </a:lnTo>
                <a:lnTo>
                  <a:pt x="126301" y="95427"/>
                </a:lnTo>
                <a:lnTo>
                  <a:pt x="161226" y="69075"/>
                </a:lnTo>
                <a:lnTo>
                  <a:pt x="199720" y="47726"/>
                </a:lnTo>
                <a:lnTo>
                  <a:pt x="241274" y="31889"/>
                </a:lnTo>
                <a:lnTo>
                  <a:pt x="285432" y="22034"/>
                </a:lnTo>
                <a:lnTo>
                  <a:pt x="331698" y="18630"/>
                </a:lnTo>
                <a:lnTo>
                  <a:pt x="377952" y="22034"/>
                </a:lnTo>
                <a:lnTo>
                  <a:pt x="422109" y="31889"/>
                </a:lnTo>
                <a:lnTo>
                  <a:pt x="463677" y="47726"/>
                </a:lnTo>
                <a:lnTo>
                  <a:pt x="502158" y="69075"/>
                </a:lnTo>
                <a:lnTo>
                  <a:pt x="537083" y="95427"/>
                </a:lnTo>
                <a:lnTo>
                  <a:pt x="567969" y="126301"/>
                </a:lnTo>
                <a:lnTo>
                  <a:pt x="594321" y="161226"/>
                </a:lnTo>
                <a:lnTo>
                  <a:pt x="615657" y="199720"/>
                </a:lnTo>
                <a:lnTo>
                  <a:pt x="631507" y="241274"/>
                </a:lnTo>
                <a:lnTo>
                  <a:pt x="641362" y="285432"/>
                </a:lnTo>
                <a:lnTo>
                  <a:pt x="644753" y="331698"/>
                </a:lnTo>
                <a:lnTo>
                  <a:pt x="644753" y="223850"/>
                </a:lnTo>
                <a:lnTo>
                  <a:pt x="609955" y="151079"/>
                </a:lnTo>
                <a:lnTo>
                  <a:pt x="582028" y="114084"/>
                </a:lnTo>
                <a:lnTo>
                  <a:pt x="549313" y="81356"/>
                </a:lnTo>
                <a:lnTo>
                  <a:pt x="512305" y="53441"/>
                </a:lnTo>
                <a:lnTo>
                  <a:pt x="471525" y="30822"/>
                </a:lnTo>
                <a:lnTo>
                  <a:pt x="427494" y="14046"/>
                </a:lnTo>
                <a:lnTo>
                  <a:pt x="380707" y="3594"/>
                </a:lnTo>
                <a:lnTo>
                  <a:pt x="331698" y="0"/>
                </a:lnTo>
                <a:lnTo>
                  <a:pt x="282676" y="3594"/>
                </a:lnTo>
                <a:lnTo>
                  <a:pt x="235902" y="14046"/>
                </a:lnTo>
                <a:lnTo>
                  <a:pt x="191858" y="30822"/>
                </a:lnTo>
                <a:lnTo>
                  <a:pt x="151079" y="53441"/>
                </a:lnTo>
                <a:lnTo>
                  <a:pt x="114084" y="81356"/>
                </a:lnTo>
                <a:lnTo>
                  <a:pt x="81356" y="114084"/>
                </a:lnTo>
                <a:lnTo>
                  <a:pt x="53441" y="151079"/>
                </a:lnTo>
                <a:lnTo>
                  <a:pt x="30822" y="191858"/>
                </a:lnTo>
                <a:lnTo>
                  <a:pt x="14046" y="235902"/>
                </a:lnTo>
                <a:lnTo>
                  <a:pt x="3594" y="282676"/>
                </a:lnTo>
                <a:lnTo>
                  <a:pt x="0" y="331698"/>
                </a:lnTo>
                <a:lnTo>
                  <a:pt x="3594" y="380707"/>
                </a:lnTo>
                <a:lnTo>
                  <a:pt x="14046" y="427494"/>
                </a:lnTo>
                <a:lnTo>
                  <a:pt x="30822" y="471525"/>
                </a:lnTo>
                <a:lnTo>
                  <a:pt x="53441" y="512305"/>
                </a:lnTo>
                <a:lnTo>
                  <a:pt x="81356" y="549313"/>
                </a:lnTo>
                <a:lnTo>
                  <a:pt x="114084" y="582028"/>
                </a:lnTo>
                <a:lnTo>
                  <a:pt x="151079" y="609955"/>
                </a:lnTo>
                <a:lnTo>
                  <a:pt x="191858" y="632561"/>
                </a:lnTo>
                <a:lnTo>
                  <a:pt x="235902" y="649351"/>
                </a:lnTo>
                <a:lnTo>
                  <a:pt x="282676" y="659790"/>
                </a:lnTo>
                <a:lnTo>
                  <a:pt x="331698" y="663397"/>
                </a:lnTo>
                <a:lnTo>
                  <a:pt x="380707" y="659790"/>
                </a:lnTo>
                <a:lnTo>
                  <a:pt x="427494" y="649351"/>
                </a:lnTo>
                <a:lnTo>
                  <a:pt x="439534" y="644753"/>
                </a:lnTo>
                <a:lnTo>
                  <a:pt x="471525" y="632561"/>
                </a:lnTo>
                <a:lnTo>
                  <a:pt x="512305" y="609955"/>
                </a:lnTo>
                <a:lnTo>
                  <a:pt x="549313" y="582028"/>
                </a:lnTo>
                <a:lnTo>
                  <a:pt x="582028" y="549313"/>
                </a:lnTo>
                <a:lnTo>
                  <a:pt x="609955" y="512305"/>
                </a:lnTo>
                <a:lnTo>
                  <a:pt x="632561" y="471525"/>
                </a:lnTo>
                <a:lnTo>
                  <a:pt x="649351" y="427494"/>
                </a:lnTo>
                <a:lnTo>
                  <a:pt x="659790" y="380707"/>
                </a:lnTo>
                <a:lnTo>
                  <a:pt x="663397" y="331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A4AEC449-B550-4D06-A524-83E8545CFF6A}"/>
              </a:ext>
            </a:extLst>
          </p:cNvPr>
          <p:cNvSpPr/>
          <p:nvPr userDrawn="1"/>
        </p:nvSpPr>
        <p:spPr>
          <a:xfrm>
            <a:off x="4075587" y="523514"/>
            <a:ext cx="554355" cy="657860"/>
          </a:xfrm>
          <a:custGeom>
            <a:avLst/>
            <a:gdLst/>
            <a:ahLst/>
            <a:cxnLst/>
            <a:rect l="l" t="t" r="r" b="b"/>
            <a:pathLst>
              <a:path w="554354" h="657860">
                <a:moveTo>
                  <a:pt x="4289" y="0"/>
                </a:moveTo>
                <a:lnTo>
                  <a:pt x="0" y="3850"/>
                </a:lnTo>
                <a:lnTo>
                  <a:pt x="0" y="8609"/>
                </a:lnTo>
                <a:lnTo>
                  <a:pt x="0" y="57377"/>
                </a:lnTo>
                <a:lnTo>
                  <a:pt x="3347" y="8609"/>
                </a:lnTo>
                <a:lnTo>
                  <a:pt x="3347" y="5400"/>
                </a:lnTo>
                <a:lnTo>
                  <a:pt x="5299" y="3774"/>
                </a:lnTo>
                <a:lnTo>
                  <a:pt x="539241" y="14871"/>
                </a:lnTo>
                <a:lnTo>
                  <a:pt x="541183" y="16642"/>
                </a:lnTo>
                <a:lnTo>
                  <a:pt x="543195" y="400953"/>
                </a:lnTo>
                <a:lnTo>
                  <a:pt x="483511" y="438822"/>
                </a:lnTo>
                <a:lnTo>
                  <a:pt x="483511" y="516341"/>
                </a:lnTo>
                <a:lnTo>
                  <a:pt x="473951" y="516341"/>
                </a:lnTo>
                <a:lnTo>
                  <a:pt x="473951" y="332567"/>
                </a:lnTo>
                <a:lnTo>
                  <a:pt x="338264" y="246712"/>
                </a:lnTo>
                <a:lnTo>
                  <a:pt x="338264" y="516341"/>
                </a:lnTo>
                <a:lnTo>
                  <a:pt x="328302" y="516341"/>
                </a:lnTo>
                <a:lnTo>
                  <a:pt x="328302" y="228923"/>
                </a:lnTo>
                <a:lnTo>
                  <a:pt x="403244" y="276629"/>
                </a:lnTo>
                <a:lnTo>
                  <a:pt x="403244" y="61223"/>
                </a:lnTo>
                <a:lnTo>
                  <a:pt x="171997" y="208655"/>
                </a:lnTo>
                <a:lnTo>
                  <a:pt x="171997" y="516341"/>
                </a:lnTo>
                <a:lnTo>
                  <a:pt x="162727" y="516341"/>
                </a:lnTo>
                <a:lnTo>
                  <a:pt x="161479" y="203412"/>
                </a:lnTo>
                <a:lnTo>
                  <a:pt x="196844" y="180779"/>
                </a:lnTo>
                <a:lnTo>
                  <a:pt x="82175" y="107116"/>
                </a:lnTo>
                <a:lnTo>
                  <a:pt x="82175" y="516341"/>
                </a:lnTo>
                <a:lnTo>
                  <a:pt x="70712" y="516341"/>
                </a:lnTo>
                <a:lnTo>
                  <a:pt x="70712" y="419540"/>
                </a:lnTo>
                <a:lnTo>
                  <a:pt x="0" y="374830"/>
                </a:lnTo>
                <a:lnTo>
                  <a:pt x="0" y="527926"/>
                </a:lnTo>
                <a:lnTo>
                  <a:pt x="6726" y="564731"/>
                </a:lnTo>
                <a:lnTo>
                  <a:pt x="26740" y="593573"/>
                </a:lnTo>
                <a:lnTo>
                  <a:pt x="59799" y="612391"/>
                </a:lnTo>
                <a:lnTo>
                  <a:pt x="105656" y="619122"/>
                </a:lnTo>
                <a:lnTo>
                  <a:pt x="170517" y="619122"/>
                </a:lnTo>
                <a:lnTo>
                  <a:pt x="204637" y="622046"/>
                </a:lnTo>
                <a:lnTo>
                  <a:pt x="233021" y="630146"/>
                </a:lnTo>
                <a:lnTo>
                  <a:pt x="256503" y="642415"/>
                </a:lnTo>
                <a:lnTo>
                  <a:pt x="275915" y="657846"/>
                </a:lnTo>
                <a:lnTo>
                  <a:pt x="295287" y="642415"/>
                </a:lnTo>
                <a:lnTo>
                  <a:pt x="318705" y="630146"/>
                </a:lnTo>
                <a:lnTo>
                  <a:pt x="347076" y="622046"/>
                </a:lnTo>
                <a:lnTo>
                  <a:pt x="381307" y="619122"/>
                </a:lnTo>
                <a:lnTo>
                  <a:pt x="446168" y="619122"/>
                </a:lnTo>
                <a:lnTo>
                  <a:pt x="492400" y="612391"/>
                </a:lnTo>
                <a:lnTo>
                  <a:pt x="526282" y="593573"/>
                </a:lnTo>
                <a:lnTo>
                  <a:pt x="547120" y="564731"/>
                </a:lnTo>
                <a:lnTo>
                  <a:pt x="554221" y="527926"/>
                </a:lnTo>
                <a:lnTo>
                  <a:pt x="554221" y="3982"/>
                </a:lnTo>
                <a:lnTo>
                  <a:pt x="550008" y="148"/>
                </a:lnTo>
                <a:lnTo>
                  <a:pt x="428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6">
            <a:extLst>
              <a:ext uri="{FF2B5EF4-FFF2-40B4-BE49-F238E27FC236}">
                <a16:creationId xmlns:a16="http://schemas.microsoft.com/office/drawing/2014/main" id="{E682CC75-077C-4C0E-9036-82F3A716556B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781179" y="1008486"/>
            <a:ext cx="725877" cy="84797"/>
          </a:xfrm>
          <a:prstGeom prst="rect">
            <a:avLst/>
          </a:prstGeom>
        </p:spPr>
      </p:pic>
      <p:pic>
        <p:nvPicPr>
          <p:cNvPr id="11" name="object 7">
            <a:extLst>
              <a:ext uri="{FF2B5EF4-FFF2-40B4-BE49-F238E27FC236}">
                <a16:creationId xmlns:a16="http://schemas.microsoft.com/office/drawing/2014/main" id="{1D5E9959-ADD3-4F47-AF69-E56CF4C4E19E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781205" y="813720"/>
            <a:ext cx="1365148" cy="110893"/>
          </a:xfrm>
          <a:prstGeom prst="rect">
            <a:avLst/>
          </a:prstGeom>
        </p:spPr>
      </p:pic>
      <p:pic>
        <p:nvPicPr>
          <p:cNvPr id="12" name="object 8">
            <a:extLst>
              <a:ext uri="{FF2B5EF4-FFF2-40B4-BE49-F238E27FC236}">
                <a16:creationId xmlns:a16="http://schemas.microsoft.com/office/drawing/2014/main" id="{9E3B9197-98B8-43E5-97A4-541BBE2FCE5C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4781178" y="611597"/>
            <a:ext cx="1174813" cy="124225"/>
          </a:xfrm>
          <a:prstGeom prst="rect">
            <a:avLst/>
          </a:prstGeom>
        </p:spPr>
      </p:pic>
      <p:sp>
        <p:nvSpPr>
          <p:cNvPr id="13" name="Holder 2">
            <a:extLst>
              <a:ext uri="{FF2B5EF4-FFF2-40B4-BE49-F238E27FC236}">
                <a16:creationId xmlns:a16="http://schemas.microsoft.com/office/drawing/2014/main" id="{CC2719BA-F862-445E-B6CD-0A0E7C44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2651" y="576395"/>
            <a:ext cx="4723332" cy="604979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4" name="Holder 3">
            <a:extLst>
              <a:ext uri="{FF2B5EF4-FFF2-40B4-BE49-F238E27FC236}">
                <a16:creationId xmlns:a16="http://schemas.microsoft.com/office/drawing/2014/main" id="{4B12E050-862E-4C45-BA81-EEC862B9B14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68470" y="3210055"/>
            <a:ext cx="7751294" cy="4922258"/>
          </a:xfrm>
          <a:prstGeom prst="roundRect">
            <a:avLst/>
          </a:prstGeom>
          <a:ln w="28575">
            <a:solidFill>
              <a:srgbClr val="CC1D28"/>
            </a:solidFill>
          </a:ln>
        </p:spPr>
        <p:txBody>
          <a:bodyPr lIns="72000" tIns="216000" rIns="72000" bIns="216000" anchor="ctr" anchorCtr="0">
            <a:normAutofit/>
          </a:bodyPr>
          <a:lstStyle>
            <a:lvl1pPr algn="l">
              <a:defRPr lang="ru-RU" sz="2400" b="0" i="0" smtClean="0">
                <a:effectLst/>
              </a:defRPr>
            </a:lvl1pPr>
          </a:lstStyle>
          <a:p>
            <a:endParaRPr dirty="0"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5ABB6AC5-9F25-48E7-89E4-7548BF4FBD3E}"/>
              </a:ext>
            </a:extLst>
          </p:cNvPr>
          <p:cNvSpPr/>
          <p:nvPr userDrawn="1"/>
        </p:nvSpPr>
        <p:spPr>
          <a:xfrm>
            <a:off x="16340141" y="8833374"/>
            <a:ext cx="707390" cy="640080"/>
          </a:xfrm>
          <a:custGeom>
            <a:avLst/>
            <a:gdLst/>
            <a:ahLst/>
            <a:cxnLst/>
            <a:rect l="l" t="t" r="r" b="b"/>
            <a:pathLst>
              <a:path w="707390" h="640080">
                <a:moveTo>
                  <a:pt x="707148" y="17437"/>
                </a:moveTo>
                <a:lnTo>
                  <a:pt x="685812" y="0"/>
                </a:lnTo>
                <a:lnTo>
                  <a:pt x="682879" y="596"/>
                </a:lnTo>
                <a:lnTo>
                  <a:pt x="24282" y="596"/>
                </a:lnTo>
                <a:lnTo>
                  <a:pt x="21336" y="0"/>
                </a:lnTo>
                <a:lnTo>
                  <a:pt x="18300" y="63"/>
                </a:lnTo>
                <a:lnTo>
                  <a:pt x="12471" y="1511"/>
                </a:lnTo>
                <a:lnTo>
                  <a:pt x="0" y="17437"/>
                </a:lnTo>
                <a:lnTo>
                  <a:pt x="0" y="23431"/>
                </a:lnTo>
                <a:lnTo>
                  <a:pt x="21336" y="40855"/>
                </a:lnTo>
                <a:lnTo>
                  <a:pt x="24282" y="40259"/>
                </a:lnTo>
                <a:lnTo>
                  <a:pt x="662622" y="40259"/>
                </a:lnTo>
                <a:lnTo>
                  <a:pt x="662622" y="625157"/>
                </a:lnTo>
                <a:lnTo>
                  <a:pt x="664756" y="630313"/>
                </a:lnTo>
                <a:lnTo>
                  <a:pt x="672350" y="637895"/>
                </a:lnTo>
                <a:lnTo>
                  <a:pt x="677506" y="640029"/>
                </a:lnTo>
                <a:lnTo>
                  <a:pt x="682879" y="640029"/>
                </a:lnTo>
                <a:lnTo>
                  <a:pt x="688251" y="640029"/>
                </a:lnTo>
                <a:lnTo>
                  <a:pt x="693394" y="637895"/>
                </a:lnTo>
                <a:lnTo>
                  <a:pt x="700989" y="630313"/>
                </a:lnTo>
                <a:lnTo>
                  <a:pt x="703122" y="625157"/>
                </a:lnTo>
                <a:lnTo>
                  <a:pt x="703122" y="32829"/>
                </a:lnTo>
                <a:lnTo>
                  <a:pt x="703910" y="31813"/>
                </a:lnTo>
                <a:lnTo>
                  <a:pt x="706488" y="26390"/>
                </a:lnTo>
                <a:lnTo>
                  <a:pt x="707148" y="23431"/>
                </a:lnTo>
                <a:lnTo>
                  <a:pt x="707148" y="17437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1EDCF56E-8884-4AE3-84AE-129BCC896154}"/>
              </a:ext>
            </a:extLst>
          </p:cNvPr>
          <p:cNvSpPr/>
          <p:nvPr userDrawn="1"/>
        </p:nvSpPr>
        <p:spPr>
          <a:xfrm>
            <a:off x="17661364" y="8833975"/>
            <a:ext cx="40640" cy="639445"/>
          </a:xfrm>
          <a:custGeom>
            <a:avLst/>
            <a:gdLst/>
            <a:ahLst/>
            <a:cxnLst/>
            <a:rect l="l" t="t" r="r" b="b"/>
            <a:pathLst>
              <a:path w="40640" h="639444">
                <a:moveTo>
                  <a:pt x="25623" y="0"/>
                </a:moveTo>
                <a:lnTo>
                  <a:pt x="14880" y="0"/>
                </a:lnTo>
                <a:lnTo>
                  <a:pt x="9729" y="2130"/>
                </a:lnTo>
                <a:lnTo>
                  <a:pt x="2133" y="9720"/>
                </a:lnTo>
                <a:lnTo>
                  <a:pt x="0" y="14868"/>
                </a:lnTo>
                <a:lnTo>
                  <a:pt x="0" y="624557"/>
                </a:lnTo>
                <a:lnTo>
                  <a:pt x="2133" y="629704"/>
                </a:lnTo>
                <a:lnTo>
                  <a:pt x="9729" y="637294"/>
                </a:lnTo>
                <a:lnTo>
                  <a:pt x="14880" y="639425"/>
                </a:lnTo>
                <a:lnTo>
                  <a:pt x="20252" y="639425"/>
                </a:lnTo>
                <a:lnTo>
                  <a:pt x="25623" y="639425"/>
                </a:lnTo>
                <a:lnTo>
                  <a:pt x="30774" y="637294"/>
                </a:lnTo>
                <a:lnTo>
                  <a:pt x="38370" y="629704"/>
                </a:lnTo>
                <a:lnTo>
                  <a:pt x="40504" y="624557"/>
                </a:lnTo>
                <a:lnTo>
                  <a:pt x="40504" y="14868"/>
                </a:lnTo>
                <a:lnTo>
                  <a:pt x="38370" y="9720"/>
                </a:lnTo>
                <a:lnTo>
                  <a:pt x="30774" y="2130"/>
                </a:lnTo>
                <a:lnTo>
                  <a:pt x="25623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8228F403-D457-4BB1-B224-7642BE2342B7}"/>
              </a:ext>
            </a:extLst>
          </p:cNvPr>
          <p:cNvSpPr/>
          <p:nvPr userDrawn="1"/>
        </p:nvSpPr>
        <p:spPr>
          <a:xfrm>
            <a:off x="18319958" y="8833975"/>
            <a:ext cx="40640" cy="639445"/>
          </a:xfrm>
          <a:custGeom>
            <a:avLst/>
            <a:gdLst/>
            <a:ahLst/>
            <a:cxnLst/>
            <a:rect l="l" t="t" r="r" b="b"/>
            <a:pathLst>
              <a:path w="40640" h="639444">
                <a:moveTo>
                  <a:pt x="25623" y="0"/>
                </a:moveTo>
                <a:lnTo>
                  <a:pt x="14880" y="0"/>
                </a:lnTo>
                <a:lnTo>
                  <a:pt x="9729" y="2130"/>
                </a:lnTo>
                <a:lnTo>
                  <a:pt x="2133" y="9720"/>
                </a:lnTo>
                <a:lnTo>
                  <a:pt x="0" y="14868"/>
                </a:lnTo>
                <a:lnTo>
                  <a:pt x="0" y="624557"/>
                </a:lnTo>
                <a:lnTo>
                  <a:pt x="2133" y="629704"/>
                </a:lnTo>
                <a:lnTo>
                  <a:pt x="9729" y="637294"/>
                </a:lnTo>
                <a:lnTo>
                  <a:pt x="14880" y="639425"/>
                </a:lnTo>
                <a:lnTo>
                  <a:pt x="20252" y="639425"/>
                </a:lnTo>
                <a:lnTo>
                  <a:pt x="25623" y="639425"/>
                </a:lnTo>
                <a:lnTo>
                  <a:pt x="30775" y="637294"/>
                </a:lnTo>
                <a:lnTo>
                  <a:pt x="38371" y="629704"/>
                </a:lnTo>
                <a:lnTo>
                  <a:pt x="40504" y="624557"/>
                </a:lnTo>
                <a:lnTo>
                  <a:pt x="40504" y="14868"/>
                </a:lnTo>
                <a:lnTo>
                  <a:pt x="38371" y="9720"/>
                </a:lnTo>
                <a:lnTo>
                  <a:pt x="30775" y="2130"/>
                </a:lnTo>
                <a:lnTo>
                  <a:pt x="25623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3EC8FE50-BC4A-4B4F-875E-DBAF497C723E}"/>
              </a:ext>
            </a:extLst>
          </p:cNvPr>
          <p:cNvSpPr/>
          <p:nvPr userDrawn="1"/>
        </p:nvSpPr>
        <p:spPr>
          <a:xfrm>
            <a:off x="16344172" y="9432927"/>
            <a:ext cx="40640" cy="640715"/>
          </a:xfrm>
          <a:custGeom>
            <a:avLst/>
            <a:gdLst/>
            <a:ahLst/>
            <a:cxnLst/>
            <a:rect l="l" t="t" r="r" b="b"/>
            <a:pathLst>
              <a:path w="40640" h="640714">
                <a:moveTo>
                  <a:pt x="25623" y="0"/>
                </a:moveTo>
                <a:lnTo>
                  <a:pt x="14880" y="0"/>
                </a:lnTo>
                <a:lnTo>
                  <a:pt x="9729" y="2133"/>
                </a:lnTo>
                <a:lnTo>
                  <a:pt x="2133" y="9723"/>
                </a:lnTo>
                <a:lnTo>
                  <a:pt x="0" y="14868"/>
                </a:lnTo>
                <a:lnTo>
                  <a:pt x="0" y="625367"/>
                </a:lnTo>
                <a:lnTo>
                  <a:pt x="2133" y="630515"/>
                </a:lnTo>
                <a:lnTo>
                  <a:pt x="9729" y="638104"/>
                </a:lnTo>
                <a:lnTo>
                  <a:pt x="14880" y="640235"/>
                </a:lnTo>
                <a:lnTo>
                  <a:pt x="20252" y="640235"/>
                </a:lnTo>
                <a:lnTo>
                  <a:pt x="25623" y="640235"/>
                </a:lnTo>
                <a:lnTo>
                  <a:pt x="30775" y="638104"/>
                </a:lnTo>
                <a:lnTo>
                  <a:pt x="38371" y="630515"/>
                </a:lnTo>
                <a:lnTo>
                  <a:pt x="40504" y="625367"/>
                </a:lnTo>
                <a:lnTo>
                  <a:pt x="40504" y="14868"/>
                </a:lnTo>
                <a:lnTo>
                  <a:pt x="38371" y="9723"/>
                </a:lnTo>
                <a:lnTo>
                  <a:pt x="30775" y="2133"/>
                </a:lnTo>
                <a:lnTo>
                  <a:pt x="25623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A4F87C8E-3FB2-4537-A454-CE7079821DDF}"/>
              </a:ext>
            </a:extLst>
          </p:cNvPr>
          <p:cNvSpPr/>
          <p:nvPr userDrawn="1"/>
        </p:nvSpPr>
        <p:spPr>
          <a:xfrm>
            <a:off x="17002769" y="9432927"/>
            <a:ext cx="40640" cy="640715"/>
          </a:xfrm>
          <a:custGeom>
            <a:avLst/>
            <a:gdLst/>
            <a:ahLst/>
            <a:cxnLst/>
            <a:rect l="l" t="t" r="r" b="b"/>
            <a:pathLst>
              <a:path w="40640" h="640714">
                <a:moveTo>
                  <a:pt x="25623" y="0"/>
                </a:moveTo>
                <a:lnTo>
                  <a:pt x="14880" y="0"/>
                </a:lnTo>
                <a:lnTo>
                  <a:pt x="9729" y="2133"/>
                </a:lnTo>
                <a:lnTo>
                  <a:pt x="2133" y="9723"/>
                </a:lnTo>
                <a:lnTo>
                  <a:pt x="0" y="14868"/>
                </a:lnTo>
                <a:lnTo>
                  <a:pt x="0" y="625367"/>
                </a:lnTo>
                <a:lnTo>
                  <a:pt x="2133" y="630515"/>
                </a:lnTo>
                <a:lnTo>
                  <a:pt x="9729" y="638104"/>
                </a:lnTo>
                <a:lnTo>
                  <a:pt x="14880" y="640235"/>
                </a:lnTo>
                <a:lnTo>
                  <a:pt x="20252" y="640235"/>
                </a:lnTo>
                <a:lnTo>
                  <a:pt x="25623" y="640235"/>
                </a:lnTo>
                <a:lnTo>
                  <a:pt x="30774" y="638104"/>
                </a:lnTo>
                <a:lnTo>
                  <a:pt x="38370" y="630515"/>
                </a:lnTo>
                <a:lnTo>
                  <a:pt x="40504" y="625367"/>
                </a:lnTo>
                <a:lnTo>
                  <a:pt x="40504" y="14868"/>
                </a:lnTo>
                <a:lnTo>
                  <a:pt x="38370" y="9723"/>
                </a:lnTo>
                <a:lnTo>
                  <a:pt x="30774" y="2133"/>
                </a:lnTo>
                <a:lnTo>
                  <a:pt x="25623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A3B82FEF-B09A-41C5-B722-09E934C8E3E0}"/>
              </a:ext>
            </a:extLst>
          </p:cNvPr>
          <p:cNvSpPr/>
          <p:nvPr userDrawn="1"/>
        </p:nvSpPr>
        <p:spPr>
          <a:xfrm>
            <a:off x="17661364" y="9432927"/>
            <a:ext cx="40640" cy="640715"/>
          </a:xfrm>
          <a:custGeom>
            <a:avLst/>
            <a:gdLst/>
            <a:ahLst/>
            <a:cxnLst/>
            <a:rect l="l" t="t" r="r" b="b"/>
            <a:pathLst>
              <a:path w="40640" h="640714">
                <a:moveTo>
                  <a:pt x="25623" y="0"/>
                </a:moveTo>
                <a:lnTo>
                  <a:pt x="14880" y="0"/>
                </a:lnTo>
                <a:lnTo>
                  <a:pt x="9729" y="2133"/>
                </a:lnTo>
                <a:lnTo>
                  <a:pt x="2133" y="9723"/>
                </a:lnTo>
                <a:lnTo>
                  <a:pt x="0" y="14868"/>
                </a:lnTo>
                <a:lnTo>
                  <a:pt x="0" y="625367"/>
                </a:lnTo>
                <a:lnTo>
                  <a:pt x="2133" y="630515"/>
                </a:lnTo>
                <a:lnTo>
                  <a:pt x="9729" y="638104"/>
                </a:lnTo>
                <a:lnTo>
                  <a:pt x="14880" y="640235"/>
                </a:lnTo>
                <a:lnTo>
                  <a:pt x="20252" y="640235"/>
                </a:lnTo>
                <a:lnTo>
                  <a:pt x="25623" y="640235"/>
                </a:lnTo>
                <a:lnTo>
                  <a:pt x="30774" y="638104"/>
                </a:lnTo>
                <a:lnTo>
                  <a:pt x="38370" y="630515"/>
                </a:lnTo>
                <a:lnTo>
                  <a:pt x="40504" y="625367"/>
                </a:lnTo>
                <a:lnTo>
                  <a:pt x="40504" y="14868"/>
                </a:lnTo>
                <a:lnTo>
                  <a:pt x="38370" y="9723"/>
                </a:lnTo>
                <a:lnTo>
                  <a:pt x="30774" y="2133"/>
                </a:lnTo>
                <a:lnTo>
                  <a:pt x="25623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8EAE9C73-B371-4EA7-9D24-AB8F8806E49A}"/>
              </a:ext>
            </a:extLst>
          </p:cNvPr>
          <p:cNvSpPr/>
          <p:nvPr userDrawn="1"/>
        </p:nvSpPr>
        <p:spPr>
          <a:xfrm>
            <a:off x="18315918" y="9432929"/>
            <a:ext cx="1365885" cy="640715"/>
          </a:xfrm>
          <a:custGeom>
            <a:avLst/>
            <a:gdLst/>
            <a:ahLst/>
            <a:cxnLst/>
            <a:rect l="l" t="t" r="r" b="b"/>
            <a:pathLst>
              <a:path w="1365884" h="640714">
                <a:moveTo>
                  <a:pt x="1365758" y="17653"/>
                </a:moveTo>
                <a:lnTo>
                  <a:pt x="1344422" y="215"/>
                </a:lnTo>
                <a:lnTo>
                  <a:pt x="1341475" y="812"/>
                </a:lnTo>
                <a:lnTo>
                  <a:pt x="691007" y="812"/>
                </a:lnTo>
                <a:lnTo>
                  <a:pt x="688860" y="279"/>
                </a:lnTo>
                <a:lnTo>
                  <a:pt x="685825" y="215"/>
                </a:lnTo>
                <a:lnTo>
                  <a:pt x="682879" y="812"/>
                </a:lnTo>
                <a:lnTo>
                  <a:pt x="679945" y="215"/>
                </a:lnTo>
                <a:lnTo>
                  <a:pt x="676897" y="279"/>
                </a:lnTo>
                <a:lnTo>
                  <a:pt x="674751" y="812"/>
                </a:lnTo>
                <a:lnTo>
                  <a:pt x="31610" y="812"/>
                </a:lnTo>
                <a:lnTo>
                  <a:pt x="29654" y="0"/>
                </a:lnTo>
                <a:lnTo>
                  <a:pt x="18910" y="0"/>
                </a:lnTo>
                <a:lnTo>
                  <a:pt x="18135" y="330"/>
                </a:lnTo>
                <a:lnTo>
                  <a:pt x="12484" y="1727"/>
                </a:lnTo>
                <a:lnTo>
                  <a:pt x="0" y="17653"/>
                </a:lnTo>
                <a:lnTo>
                  <a:pt x="0" y="23647"/>
                </a:lnTo>
                <a:lnTo>
                  <a:pt x="673" y="26606"/>
                </a:lnTo>
                <a:lnTo>
                  <a:pt x="3238" y="32029"/>
                </a:lnTo>
                <a:lnTo>
                  <a:pt x="4038" y="33058"/>
                </a:lnTo>
                <a:lnTo>
                  <a:pt x="4038" y="625373"/>
                </a:lnTo>
                <a:lnTo>
                  <a:pt x="6172" y="630516"/>
                </a:lnTo>
                <a:lnTo>
                  <a:pt x="13766" y="638111"/>
                </a:lnTo>
                <a:lnTo>
                  <a:pt x="18910" y="640245"/>
                </a:lnTo>
                <a:lnTo>
                  <a:pt x="24282" y="640245"/>
                </a:lnTo>
                <a:lnTo>
                  <a:pt x="29654" y="640245"/>
                </a:lnTo>
                <a:lnTo>
                  <a:pt x="34810" y="638111"/>
                </a:lnTo>
                <a:lnTo>
                  <a:pt x="42405" y="630516"/>
                </a:lnTo>
                <a:lnTo>
                  <a:pt x="44538" y="625373"/>
                </a:lnTo>
                <a:lnTo>
                  <a:pt x="44538" y="40474"/>
                </a:lnTo>
                <a:lnTo>
                  <a:pt x="674725" y="40474"/>
                </a:lnTo>
                <a:lnTo>
                  <a:pt x="676897" y="41008"/>
                </a:lnTo>
                <a:lnTo>
                  <a:pt x="679945" y="41071"/>
                </a:lnTo>
                <a:lnTo>
                  <a:pt x="682879" y="40474"/>
                </a:lnTo>
                <a:lnTo>
                  <a:pt x="685825" y="41071"/>
                </a:lnTo>
                <a:lnTo>
                  <a:pt x="688860" y="41008"/>
                </a:lnTo>
                <a:lnTo>
                  <a:pt x="691019" y="40474"/>
                </a:lnTo>
                <a:lnTo>
                  <a:pt x="1341475" y="40474"/>
                </a:lnTo>
                <a:lnTo>
                  <a:pt x="1344422" y="41071"/>
                </a:lnTo>
                <a:lnTo>
                  <a:pt x="1347457" y="41008"/>
                </a:lnTo>
                <a:lnTo>
                  <a:pt x="1353286" y="39573"/>
                </a:lnTo>
                <a:lnTo>
                  <a:pt x="1365758" y="23647"/>
                </a:lnTo>
                <a:lnTo>
                  <a:pt x="1365758" y="17653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6">
            <a:extLst>
              <a:ext uri="{FF2B5EF4-FFF2-40B4-BE49-F238E27FC236}">
                <a16:creationId xmlns:a16="http://schemas.microsoft.com/office/drawing/2014/main" id="{D0D6BC1E-AB64-4035-ACFD-B3A8554FC90F}"/>
              </a:ext>
            </a:extLst>
          </p:cNvPr>
          <p:cNvSpPr/>
          <p:nvPr userDrawn="1"/>
        </p:nvSpPr>
        <p:spPr>
          <a:xfrm>
            <a:off x="15681546" y="10032699"/>
            <a:ext cx="3996690" cy="1240155"/>
          </a:xfrm>
          <a:custGeom>
            <a:avLst/>
            <a:gdLst/>
            <a:ahLst/>
            <a:cxnLst/>
            <a:rect l="l" t="t" r="r" b="b"/>
            <a:pathLst>
              <a:path w="3996690" h="1240154">
                <a:moveTo>
                  <a:pt x="3996105" y="614641"/>
                </a:moveTo>
                <a:lnTo>
                  <a:pt x="3993972" y="609485"/>
                </a:lnTo>
                <a:lnTo>
                  <a:pt x="3986377" y="601903"/>
                </a:lnTo>
                <a:lnTo>
                  <a:pt x="3981221" y="599770"/>
                </a:lnTo>
                <a:lnTo>
                  <a:pt x="3322624" y="599770"/>
                </a:lnTo>
                <a:lnTo>
                  <a:pt x="3311880" y="599770"/>
                </a:lnTo>
                <a:lnTo>
                  <a:pt x="3306737" y="601903"/>
                </a:lnTo>
                <a:lnTo>
                  <a:pt x="3299142" y="609485"/>
                </a:lnTo>
                <a:lnTo>
                  <a:pt x="3296996" y="614641"/>
                </a:lnTo>
                <a:lnTo>
                  <a:pt x="3296996" y="625373"/>
                </a:lnTo>
                <a:lnTo>
                  <a:pt x="3296996" y="1219771"/>
                </a:lnTo>
                <a:lnTo>
                  <a:pt x="3297212" y="1224991"/>
                </a:lnTo>
                <a:lnTo>
                  <a:pt x="3299434" y="1229931"/>
                </a:lnTo>
                <a:lnTo>
                  <a:pt x="3306991" y="1237183"/>
                </a:lnTo>
                <a:lnTo>
                  <a:pt x="3312020" y="1239202"/>
                </a:lnTo>
                <a:lnTo>
                  <a:pt x="3317252" y="1239189"/>
                </a:lnTo>
                <a:lnTo>
                  <a:pt x="3322485" y="1239202"/>
                </a:lnTo>
                <a:lnTo>
                  <a:pt x="3327527" y="1237183"/>
                </a:lnTo>
                <a:lnTo>
                  <a:pt x="3335070" y="1229931"/>
                </a:lnTo>
                <a:lnTo>
                  <a:pt x="3337293" y="1224991"/>
                </a:lnTo>
                <a:lnTo>
                  <a:pt x="3337509" y="1219771"/>
                </a:lnTo>
                <a:lnTo>
                  <a:pt x="3337509" y="640245"/>
                </a:lnTo>
                <a:lnTo>
                  <a:pt x="3975849" y="640245"/>
                </a:lnTo>
                <a:lnTo>
                  <a:pt x="3981221" y="640245"/>
                </a:lnTo>
                <a:lnTo>
                  <a:pt x="3986377" y="638111"/>
                </a:lnTo>
                <a:lnTo>
                  <a:pt x="3993972" y="630516"/>
                </a:lnTo>
                <a:lnTo>
                  <a:pt x="3996105" y="625373"/>
                </a:lnTo>
                <a:lnTo>
                  <a:pt x="3996105" y="614641"/>
                </a:lnTo>
                <a:close/>
              </a:path>
              <a:path w="3996690" h="1240154">
                <a:moveTo>
                  <a:pt x="3996105" y="14871"/>
                </a:moveTo>
                <a:lnTo>
                  <a:pt x="3993972" y="9728"/>
                </a:lnTo>
                <a:lnTo>
                  <a:pt x="3986377" y="2133"/>
                </a:lnTo>
                <a:lnTo>
                  <a:pt x="3981221" y="0"/>
                </a:lnTo>
                <a:lnTo>
                  <a:pt x="3322624" y="0"/>
                </a:lnTo>
                <a:lnTo>
                  <a:pt x="3317252" y="0"/>
                </a:lnTo>
                <a:lnTo>
                  <a:pt x="18910" y="0"/>
                </a:lnTo>
                <a:lnTo>
                  <a:pt x="13754" y="2133"/>
                </a:lnTo>
                <a:lnTo>
                  <a:pt x="6159" y="9728"/>
                </a:lnTo>
                <a:lnTo>
                  <a:pt x="4025" y="14871"/>
                </a:lnTo>
                <a:lnTo>
                  <a:pt x="4025" y="25603"/>
                </a:lnTo>
                <a:lnTo>
                  <a:pt x="6159" y="30759"/>
                </a:lnTo>
                <a:lnTo>
                  <a:pt x="13754" y="38341"/>
                </a:lnTo>
                <a:lnTo>
                  <a:pt x="18910" y="40474"/>
                </a:lnTo>
                <a:lnTo>
                  <a:pt x="677506" y="40474"/>
                </a:lnTo>
                <a:lnTo>
                  <a:pt x="682879" y="40474"/>
                </a:lnTo>
                <a:lnTo>
                  <a:pt x="688251" y="40474"/>
                </a:lnTo>
                <a:lnTo>
                  <a:pt x="1321219" y="40474"/>
                </a:lnTo>
                <a:lnTo>
                  <a:pt x="1321219" y="599770"/>
                </a:lnTo>
                <a:lnTo>
                  <a:pt x="688251" y="599770"/>
                </a:lnTo>
                <a:lnTo>
                  <a:pt x="677506" y="599770"/>
                </a:lnTo>
                <a:lnTo>
                  <a:pt x="18910" y="599770"/>
                </a:lnTo>
                <a:lnTo>
                  <a:pt x="13754" y="601903"/>
                </a:lnTo>
                <a:lnTo>
                  <a:pt x="6159" y="609485"/>
                </a:lnTo>
                <a:lnTo>
                  <a:pt x="4025" y="614641"/>
                </a:lnTo>
                <a:lnTo>
                  <a:pt x="4025" y="625373"/>
                </a:lnTo>
                <a:lnTo>
                  <a:pt x="6159" y="630516"/>
                </a:lnTo>
                <a:lnTo>
                  <a:pt x="13754" y="638111"/>
                </a:lnTo>
                <a:lnTo>
                  <a:pt x="18910" y="640245"/>
                </a:lnTo>
                <a:lnTo>
                  <a:pt x="662622" y="640245"/>
                </a:lnTo>
                <a:lnTo>
                  <a:pt x="662622" y="1199527"/>
                </a:lnTo>
                <a:lnTo>
                  <a:pt x="24282" y="1199527"/>
                </a:lnTo>
                <a:lnTo>
                  <a:pt x="21336" y="1198930"/>
                </a:lnTo>
                <a:lnTo>
                  <a:pt x="18300" y="1198994"/>
                </a:lnTo>
                <a:lnTo>
                  <a:pt x="0" y="1216355"/>
                </a:lnTo>
                <a:lnTo>
                  <a:pt x="0" y="1222362"/>
                </a:lnTo>
                <a:lnTo>
                  <a:pt x="21336" y="1239786"/>
                </a:lnTo>
                <a:lnTo>
                  <a:pt x="24282" y="1239189"/>
                </a:lnTo>
                <a:lnTo>
                  <a:pt x="677595" y="1239189"/>
                </a:lnTo>
                <a:lnTo>
                  <a:pt x="682879" y="1239189"/>
                </a:lnTo>
                <a:lnTo>
                  <a:pt x="685812" y="1239786"/>
                </a:lnTo>
                <a:lnTo>
                  <a:pt x="707161" y="1222362"/>
                </a:lnTo>
                <a:lnTo>
                  <a:pt x="707161" y="1216355"/>
                </a:lnTo>
                <a:lnTo>
                  <a:pt x="706488" y="1213396"/>
                </a:lnTo>
                <a:lnTo>
                  <a:pt x="703922" y="1207985"/>
                </a:lnTo>
                <a:lnTo>
                  <a:pt x="703122" y="1206969"/>
                </a:lnTo>
                <a:lnTo>
                  <a:pt x="703122" y="640245"/>
                </a:lnTo>
                <a:lnTo>
                  <a:pt x="1979815" y="640245"/>
                </a:lnTo>
                <a:lnTo>
                  <a:pt x="1979815" y="1219771"/>
                </a:lnTo>
                <a:lnTo>
                  <a:pt x="1980018" y="1224991"/>
                </a:lnTo>
                <a:lnTo>
                  <a:pt x="1982241" y="1229931"/>
                </a:lnTo>
                <a:lnTo>
                  <a:pt x="1989797" y="1237183"/>
                </a:lnTo>
                <a:lnTo>
                  <a:pt x="1994827" y="1239202"/>
                </a:lnTo>
                <a:lnTo>
                  <a:pt x="2000059" y="1239189"/>
                </a:lnTo>
                <a:lnTo>
                  <a:pt x="2005304" y="1239202"/>
                </a:lnTo>
                <a:lnTo>
                  <a:pt x="2010333" y="1237183"/>
                </a:lnTo>
                <a:lnTo>
                  <a:pt x="2017877" y="1229931"/>
                </a:lnTo>
                <a:lnTo>
                  <a:pt x="2020112" y="1224991"/>
                </a:lnTo>
                <a:lnTo>
                  <a:pt x="2020316" y="1219771"/>
                </a:lnTo>
                <a:lnTo>
                  <a:pt x="2020316" y="640245"/>
                </a:lnTo>
                <a:lnTo>
                  <a:pt x="2658656" y="640245"/>
                </a:lnTo>
                <a:lnTo>
                  <a:pt x="2664028" y="640245"/>
                </a:lnTo>
                <a:lnTo>
                  <a:pt x="2669184" y="638111"/>
                </a:lnTo>
                <a:lnTo>
                  <a:pt x="2676779" y="630516"/>
                </a:lnTo>
                <a:lnTo>
                  <a:pt x="2678912" y="625373"/>
                </a:lnTo>
                <a:lnTo>
                  <a:pt x="2678912" y="614641"/>
                </a:lnTo>
                <a:lnTo>
                  <a:pt x="2676779" y="609485"/>
                </a:lnTo>
                <a:lnTo>
                  <a:pt x="2669184" y="601903"/>
                </a:lnTo>
                <a:lnTo>
                  <a:pt x="2664028" y="599770"/>
                </a:lnTo>
                <a:lnTo>
                  <a:pt x="2005431" y="599770"/>
                </a:lnTo>
                <a:lnTo>
                  <a:pt x="1994700" y="599770"/>
                </a:lnTo>
                <a:lnTo>
                  <a:pt x="1361719" y="599770"/>
                </a:lnTo>
                <a:lnTo>
                  <a:pt x="1361719" y="40474"/>
                </a:lnTo>
                <a:lnTo>
                  <a:pt x="1994700" y="40474"/>
                </a:lnTo>
                <a:lnTo>
                  <a:pt x="2000059" y="40474"/>
                </a:lnTo>
                <a:lnTo>
                  <a:pt x="3981221" y="40474"/>
                </a:lnTo>
                <a:lnTo>
                  <a:pt x="3986377" y="38341"/>
                </a:lnTo>
                <a:lnTo>
                  <a:pt x="3993972" y="30759"/>
                </a:lnTo>
                <a:lnTo>
                  <a:pt x="3996105" y="25603"/>
                </a:lnTo>
                <a:lnTo>
                  <a:pt x="3996105" y="14871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7">
            <a:extLst>
              <a:ext uri="{FF2B5EF4-FFF2-40B4-BE49-F238E27FC236}">
                <a16:creationId xmlns:a16="http://schemas.microsoft.com/office/drawing/2014/main" id="{2761F320-EF2D-4D99-9058-C32A289EB112}"/>
              </a:ext>
            </a:extLst>
          </p:cNvPr>
          <p:cNvSpPr/>
          <p:nvPr userDrawn="1"/>
        </p:nvSpPr>
        <p:spPr>
          <a:xfrm>
            <a:off x="16340143" y="11833825"/>
            <a:ext cx="707390" cy="41275"/>
          </a:xfrm>
          <a:custGeom>
            <a:avLst/>
            <a:gdLst/>
            <a:ahLst/>
            <a:cxnLst/>
            <a:rect l="l" t="t" r="r" b="b"/>
            <a:pathLst>
              <a:path w="707390" h="41275">
                <a:moveTo>
                  <a:pt x="688855" y="62"/>
                </a:moveTo>
                <a:lnTo>
                  <a:pt x="685818" y="0"/>
                </a:lnTo>
                <a:lnTo>
                  <a:pt x="682877" y="596"/>
                </a:lnTo>
                <a:lnTo>
                  <a:pt x="24281" y="596"/>
                </a:lnTo>
                <a:lnTo>
                  <a:pt x="21340" y="0"/>
                </a:lnTo>
                <a:lnTo>
                  <a:pt x="18304" y="62"/>
                </a:lnTo>
                <a:lnTo>
                  <a:pt x="12476" y="1501"/>
                </a:lnTo>
                <a:lnTo>
                  <a:pt x="0" y="17427"/>
                </a:lnTo>
                <a:lnTo>
                  <a:pt x="0" y="23425"/>
                </a:lnTo>
                <a:lnTo>
                  <a:pt x="21340" y="40853"/>
                </a:lnTo>
                <a:lnTo>
                  <a:pt x="24281" y="40256"/>
                </a:lnTo>
                <a:lnTo>
                  <a:pt x="682877" y="40256"/>
                </a:lnTo>
                <a:lnTo>
                  <a:pt x="685818" y="40853"/>
                </a:lnTo>
                <a:lnTo>
                  <a:pt x="688855" y="40788"/>
                </a:lnTo>
                <a:lnTo>
                  <a:pt x="694683" y="39348"/>
                </a:lnTo>
                <a:lnTo>
                  <a:pt x="707158" y="23425"/>
                </a:lnTo>
                <a:lnTo>
                  <a:pt x="707158" y="17427"/>
                </a:lnTo>
                <a:lnTo>
                  <a:pt x="694683" y="1501"/>
                </a:lnTo>
                <a:lnTo>
                  <a:pt x="688855" y="62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9">
            <a:extLst>
              <a:ext uri="{FF2B5EF4-FFF2-40B4-BE49-F238E27FC236}">
                <a16:creationId xmlns:a16="http://schemas.microsoft.com/office/drawing/2014/main" id="{B056C095-86A1-40E8-AEA7-0978574B9507}"/>
              </a:ext>
            </a:extLst>
          </p:cNvPr>
          <p:cNvSpPr/>
          <p:nvPr userDrawn="1"/>
        </p:nvSpPr>
        <p:spPr>
          <a:xfrm>
            <a:off x="17542677" y="8717420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4887" y="0"/>
                </a:moveTo>
                <a:lnTo>
                  <a:pt x="94597" y="7204"/>
                </a:lnTo>
                <a:lnTo>
                  <a:pt x="58140" y="25795"/>
                </a:lnTo>
                <a:lnTo>
                  <a:pt x="28663" y="54167"/>
                </a:lnTo>
                <a:lnTo>
                  <a:pt x="8709" y="89874"/>
                </a:lnTo>
                <a:lnTo>
                  <a:pt x="0" y="129833"/>
                </a:lnTo>
                <a:lnTo>
                  <a:pt x="132" y="150281"/>
                </a:lnTo>
                <a:lnTo>
                  <a:pt x="9401" y="190226"/>
                </a:lnTo>
                <a:lnTo>
                  <a:pt x="29777" y="225568"/>
                </a:lnTo>
                <a:lnTo>
                  <a:pt x="59712" y="253619"/>
                </a:lnTo>
                <a:lnTo>
                  <a:pt x="96316" y="271673"/>
                </a:lnTo>
                <a:lnTo>
                  <a:pt x="136807" y="278355"/>
                </a:lnTo>
                <a:lnTo>
                  <a:pt x="157239" y="277177"/>
                </a:lnTo>
                <a:lnTo>
                  <a:pt x="196591" y="265932"/>
                </a:lnTo>
                <a:lnTo>
                  <a:pt x="230976" y="243748"/>
                </a:lnTo>
                <a:lnTo>
                  <a:pt x="257425" y="212539"/>
                </a:lnTo>
                <a:lnTo>
                  <a:pt x="273658" y="174996"/>
                </a:lnTo>
                <a:lnTo>
                  <a:pt x="278272" y="134360"/>
                </a:lnTo>
                <a:lnTo>
                  <a:pt x="277207" y="120743"/>
                </a:lnTo>
                <a:lnTo>
                  <a:pt x="266117" y="81500"/>
                </a:lnTo>
                <a:lnTo>
                  <a:pt x="244063" y="47188"/>
                </a:lnTo>
                <a:lnTo>
                  <a:pt x="212931" y="20769"/>
                </a:lnTo>
                <a:lnTo>
                  <a:pt x="175442" y="4570"/>
                </a:lnTo>
                <a:lnTo>
                  <a:pt x="134887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0">
            <a:extLst>
              <a:ext uri="{FF2B5EF4-FFF2-40B4-BE49-F238E27FC236}">
                <a16:creationId xmlns:a16="http://schemas.microsoft.com/office/drawing/2014/main" id="{20B8C3CE-E665-4163-9B42-A270130884F0}"/>
              </a:ext>
            </a:extLst>
          </p:cNvPr>
          <p:cNvSpPr/>
          <p:nvPr userDrawn="1"/>
        </p:nvSpPr>
        <p:spPr>
          <a:xfrm>
            <a:off x="18201167" y="8714992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22" y="0"/>
                </a:moveTo>
                <a:lnTo>
                  <a:pt x="97002" y="6484"/>
                </a:lnTo>
                <a:lnTo>
                  <a:pt x="60213" y="24426"/>
                </a:lnTo>
                <a:lnTo>
                  <a:pt x="30231" y="52277"/>
                </a:lnTo>
                <a:lnTo>
                  <a:pt x="9644" y="87631"/>
                </a:lnTo>
                <a:lnTo>
                  <a:pt x="228" y="127436"/>
                </a:lnTo>
                <a:lnTo>
                  <a:pt x="0" y="147886"/>
                </a:lnTo>
                <a:lnTo>
                  <a:pt x="2796" y="168257"/>
                </a:lnTo>
                <a:lnTo>
                  <a:pt x="17128" y="206572"/>
                </a:lnTo>
                <a:lnTo>
                  <a:pt x="41985" y="239072"/>
                </a:lnTo>
                <a:lnTo>
                  <a:pt x="75222" y="262951"/>
                </a:lnTo>
                <a:lnTo>
                  <a:pt x="113971" y="276148"/>
                </a:lnTo>
                <a:lnTo>
                  <a:pt x="134432" y="278348"/>
                </a:lnTo>
                <a:lnTo>
                  <a:pt x="154884" y="277524"/>
                </a:lnTo>
                <a:lnTo>
                  <a:pt x="194432" y="266960"/>
                </a:lnTo>
                <a:lnTo>
                  <a:pt x="229201" y="245367"/>
                </a:lnTo>
                <a:lnTo>
                  <a:pt x="256188" y="214611"/>
                </a:lnTo>
                <a:lnTo>
                  <a:pt x="273065" y="177346"/>
                </a:lnTo>
                <a:lnTo>
                  <a:pt x="278375" y="136788"/>
                </a:lnTo>
                <a:lnTo>
                  <a:pt x="277543" y="123162"/>
                </a:lnTo>
                <a:lnTo>
                  <a:pt x="267136" y="83753"/>
                </a:lnTo>
                <a:lnTo>
                  <a:pt x="245693" y="49084"/>
                </a:lnTo>
                <a:lnTo>
                  <a:pt x="215045" y="22138"/>
                </a:lnTo>
                <a:lnTo>
                  <a:pt x="177868" y="5289"/>
                </a:lnTo>
                <a:lnTo>
                  <a:pt x="137422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1">
            <a:extLst>
              <a:ext uri="{FF2B5EF4-FFF2-40B4-BE49-F238E27FC236}">
                <a16:creationId xmlns:a16="http://schemas.microsoft.com/office/drawing/2014/main" id="{FFA8993A-F27A-4F95-A45D-0ADC5CA1AB75}"/>
              </a:ext>
            </a:extLst>
          </p:cNvPr>
          <p:cNvSpPr/>
          <p:nvPr userDrawn="1"/>
        </p:nvSpPr>
        <p:spPr>
          <a:xfrm>
            <a:off x="16225382" y="8714992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22" y="0"/>
                </a:moveTo>
                <a:lnTo>
                  <a:pt x="97002" y="6484"/>
                </a:lnTo>
                <a:lnTo>
                  <a:pt x="60213" y="24426"/>
                </a:lnTo>
                <a:lnTo>
                  <a:pt x="30231" y="52277"/>
                </a:lnTo>
                <a:lnTo>
                  <a:pt x="9644" y="87631"/>
                </a:lnTo>
                <a:lnTo>
                  <a:pt x="228" y="127436"/>
                </a:lnTo>
                <a:lnTo>
                  <a:pt x="0" y="147886"/>
                </a:lnTo>
                <a:lnTo>
                  <a:pt x="2796" y="168257"/>
                </a:lnTo>
                <a:lnTo>
                  <a:pt x="17128" y="206572"/>
                </a:lnTo>
                <a:lnTo>
                  <a:pt x="41985" y="239072"/>
                </a:lnTo>
                <a:lnTo>
                  <a:pt x="75222" y="262951"/>
                </a:lnTo>
                <a:lnTo>
                  <a:pt x="113971" y="276148"/>
                </a:lnTo>
                <a:lnTo>
                  <a:pt x="134432" y="278348"/>
                </a:lnTo>
                <a:lnTo>
                  <a:pt x="154884" y="277524"/>
                </a:lnTo>
                <a:lnTo>
                  <a:pt x="194432" y="266960"/>
                </a:lnTo>
                <a:lnTo>
                  <a:pt x="229201" y="245367"/>
                </a:lnTo>
                <a:lnTo>
                  <a:pt x="256188" y="214611"/>
                </a:lnTo>
                <a:lnTo>
                  <a:pt x="273065" y="177346"/>
                </a:lnTo>
                <a:lnTo>
                  <a:pt x="278375" y="136788"/>
                </a:lnTo>
                <a:lnTo>
                  <a:pt x="277543" y="123162"/>
                </a:lnTo>
                <a:lnTo>
                  <a:pt x="267136" y="83753"/>
                </a:lnTo>
                <a:lnTo>
                  <a:pt x="245693" y="49084"/>
                </a:lnTo>
                <a:lnTo>
                  <a:pt x="215045" y="22138"/>
                </a:lnTo>
                <a:lnTo>
                  <a:pt x="177868" y="5289"/>
                </a:lnTo>
                <a:lnTo>
                  <a:pt x="137422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2">
            <a:extLst>
              <a:ext uri="{FF2B5EF4-FFF2-40B4-BE49-F238E27FC236}">
                <a16:creationId xmlns:a16="http://schemas.microsoft.com/office/drawing/2014/main" id="{F0A1861C-465F-4F35-AB78-7E99D937E1F6}"/>
              </a:ext>
            </a:extLst>
          </p:cNvPr>
          <p:cNvSpPr/>
          <p:nvPr userDrawn="1"/>
        </p:nvSpPr>
        <p:spPr>
          <a:xfrm>
            <a:off x="16225354" y="9313948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50" y="0"/>
                </a:moveTo>
                <a:lnTo>
                  <a:pt x="97078" y="6467"/>
                </a:lnTo>
                <a:lnTo>
                  <a:pt x="60322" y="24364"/>
                </a:lnTo>
                <a:lnTo>
                  <a:pt x="30349" y="52152"/>
                </a:lnTo>
                <a:lnTo>
                  <a:pt x="9739" y="87436"/>
                </a:lnTo>
                <a:lnTo>
                  <a:pt x="267" y="127178"/>
                </a:lnTo>
                <a:lnTo>
                  <a:pt x="0" y="147603"/>
                </a:lnTo>
                <a:lnTo>
                  <a:pt x="2749" y="167956"/>
                </a:lnTo>
                <a:lnTo>
                  <a:pt x="16971" y="206258"/>
                </a:lnTo>
                <a:lnTo>
                  <a:pt x="41708" y="238786"/>
                </a:lnTo>
                <a:lnTo>
                  <a:pt x="74830" y="262739"/>
                </a:lnTo>
                <a:lnTo>
                  <a:pt x="113485" y="276055"/>
                </a:lnTo>
                <a:lnTo>
                  <a:pt x="133913" y="278328"/>
                </a:lnTo>
                <a:lnTo>
                  <a:pt x="154344" y="277585"/>
                </a:lnTo>
                <a:lnTo>
                  <a:pt x="193888" y="267199"/>
                </a:lnTo>
                <a:lnTo>
                  <a:pt x="228714" y="245792"/>
                </a:lnTo>
                <a:lnTo>
                  <a:pt x="255820" y="215206"/>
                </a:lnTo>
                <a:lnTo>
                  <a:pt x="272872" y="178076"/>
                </a:lnTo>
                <a:lnTo>
                  <a:pt x="278403" y="137598"/>
                </a:lnTo>
                <a:lnTo>
                  <a:pt x="277573" y="123944"/>
                </a:lnTo>
                <a:lnTo>
                  <a:pt x="267180" y="84445"/>
                </a:lnTo>
                <a:lnTo>
                  <a:pt x="245762" y="49656"/>
                </a:lnTo>
                <a:lnTo>
                  <a:pt x="215134" y="22560"/>
                </a:lnTo>
                <a:lnTo>
                  <a:pt x="177951" y="5519"/>
                </a:lnTo>
                <a:lnTo>
                  <a:pt x="137450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3">
            <a:extLst>
              <a:ext uri="{FF2B5EF4-FFF2-40B4-BE49-F238E27FC236}">
                <a16:creationId xmlns:a16="http://schemas.microsoft.com/office/drawing/2014/main" id="{6A68A4CB-C7C3-463F-BE42-8F6AD5FDEE9D}"/>
              </a:ext>
            </a:extLst>
          </p:cNvPr>
          <p:cNvSpPr/>
          <p:nvPr userDrawn="1"/>
        </p:nvSpPr>
        <p:spPr>
          <a:xfrm>
            <a:off x="19518066" y="9314352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307" y="0"/>
                </a:moveTo>
                <a:lnTo>
                  <a:pt x="96964" y="6577"/>
                </a:lnTo>
                <a:lnTo>
                  <a:pt x="60239" y="24586"/>
                </a:lnTo>
                <a:lnTo>
                  <a:pt x="30332" y="52475"/>
                </a:lnTo>
                <a:lnTo>
                  <a:pt x="9830" y="87809"/>
                </a:lnTo>
                <a:lnTo>
                  <a:pt x="473" y="127568"/>
                </a:lnTo>
                <a:lnTo>
                  <a:pt x="0" y="141239"/>
                </a:lnTo>
                <a:lnTo>
                  <a:pt x="3098" y="168487"/>
                </a:lnTo>
                <a:lnTo>
                  <a:pt x="24533" y="218136"/>
                </a:lnTo>
                <a:lnTo>
                  <a:pt x="63716" y="256165"/>
                </a:lnTo>
                <a:lnTo>
                  <a:pt x="114009" y="276130"/>
                </a:lnTo>
                <a:lnTo>
                  <a:pt x="141358" y="278433"/>
                </a:lnTo>
                <a:lnTo>
                  <a:pt x="168628" y="275337"/>
                </a:lnTo>
                <a:lnTo>
                  <a:pt x="218321" y="253921"/>
                </a:lnTo>
                <a:lnTo>
                  <a:pt x="256381" y="214771"/>
                </a:lnTo>
                <a:lnTo>
                  <a:pt x="276362" y="164519"/>
                </a:lnTo>
                <a:lnTo>
                  <a:pt x="278667" y="137193"/>
                </a:lnTo>
                <a:lnTo>
                  <a:pt x="277796" y="123541"/>
                </a:lnTo>
                <a:lnTo>
                  <a:pt x="267285" y="84072"/>
                </a:lnTo>
                <a:lnTo>
                  <a:pt x="245766" y="49346"/>
                </a:lnTo>
                <a:lnTo>
                  <a:pt x="215059" y="22337"/>
                </a:lnTo>
                <a:lnTo>
                  <a:pt x="177826" y="5403"/>
                </a:lnTo>
                <a:lnTo>
                  <a:pt x="137307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4">
            <a:extLst>
              <a:ext uri="{FF2B5EF4-FFF2-40B4-BE49-F238E27FC236}">
                <a16:creationId xmlns:a16="http://schemas.microsoft.com/office/drawing/2014/main" id="{93C7499B-B0C0-4F68-BD2A-15613DC12225}"/>
              </a:ext>
            </a:extLst>
          </p:cNvPr>
          <p:cNvSpPr/>
          <p:nvPr userDrawn="1"/>
        </p:nvSpPr>
        <p:spPr>
          <a:xfrm>
            <a:off x="19518155" y="9914005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0568" y="0"/>
                </a:moveTo>
                <a:lnTo>
                  <a:pt x="90426" y="8558"/>
                </a:lnTo>
                <a:lnTo>
                  <a:pt x="54696" y="28298"/>
                </a:lnTo>
                <a:lnTo>
                  <a:pt x="26098" y="57717"/>
                </a:lnTo>
                <a:lnTo>
                  <a:pt x="7391" y="93979"/>
                </a:lnTo>
                <a:lnTo>
                  <a:pt x="0" y="134320"/>
                </a:lnTo>
                <a:lnTo>
                  <a:pt x="824" y="154756"/>
                </a:lnTo>
                <a:lnTo>
                  <a:pt x="11397" y="194270"/>
                </a:lnTo>
                <a:lnTo>
                  <a:pt x="33007" y="229009"/>
                </a:lnTo>
                <a:lnTo>
                  <a:pt x="63788" y="255973"/>
                </a:lnTo>
                <a:lnTo>
                  <a:pt x="101085" y="272837"/>
                </a:lnTo>
                <a:lnTo>
                  <a:pt x="141677" y="278142"/>
                </a:lnTo>
                <a:lnTo>
                  <a:pt x="155314" y="277312"/>
                </a:lnTo>
                <a:lnTo>
                  <a:pt x="194755" y="266913"/>
                </a:lnTo>
                <a:lnTo>
                  <a:pt x="229455" y="245487"/>
                </a:lnTo>
                <a:lnTo>
                  <a:pt x="256422" y="214866"/>
                </a:lnTo>
                <a:lnTo>
                  <a:pt x="273285" y="177720"/>
                </a:lnTo>
                <a:lnTo>
                  <a:pt x="278580" y="137307"/>
                </a:lnTo>
                <a:lnTo>
                  <a:pt x="276819" y="116821"/>
                </a:lnTo>
                <a:lnTo>
                  <a:pt x="264494" y="77930"/>
                </a:lnTo>
                <a:lnTo>
                  <a:pt x="241266" y="44116"/>
                </a:lnTo>
                <a:lnTo>
                  <a:pt x="209375" y="18643"/>
                </a:lnTo>
                <a:lnTo>
                  <a:pt x="171250" y="3449"/>
                </a:lnTo>
                <a:lnTo>
                  <a:pt x="130568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5">
            <a:extLst>
              <a:ext uri="{FF2B5EF4-FFF2-40B4-BE49-F238E27FC236}">
                <a16:creationId xmlns:a16="http://schemas.microsoft.com/office/drawing/2014/main" id="{2C977855-38CD-4994-B0B3-F90FB3DB89A7}"/>
              </a:ext>
            </a:extLst>
          </p:cNvPr>
          <p:cNvSpPr/>
          <p:nvPr userDrawn="1"/>
        </p:nvSpPr>
        <p:spPr>
          <a:xfrm>
            <a:off x="19518155" y="10513770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0568" y="0"/>
                </a:moveTo>
                <a:lnTo>
                  <a:pt x="90426" y="8558"/>
                </a:lnTo>
                <a:lnTo>
                  <a:pt x="54696" y="28298"/>
                </a:lnTo>
                <a:lnTo>
                  <a:pt x="26098" y="57717"/>
                </a:lnTo>
                <a:lnTo>
                  <a:pt x="7391" y="93979"/>
                </a:lnTo>
                <a:lnTo>
                  <a:pt x="0" y="134320"/>
                </a:lnTo>
                <a:lnTo>
                  <a:pt x="824" y="154756"/>
                </a:lnTo>
                <a:lnTo>
                  <a:pt x="11397" y="194270"/>
                </a:lnTo>
                <a:lnTo>
                  <a:pt x="33007" y="229009"/>
                </a:lnTo>
                <a:lnTo>
                  <a:pt x="63788" y="255973"/>
                </a:lnTo>
                <a:lnTo>
                  <a:pt x="101085" y="272837"/>
                </a:lnTo>
                <a:lnTo>
                  <a:pt x="141677" y="278142"/>
                </a:lnTo>
                <a:lnTo>
                  <a:pt x="155314" y="277312"/>
                </a:lnTo>
                <a:lnTo>
                  <a:pt x="194755" y="266913"/>
                </a:lnTo>
                <a:lnTo>
                  <a:pt x="229455" y="245487"/>
                </a:lnTo>
                <a:lnTo>
                  <a:pt x="256422" y="214864"/>
                </a:lnTo>
                <a:lnTo>
                  <a:pt x="273285" y="177718"/>
                </a:lnTo>
                <a:lnTo>
                  <a:pt x="278580" y="137307"/>
                </a:lnTo>
                <a:lnTo>
                  <a:pt x="276819" y="116821"/>
                </a:lnTo>
                <a:lnTo>
                  <a:pt x="264494" y="77930"/>
                </a:lnTo>
                <a:lnTo>
                  <a:pt x="241266" y="44116"/>
                </a:lnTo>
                <a:lnTo>
                  <a:pt x="209375" y="18643"/>
                </a:lnTo>
                <a:lnTo>
                  <a:pt x="171250" y="3449"/>
                </a:lnTo>
                <a:lnTo>
                  <a:pt x="130568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6">
            <a:extLst>
              <a:ext uri="{FF2B5EF4-FFF2-40B4-BE49-F238E27FC236}">
                <a16:creationId xmlns:a16="http://schemas.microsoft.com/office/drawing/2014/main" id="{601BE3F3-4B8C-4B33-949C-277C6F8A00DC}"/>
              </a:ext>
            </a:extLst>
          </p:cNvPr>
          <p:cNvSpPr/>
          <p:nvPr userDrawn="1"/>
        </p:nvSpPr>
        <p:spPr>
          <a:xfrm>
            <a:off x="18201139" y="10513477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50" y="0"/>
                </a:moveTo>
                <a:lnTo>
                  <a:pt x="97078" y="6465"/>
                </a:lnTo>
                <a:lnTo>
                  <a:pt x="60322" y="24362"/>
                </a:lnTo>
                <a:lnTo>
                  <a:pt x="30349" y="52149"/>
                </a:lnTo>
                <a:lnTo>
                  <a:pt x="9739" y="87433"/>
                </a:lnTo>
                <a:lnTo>
                  <a:pt x="267" y="127175"/>
                </a:lnTo>
                <a:lnTo>
                  <a:pt x="0" y="147601"/>
                </a:lnTo>
                <a:lnTo>
                  <a:pt x="2749" y="167953"/>
                </a:lnTo>
                <a:lnTo>
                  <a:pt x="16971" y="206257"/>
                </a:lnTo>
                <a:lnTo>
                  <a:pt x="41708" y="238786"/>
                </a:lnTo>
                <a:lnTo>
                  <a:pt x="74830" y="262739"/>
                </a:lnTo>
                <a:lnTo>
                  <a:pt x="113485" y="276055"/>
                </a:lnTo>
                <a:lnTo>
                  <a:pt x="133913" y="278328"/>
                </a:lnTo>
                <a:lnTo>
                  <a:pt x="154344" y="277585"/>
                </a:lnTo>
                <a:lnTo>
                  <a:pt x="193888" y="267199"/>
                </a:lnTo>
                <a:lnTo>
                  <a:pt x="228714" y="245792"/>
                </a:lnTo>
                <a:lnTo>
                  <a:pt x="255820" y="215206"/>
                </a:lnTo>
                <a:lnTo>
                  <a:pt x="272872" y="178076"/>
                </a:lnTo>
                <a:lnTo>
                  <a:pt x="278403" y="137598"/>
                </a:lnTo>
                <a:lnTo>
                  <a:pt x="277573" y="123944"/>
                </a:lnTo>
                <a:lnTo>
                  <a:pt x="267180" y="84442"/>
                </a:lnTo>
                <a:lnTo>
                  <a:pt x="245762" y="49656"/>
                </a:lnTo>
                <a:lnTo>
                  <a:pt x="215135" y="22559"/>
                </a:lnTo>
                <a:lnTo>
                  <a:pt x="177952" y="5517"/>
                </a:lnTo>
                <a:lnTo>
                  <a:pt x="137450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7">
            <a:extLst>
              <a:ext uri="{FF2B5EF4-FFF2-40B4-BE49-F238E27FC236}">
                <a16:creationId xmlns:a16="http://schemas.microsoft.com/office/drawing/2014/main" id="{734B181A-586C-434B-89A7-D1EBE11EC1B6}"/>
              </a:ext>
            </a:extLst>
          </p:cNvPr>
          <p:cNvSpPr/>
          <p:nvPr userDrawn="1"/>
        </p:nvSpPr>
        <p:spPr>
          <a:xfrm>
            <a:off x="15566757" y="10513477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50" y="0"/>
                </a:moveTo>
                <a:lnTo>
                  <a:pt x="97078" y="6465"/>
                </a:lnTo>
                <a:lnTo>
                  <a:pt x="60322" y="24362"/>
                </a:lnTo>
                <a:lnTo>
                  <a:pt x="30349" y="52149"/>
                </a:lnTo>
                <a:lnTo>
                  <a:pt x="9739" y="87433"/>
                </a:lnTo>
                <a:lnTo>
                  <a:pt x="267" y="127175"/>
                </a:lnTo>
                <a:lnTo>
                  <a:pt x="0" y="147601"/>
                </a:lnTo>
                <a:lnTo>
                  <a:pt x="2749" y="167953"/>
                </a:lnTo>
                <a:lnTo>
                  <a:pt x="16971" y="206257"/>
                </a:lnTo>
                <a:lnTo>
                  <a:pt x="41708" y="238786"/>
                </a:lnTo>
                <a:lnTo>
                  <a:pt x="74830" y="262739"/>
                </a:lnTo>
                <a:lnTo>
                  <a:pt x="113485" y="276055"/>
                </a:lnTo>
                <a:lnTo>
                  <a:pt x="133913" y="278328"/>
                </a:lnTo>
                <a:lnTo>
                  <a:pt x="154345" y="277585"/>
                </a:lnTo>
                <a:lnTo>
                  <a:pt x="193890" y="267199"/>
                </a:lnTo>
                <a:lnTo>
                  <a:pt x="228714" y="245792"/>
                </a:lnTo>
                <a:lnTo>
                  <a:pt x="255820" y="215206"/>
                </a:lnTo>
                <a:lnTo>
                  <a:pt x="272873" y="178076"/>
                </a:lnTo>
                <a:lnTo>
                  <a:pt x="278404" y="137598"/>
                </a:lnTo>
                <a:lnTo>
                  <a:pt x="277574" y="123944"/>
                </a:lnTo>
                <a:lnTo>
                  <a:pt x="267181" y="84442"/>
                </a:lnTo>
                <a:lnTo>
                  <a:pt x="245763" y="49656"/>
                </a:lnTo>
                <a:lnTo>
                  <a:pt x="215135" y="22559"/>
                </a:lnTo>
                <a:lnTo>
                  <a:pt x="177952" y="5517"/>
                </a:lnTo>
                <a:lnTo>
                  <a:pt x="137450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8">
            <a:extLst>
              <a:ext uri="{FF2B5EF4-FFF2-40B4-BE49-F238E27FC236}">
                <a16:creationId xmlns:a16="http://schemas.microsoft.com/office/drawing/2014/main" id="{2CB90F23-00E8-4D11-A8DF-DDDB9E7571E8}"/>
              </a:ext>
            </a:extLst>
          </p:cNvPr>
          <p:cNvSpPr/>
          <p:nvPr userDrawn="1"/>
        </p:nvSpPr>
        <p:spPr>
          <a:xfrm>
            <a:off x="15566757" y="9913713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50" y="0"/>
                </a:moveTo>
                <a:lnTo>
                  <a:pt x="97078" y="6467"/>
                </a:lnTo>
                <a:lnTo>
                  <a:pt x="60322" y="24364"/>
                </a:lnTo>
                <a:lnTo>
                  <a:pt x="30349" y="52151"/>
                </a:lnTo>
                <a:lnTo>
                  <a:pt x="9739" y="87433"/>
                </a:lnTo>
                <a:lnTo>
                  <a:pt x="267" y="127177"/>
                </a:lnTo>
                <a:lnTo>
                  <a:pt x="0" y="147603"/>
                </a:lnTo>
                <a:lnTo>
                  <a:pt x="2749" y="167956"/>
                </a:lnTo>
                <a:lnTo>
                  <a:pt x="16971" y="206258"/>
                </a:lnTo>
                <a:lnTo>
                  <a:pt x="41708" y="238786"/>
                </a:lnTo>
                <a:lnTo>
                  <a:pt x="74830" y="262739"/>
                </a:lnTo>
                <a:lnTo>
                  <a:pt x="113485" y="276055"/>
                </a:lnTo>
                <a:lnTo>
                  <a:pt x="133913" y="278328"/>
                </a:lnTo>
                <a:lnTo>
                  <a:pt x="154345" y="277585"/>
                </a:lnTo>
                <a:lnTo>
                  <a:pt x="193890" y="267199"/>
                </a:lnTo>
                <a:lnTo>
                  <a:pt x="228714" y="245792"/>
                </a:lnTo>
                <a:lnTo>
                  <a:pt x="255820" y="215206"/>
                </a:lnTo>
                <a:lnTo>
                  <a:pt x="272873" y="178076"/>
                </a:lnTo>
                <a:lnTo>
                  <a:pt x="278404" y="137598"/>
                </a:lnTo>
                <a:lnTo>
                  <a:pt x="277574" y="123944"/>
                </a:lnTo>
                <a:lnTo>
                  <a:pt x="267181" y="84445"/>
                </a:lnTo>
                <a:lnTo>
                  <a:pt x="245763" y="49656"/>
                </a:lnTo>
                <a:lnTo>
                  <a:pt x="215135" y="22559"/>
                </a:lnTo>
                <a:lnTo>
                  <a:pt x="177952" y="5517"/>
                </a:lnTo>
                <a:lnTo>
                  <a:pt x="137450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9">
            <a:extLst>
              <a:ext uri="{FF2B5EF4-FFF2-40B4-BE49-F238E27FC236}">
                <a16:creationId xmlns:a16="http://schemas.microsoft.com/office/drawing/2014/main" id="{A336F1B8-B00A-4AD5-8F13-8AC4E39D7A05}"/>
              </a:ext>
            </a:extLst>
          </p:cNvPr>
          <p:cNvSpPr/>
          <p:nvPr userDrawn="1"/>
        </p:nvSpPr>
        <p:spPr>
          <a:xfrm>
            <a:off x="15566788" y="11113244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21" y="0"/>
                </a:moveTo>
                <a:lnTo>
                  <a:pt x="97001" y="6484"/>
                </a:lnTo>
                <a:lnTo>
                  <a:pt x="60212" y="24426"/>
                </a:lnTo>
                <a:lnTo>
                  <a:pt x="30230" y="52275"/>
                </a:lnTo>
                <a:lnTo>
                  <a:pt x="9643" y="87628"/>
                </a:lnTo>
                <a:lnTo>
                  <a:pt x="227" y="127435"/>
                </a:lnTo>
                <a:lnTo>
                  <a:pt x="0" y="147886"/>
                </a:lnTo>
                <a:lnTo>
                  <a:pt x="2796" y="168257"/>
                </a:lnTo>
                <a:lnTo>
                  <a:pt x="17128" y="206572"/>
                </a:lnTo>
                <a:lnTo>
                  <a:pt x="41985" y="239072"/>
                </a:lnTo>
                <a:lnTo>
                  <a:pt x="75222" y="262950"/>
                </a:lnTo>
                <a:lnTo>
                  <a:pt x="113970" y="276146"/>
                </a:lnTo>
                <a:lnTo>
                  <a:pt x="134431" y="278345"/>
                </a:lnTo>
                <a:lnTo>
                  <a:pt x="154884" y="277521"/>
                </a:lnTo>
                <a:lnTo>
                  <a:pt x="194432" y="266957"/>
                </a:lnTo>
                <a:lnTo>
                  <a:pt x="229201" y="245366"/>
                </a:lnTo>
                <a:lnTo>
                  <a:pt x="256188" y="214611"/>
                </a:lnTo>
                <a:lnTo>
                  <a:pt x="273065" y="177346"/>
                </a:lnTo>
                <a:lnTo>
                  <a:pt x="278375" y="136788"/>
                </a:lnTo>
                <a:lnTo>
                  <a:pt x="277544" y="123162"/>
                </a:lnTo>
                <a:lnTo>
                  <a:pt x="267136" y="83753"/>
                </a:lnTo>
                <a:lnTo>
                  <a:pt x="245692" y="49084"/>
                </a:lnTo>
                <a:lnTo>
                  <a:pt x="215044" y="22138"/>
                </a:lnTo>
                <a:lnTo>
                  <a:pt x="177867" y="5289"/>
                </a:lnTo>
                <a:lnTo>
                  <a:pt x="137421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0">
            <a:extLst>
              <a:ext uri="{FF2B5EF4-FFF2-40B4-BE49-F238E27FC236}">
                <a16:creationId xmlns:a16="http://schemas.microsoft.com/office/drawing/2014/main" id="{ED61252B-60D6-4D25-9F31-BA34B9959D85}"/>
              </a:ext>
            </a:extLst>
          </p:cNvPr>
          <p:cNvSpPr/>
          <p:nvPr userDrawn="1"/>
        </p:nvSpPr>
        <p:spPr>
          <a:xfrm>
            <a:off x="19518358" y="11113244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21" y="0"/>
                </a:moveTo>
                <a:lnTo>
                  <a:pt x="97001" y="6484"/>
                </a:lnTo>
                <a:lnTo>
                  <a:pt x="60212" y="24426"/>
                </a:lnTo>
                <a:lnTo>
                  <a:pt x="30230" y="52275"/>
                </a:lnTo>
                <a:lnTo>
                  <a:pt x="9643" y="87628"/>
                </a:lnTo>
                <a:lnTo>
                  <a:pt x="227" y="127435"/>
                </a:lnTo>
                <a:lnTo>
                  <a:pt x="0" y="147886"/>
                </a:lnTo>
                <a:lnTo>
                  <a:pt x="2796" y="168257"/>
                </a:lnTo>
                <a:lnTo>
                  <a:pt x="17128" y="206572"/>
                </a:lnTo>
                <a:lnTo>
                  <a:pt x="41985" y="239072"/>
                </a:lnTo>
                <a:lnTo>
                  <a:pt x="75222" y="262950"/>
                </a:lnTo>
                <a:lnTo>
                  <a:pt x="113970" y="276146"/>
                </a:lnTo>
                <a:lnTo>
                  <a:pt x="134431" y="278345"/>
                </a:lnTo>
                <a:lnTo>
                  <a:pt x="154884" y="277521"/>
                </a:lnTo>
                <a:lnTo>
                  <a:pt x="194432" y="266957"/>
                </a:lnTo>
                <a:lnTo>
                  <a:pt x="229201" y="245366"/>
                </a:lnTo>
                <a:lnTo>
                  <a:pt x="256188" y="214611"/>
                </a:lnTo>
                <a:lnTo>
                  <a:pt x="273065" y="177346"/>
                </a:lnTo>
                <a:lnTo>
                  <a:pt x="278375" y="136788"/>
                </a:lnTo>
                <a:lnTo>
                  <a:pt x="277544" y="123162"/>
                </a:lnTo>
                <a:lnTo>
                  <a:pt x="267136" y="83753"/>
                </a:lnTo>
                <a:lnTo>
                  <a:pt x="245692" y="49084"/>
                </a:lnTo>
                <a:lnTo>
                  <a:pt x="215044" y="22138"/>
                </a:lnTo>
                <a:lnTo>
                  <a:pt x="177867" y="5289"/>
                </a:lnTo>
                <a:lnTo>
                  <a:pt x="137421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Holder 3">
            <a:extLst>
              <a:ext uri="{FF2B5EF4-FFF2-40B4-BE49-F238E27FC236}">
                <a16:creationId xmlns:a16="http://schemas.microsoft.com/office/drawing/2014/main" id="{0F8D7552-9293-49BE-82A7-E5DD9D67679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1084338" y="3089577"/>
            <a:ext cx="7751294" cy="4922258"/>
          </a:xfrm>
          <a:prstGeom prst="roundRect">
            <a:avLst/>
          </a:prstGeom>
          <a:ln w="28575">
            <a:solidFill>
              <a:srgbClr val="CC1D28"/>
            </a:solidFill>
          </a:ln>
        </p:spPr>
        <p:txBody>
          <a:bodyPr lIns="72000" tIns="216000" rIns="72000" bIns="216000" anchor="ctr" anchorCtr="0">
            <a:normAutofit/>
          </a:bodyPr>
          <a:lstStyle>
            <a:lvl1pPr algn="l">
              <a:defRPr lang="ru-RU" sz="2400" b="0" i="0" smtClean="0">
                <a:effectLst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77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85E199E8-D812-43B7-976B-0F418295532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232" y="640838"/>
            <a:ext cx="84007" cy="95650"/>
          </a:xfrm>
          <a:prstGeom prst="rect">
            <a:avLst/>
          </a:prstGeom>
        </p:spPr>
      </p:pic>
      <p:pic>
        <p:nvPicPr>
          <p:cNvPr id="7" name="object 3">
            <a:extLst>
              <a:ext uri="{FF2B5EF4-FFF2-40B4-BE49-F238E27FC236}">
                <a16:creationId xmlns:a16="http://schemas.microsoft.com/office/drawing/2014/main" id="{5E4CDB21-85F2-4243-9243-98AE4945E115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35977" y="712983"/>
            <a:ext cx="1527677" cy="295599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41798256-A5A7-4FAF-A0E6-49B6A38D904F}"/>
              </a:ext>
            </a:extLst>
          </p:cNvPr>
          <p:cNvSpPr/>
          <p:nvPr userDrawn="1"/>
        </p:nvSpPr>
        <p:spPr>
          <a:xfrm>
            <a:off x="1264437" y="523550"/>
            <a:ext cx="663575" cy="663575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421144" y="265518"/>
                </a:moveTo>
                <a:lnTo>
                  <a:pt x="349288" y="242176"/>
                </a:lnTo>
                <a:lnTo>
                  <a:pt x="349288" y="254215"/>
                </a:lnTo>
                <a:lnTo>
                  <a:pt x="262305" y="254215"/>
                </a:lnTo>
                <a:lnTo>
                  <a:pt x="262305" y="239153"/>
                </a:lnTo>
                <a:lnTo>
                  <a:pt x="266090" y="235381"/>
                </a:lnTo>
                <a:lnTo>
                  <a:pt x="292557" y="235381"/>
                </a:lnTo>
                <a:lnTo>
                  <a:pt x="349288" y="254215"/>
                </a:lnTo>
                <a:lnTo>
                  <a:pt x="349288" y="242176"/>
                </a:lnTo>
                <a:lnTo>
                  <a:pt x="334162" y="237261"/>
                </a:lnTo>
                <a:lnTo>
                  <a:pt x="411683" y="237261"/>
                </a:lnTo>
                <a:lnTo>
                  <a:pt x="405523" y="235381"/>
                </a:lnTo>
                <a:lnTo>
                  <a:pt x="393204" y="231622"/>
                </a:lnTo>
                <a:lnTo>
                  <a:pt x="356247" y="220319"/>
                </a:lnTo>
                <a:lnTo>
                  <a:pt x="326593" y="211264"/>
                </a:lnTo>
                <a:lnTo>
                  <a:pt x="326593" y="220319"/>
                </a:lnTo>
                <a:lnTo>
                  <a:pt x="281851" y="220319"/>
                </a:lnTo>
                <a:lnTo>
                  <a:pt x="258521" y="212788"/>
                </a:lnTo>
                <a:lnTo>
                  <a:pt x="249072" y="219075"/>
                </a:lnTo>
                <a:lnTo>
                  <a:pt x="249072" y="239153"/>
                </a:lnTo>
                <a:lnTo>
                  <a:pt x="249072" y="254215"/>
                </a:lnTo>
                <a:lnTo>
                  <a:pt x="228269" y="254215"/>
                </a:lnTo>
                <a:lnTo>
                  <a:pt x="228269" y="241033"/>
                </a:lnTo>
                <a:lnTo>
                  <a:pt x="233946" y="235381"/>
                </a:lnTo>
                <a:lnTo>
                  <a:pt x="245287" y="235381"/>
                </a:lnTo>
                <a:lnTo>
                  <a:pt x="249072" y="239153"/>
                </a:lnTo>
                <a:lnTo>
                  <a:pt x="249072" y="219075"/>
                </a:lnTo>
                <a:lnTo>
                  <a:pt x="247180" y="220319"/>
                </a:lnTo>
                <a:lnTo>
                  <a:pt x="228269" y="220319"/>
                </a:lnTo>
                <a:lnTo>
                  <a:pt x="228269" y="201485"/>
                </a:lnTo>
                <a:lnTo>
                  <a:pt x="228269" y="193954"/>
                </a:lnTo>
                <a:lnTo>
                  <a:pt x="326593" y="220319"/>
                </a:lnTo>
                <a:lnTo>
                  <a:pt x="326593" y="211264"/>
                </a:lnTo>
                <a:lnTo>
                  <a:pt x="269989" y="193954"/>
                </a:lnTo>
                <a:lnTo>
                  <a:pt x="220713" y="178892"/>
                </a:lnTo>
                <a:lnTo>
                  <a:pt x="209359" y="187566"/>
                </a:lnTo>
                <a:lnTo>
                  <a:pt x="209359" y="201485"/>
                </a:lnTo>
                <a:lnTo>
                  <a:pt x="209359" y="220319"/>
                </a:lnTo>
                <a:lnTo>
                  <a:pt x="186677" y="220319"/>
                </a:lnTo>
                <a:lnTo>
                  <a:pt x="209359" y="201485"/>
                </a:lnTo>
                <a:lnTo>
                  <a:pt x="209359" y="187566"/>
                </a:lnTo>
                <a:lnTo>
                  <a:pt x="163982" y="222199"/>
                </a:lnTo>
                <a:lnTo>
                  <a:pt x="163982" y="237261"/>
                </a:lnTo>
                <a:lnTo>
                  <a:pt x="179108" y="237261"/>
                </a:lnTo>
                <a:lnTo>
                  <a:pt x="179108" y="231622"/>
                </a:lnTo>
                <a:lnTo>
                  <a:pt x="205587" y="231622"/>
                </a:lnTo>
                <a:lnTo>
                  <a:pt x="209359" y="235381"/>
                </a:lnTo>
                <a:lnTo>
                  <a:pt x="209359" y="254215"/>
                </a:lnTo>
                <a:lnTo>
                  <a:pt x="201803" y="254215"/>
                </a:lnTo>
                <a:lnTo>
                  <a:pt x="201803" y="265518"/>
                </a:lnTo>
                <a:lnTo>
                  <a:pt x="209359" y="265518"/>
                </a:lnTo>
                <a:lnTo>
                  <a:pt x="209359" y="510311"/>
                </a:lnTo>
                <a:lnTo>
                  <a:pt x="228269" y="521614"/>
                </a:lnTo>
                <a:lnTo>
                  <a:pt x="228269" y="265518"/>
                </a:lnTo>
                <a:lnTo>
                  <a:pt x="245287" y="265518"/>
                </a:lnTo>
                <a:lnTo>
                  <a:pt x="249072" y="269278"/>
                </a:lnTo>
                <a:lnTo>
                  <a:pt x="249072" y="531025"/>
                </a:lnTo>
                <a:lnTo>
                  <a:pt x="262305" y="536676"/>
                </a:lnTo>
                <a:lnTo>
                  <a:pt x="262305" y="269278"/>
                </a:lnTo>
                <a:lnTo>
                  <a:pt x="266090" y="265518"/>
                </a:lnTo>
                <a:lnTo>
                  <a:pt x="421144" y="265518"/>
                </a:lnTo>
                <a:close/>
              </a:path>
              <a:path w="663575" h="663575">
                <a:moveTo>
                  <a:pt x="532942" y="321551"/>
                </a:moveTo>
                <a:lnTo>
                  <a:pt x="518045" y="298919"/>
                </a:lnTo>
                <a:lnTo>
                  <a:pt x="506857" y="298919"/>
                </a:lnTo>
                <a:lnTo>
                  <a:pt x="506857" y="257429"/>
                </a:lnTo>
                <a:lnTo>
                  <a:pt x="488226" y="234797"/>
                </a:lnTo>
                <a:lnTo>
                  <a:pt x="436054" y="246113"/>
                </a:lnTo>
                <a:lnTo>
                  <a:pt x="436054" y="280060"/>
                </a:lnTo>
                <a:lnTo>
                  <a:pt x="398780" y="291376"/>
                </a:lnTo>
                <a:lnTo>
                  <a:pt x="398780" y="366814"/>
                </a:lnTo>
                <a:lnTo>
                  <a:pt x="350329" y="378129"/>
                </a:lnTo>
                <a:lnTo>
                  <a:pt x="350329" y="408305"/>
                </a:lnTo>
                <a:lnTo>
                  <a:pt x="320509" y="415848"/>
                </a:lnTo>
                <a:lnTo>
                  <a:pt x="320509" y="464883"/>
                </a:lnTo>
                <a:lnTo>
                  <a:pt x="286969" y="472427"/>
                </a:lnTo>
                <a:lnTo>
                  <a:pt x="286969" y="544080"/>
                </a:lnTo>
                <a:lnTo>
                  <a:pt x="298157" y="545973"/>
                </a:lnTo>
                <a:lnTo>
                  <a:pt x="298157" y="481850"/>
                </a:lnTo>
                <a:lnTo>
                  <a:pt x="320509" y="476186"/>
                </a:lnTo>
                <a:lnTo>
                  <a:pt x="320509" y="547852"/>
                </a:lnTo>
                <a:lnTo>
                  <a:pt x="331698" y="547852"/>
                </a:lnTo>
                <a:lnTo>
                  <a:pt x="331698" y="425272"/>
                </a:lnTo>
                <a:lnTo>
                  <a:pt x="350329" y="419620"/>
                </a:lnTo>
                <a:lnTo>
                  <a:pt x="350329" y="547852"/>
                </a:lnTo>
                <a:lnTo>
                  <a:pt x="361505" y="545973"/>
                </a:lnTo>
                <a:lnTo>
                  <a:pt x="361505" y="387553"/>
                </a:lnTo>
                <a:lnTo>
                  <a:pt x="398780" y="378129"/>
                </a:lnTo>
                <a:lnTo>
                  <a:pt x="398780" y="536536"/>
                </a:lnTo>
                <a:lnTo>
                  <a:pt x="409956" y="532765"/>
                </a:lnTo>
                <a:lnTo>
                  <a:pt x="409956" y="298919"/>
                </a:lnTo>
                <a:lnTo>
                  <a:pt x="436054" y="291376"/>
                </a:lnTo>
                <a:lnTo>
                  <a:pt x="436054" y="521449"/>
                </a:lnTo>
                <a:lnTo>
                  <a:pt x="447230" y="513905"/>
                </a:lnTo>
                <a:lnTo>
                  <a:pt x="447230" y="255536"/>
                </a:lnTo>
                <a:lnTo>
                  <a:pt x="484505" y="247992"/>
                </a:lnTo>
                <a:lnTo>
                  <a:pt x="495681" y="261200"/>
                </a:lnTo>
                <a:lnTo>
                  <a:pt x="495681" y="472427"/>
                </a:lnTo>
                <a:lnTo>
                  <a:pt x="506857" y="459219"/>
                </a:lnTo>
                <a:lnTo>
                  <a:pt x="506857" y="314007"/>
                </a:lnTo>
                <a:lnTo>
                  <a:pt x="514311" y="314007"/>
                </a:lnTo>
                <a:lnTo>
                  <a:pt x="521766" y="325323"/>
                </a:lnTo>
                <a:lnTo>
                  <a:pt x="521766" y="434708"/>
                </a:lnTo>
                <a:lnTo>
                  <a:pt x="532942" y="412076"/>
                </a:lnTo>
                <a:lnTo>
                  <a:pt x="532942" y="321551"/>
                </a:lnTo>
                <a:close/>
              </a:path>
              <a:path w="663575" h="663575">
                <a:moveTo>
                  <a:pt x="618667" y="331698"/>
                </a:moveTo>
                <a:lnTo>
                  <a:pt x="614908" y="285153"/>
                </a:lnTo>
                <a:lnTo>
                  <a:pt x="604037" y="240995"/>
                </a:lnTo>
                <a:lnTo>
                  <a:pt x="586638" y="199809"/>
                </a:lnTo>
                <a:lnTo>
                  <a:pt x="573354" y="178422"/>
                </a:lnTo>
                <a:lnTo>
                  <a:pt x="573354" y="331698"/>
                </a:lnTo>
                <a:lnTo>
                  <a:pt x="568452" y="380403"/>
                </a:lnTo>
                <a:lnTo>
                  <a:pt x="554367" y="425767"/>
                </a:lnTo>
                <a:lnTo>
                  <a:pt x="532079" y="466813"/>
                </a:lnTo>
                <a:lnTo>
                  <a:pt x="502577" y="502577"/>
                </a:lnTo>
                <a:lnTo>
                  <a:pt x="466813" y="532079"/>
                </a:lnTo>
                <a:lnTo>
                  <a:pt x="425754" y="554367"/>
                </a:lnTo>
                <a:lnTo>
                  <a:pt x="380403" y="568452"/>
                </a:lnTo>
                <a:lnTo>
                  <a:pt x="331698" y="573354"/>
                </a:lnTo>
                <a:lnTo>
                  <a:pt x="282994" y="568452"/>
                </a:lnTo>
                <a:lnTo>
                  <a:pt x="237629" y="554367"/>
                </a:lnTo>
                <a:lnTo>
                  <a:pt x="196583" y="532079"/>
                </a:lnTo>
                <a:lnTo>
                  <a:pt x="160820" y="502577"/>
                </a:lnTo>
                <a:lnTo>
                  <a:pt x="131305" y="466813"/>
                </a:lnTo>
                <a:lnTo>
                  <a:pt x="109029" y="425767"/>
                </a:lnTo>
                <a:lnTo>
                  <a:pt x="94945" y="380403"/>
                </a:lnTo>
                <a:lnTo>
                  <a:pt x="90030" y="331698"/>
                </a:lnTo>
                <a:lnTo>
                  <a:pt x="94945" y="282994"/>
                </a:lnTo>
                <a:lnTo>
                  <a:pt x="109029" y="237629"/>
                </a:lnTo>
                <a:lnTo>
                  <a:pt x="131305" y="196583"/>
                </a:lnTo>
                <a:lnTo>
                  <a:pt x="160820" y="160820"/>
                </a:lnTo>
                <a:lnTo>
                  <a:pt x="196583" y="131305"/>
                </a:lnTo>
                <a:lnTo>
                  <a:pt x="237629" y="109029"/>
                </a:lnTo>
                <a:lnTo>
                  <a:pt x="282994" y="94945"/>
                </a:lnTo>
                <a:lnTo>
                  <a:pt x="331698" y="90030"/>
                </a:lnTo>
                <a:lnTo>
                  <a:pt x="380403" y="94945"/>
                </a:lnTo>
                <a:lnTo>
                  <a:pt x="425754" y="109029"/>
                </a:lnTo>
                <a:lnTo>
                  <a:pt x="466813" y="131305"/>
                </a:lnTo>
                <a:lnTo>
                  <a:pt x="502577" y="160820"/>
                </a:lnTo>
                <a:lnTo>
                  <a:pt x="532079" y="196583"/>
                </a:lnTo>
                <a:lnTo>
                  <a:pt x="554367" y="237629"/>
                </a:lnTo>
                <a:lnTo>
                  <a:pt x="568452" y="282994"/>
                </a:lnTo>
                <a:lnTo>
                  <a:pt x="573354" y="331698"/>
                </a:lnTo>
                <a:lnTo>
                  <a:pt x="573354" y="178422"/>
                </a:lnTo>
                <a:lnTo>
                  <a:pt x="534619" y="128778"/>
                </a:lnTo>
                <a:lnTo>
                  <a:pt x="501180" y="100088"/>
                </a:lnTo>
                <a:lnTo>
                  <a:pt x="463575" y="76758"/>
                </a:lnTo>
                <a:lnTo>
                  <a:pt x="422402" y="59347"/>
                </a:lnTo>
                <a:lnTo>
                  <a:pt x="378244" y="48475"/>
                </a:lnTo>
                <a:lnTo>
                  <a:pt x="331698" y="44716"/>
                </a:lnTo>
                <a:lnTo>
                  <a:pt x="285140" y="48475"/>
                </a:lnTo>
                <a:lnTo>
                  <a:pt x="240995" y="59347"/>
                </a:lnTo>
                <a:lnTo>
                  <a:pt x="199809" y="76758"/>
                </a:lnTo>
                <a:lnTo>
                  <a:pt x="162217" y="100088"/>
                </a:lnTo>
                <a:lnTo>
                  <a:pt x="128778" y="128778"/>
                </a:lnTo>
                <a:lnTo>
                  <a:pt x="100088" y="162217"/>
                </a:lnTo>
                <a:lnTo>
                  <a:pt x="76758" y="199809"/>
                </a:lnTo>
                <a:lnTo>
                  <a:pt x="59347" y="240995"/>
                </a:lnTo>
                <a:lnTo>
                  <a:pt x="48475" y="285153"/>
                </a:lnTo>
                <a:lnTo>
                  <a:pt x="44716" y="331698"/>
                </a:lnTo>
                <a:lnTo>
                  <a:pt x="48475" y="378244"/>
                </a:lnTo>
                <a:lnTo>
                  <a:pt x="59347" y="422402"/>
                </a:lnTo>
                <a:lnTo>
                  <a:pt x="76758" y="463575"/>
                </a:lnTo>
                <a:lnTo>
                  <a:pt x="100088" y="501180"/>
                </a:lnTo>
                <a:lnTo>
                  <a:pt x="128778" y="534619"/>
                </a:lnTo>
                <a:lnTo>
                  <a:pt x="162217" y="563295"/>
                </a:lnTo>
                <a:lnTo>
                  <a:pt x="199809" y="586638"/>
                </a:lnTo>
                <a:lnTo>
                  <a:pt x="240995" y="604037"/>
                </a:lnTo>
                <a:lnTo>
                  <a:pt x="285140" y="614908"/>
                </a:lnTo>
                <a:lnTo>
                  <a:pt x="331698" y="618667"/>
                </a:lnTo>
                <a:lnTo>
                  <a:pt x="378244" y="614908"/>
                </a:lnTo>
                <a:lnTo>
                  <a:pt x="422402" y="604037"/>
                </a:lnTo>
                <a:lnTo>
                  <a:pt x="463575" y="586638"/>
                </a:lnTo>
                <a:lnTo>
                  <a:pt x="484974" y="573354"/>
                </a:lnTo>
                <a:lnTo>
                  <a:pt x="501180" y="563295"/>
                </a:lnTo>
                <a:lnTo>
                  <a:pt x="534619" y="534619"/>
                </a:lnTo>
                <a:lnTo>
                  <a:pt x="563295" y="501180"/>
                </a:lnTo>
                <a:lnTo>
                  <a:pt x="586638" y="463575"/>
                </a:lnTo>
                <a:lnTo>
                  <a:pt x="604037" y="422402"/>
                </a:lnTo>
                <a:lnTo>
                  <a:pt x="614908" y="378244"/>
                </a:lnTo>
                <a:lnTo>
                  <a:pt x="618667" y="331698"/>
                </a:lnTo>
                <a:close/>
              </a:path>
              <a:path w="663575" h="663575">
                <a:moveTo>
                  <a:pt x="663397" y="331698"/>
                </a:moveTo>
                <a:lnTo>
                  <a:pt x="659790" y="282676"/>
                </a:lnTo>
                <a:lnTo>
                  <a:pt x="649351" y="235902"/>
                </a:lnTo>
                <a:lnTo>
                  <a:pt x="644753" y="223850"/>
                </a:lnTo>
                <a:lnTo>
                  <a:pt x="644753" y="331698"/>
                </a:lnTo>
                <a:lnTo>
                  <a:pt x="641362" y="377952"/>
                </a:lnTo>
                <a:lnTo>
                  <a:pt x="631507" y="422109"/>
                </a:lnTo>
                <a:lnTo>
                  <a:pt x="615657" y="463677"/>
                </a:lnTo>
                <a:lnTo>
                  <a:pt x="594321" y="502158"/>
                </a:lnTo>
                <a:lnTo>
                  <a:pt x="567969" y="537083"/>
                </a:lnTo>
                <a:lnTo>
                  <a:pt x="537083" y="567969"/>
                </a:lnTo>
                <a:lnTo>
                  <a:pt x="502158" y="594321"/>
                </a:lnTo>
                <a:lnTo>
                  <a:pt x="463677" y="615657"/>
                </a:lnTo>
                <a:lnTo>
                  <a:pt x="422109" y="631507"/>
                </a:lnTo>
                <a:lnTo>
                  <a:pt x="377952" y="641362"/>
                </a:lnTo>
                <a:lnTo>
                  <a:pt x="331698" y="644753"/>
                </a:lnTo>
                <a:lnTo>
                  <a:pt x="285432" y="641362"/>
                </a:lnTo>
                <a:lnTo>
                  <a:pt x="241274" y="631507"/>
                </a:lnTo>
                <a:lnTo>
                  <a:pt x="199720" y="615657"/>
                </a:lnTo>
                <a:lnTo>
                  <a:pt x="161226" y="594321"/>
                </a:lnTo>
                <a:lnTo>
                  <a:pt x="126301" y="567969"/>
                </a:lnTo>
                <a:lnTo>
                  <a:pt x="95427" y="537083"/>
                </a:lnTo>
                <a:lnTo>
                  <a:pt x="69075" y="502158"/>
                </a:lnTo>
                <a:lnTo>
                  <a:pt x="47726" y="463677"/>
                </a:lnTo>
                <a:lnTo>
                  <a:pt x="31889" y="422109"/>
                </a:lnTo>
                <a:lnTo>
                  <a:pt x="22021" y="377952"/>
                </a:lnTo>
                <a:lnTo>
                  <a:pt x="18630" y="331698"/>
                </a:lnTo>
                <a:lnTo>
                  <a:pt x="22021" y="285432"/>
                </a:lnTo>
                <a:lnTo>
                  <a:pt x="31889" y="241274"/>
                </a:lnTo>
                <a:lnTo>
                  <a:pt x="47726" y="199720"/>
                </a:lnTo>
                <a:lnTo>
                  <a:pt x="69075" y="161226"/>
                </a:lnTo>
                <a:lnTo>
                  <a:pt x="95427" y="126301"/>
                </a:lnTo>
                <a:lnTo>
                  <a:pt x="126301" y="95427"/>
                </a:lnTo>
                <a:lnTo>
                  <a:pt x="161226" y="69075"/>
                </a:lnTo>
                <a:lnTo>
                  <a:pt x="199720" y="47726"/>
                </a:lnTo>
                <a:lnTo>
                  <a:pt x="241274" y="31889"/>
                </a:lnTo>
                <a:lnTo>
                  <a:pt x="285432" y="22034"/>
                </a:lnTo>
                <a:lnTo>
                  <a:pt x="331698" y="18630"/>
                </a:lnTo>
                <a:lnTo>
                  <a:pt x="377952" y="22034"/>
                </a:lnTo>
                <a:lnTo>
                  <a:pt x="422109" y="31889"/>
                </a:lnTo>
                <a:lnTo>
                  <a:pt x="463677" y="47726"/>
                </a:lnTo>
                <a:lnTo>
                  <a:pt x="502158" y="69075"/>
                </a:lnTo>
                <a:lnTo>
                  <a:pt x="537083" y="95427"/>
                </a:lnTo>
                <a:lnTo>
                  <a:pt x="567969" y="126301"/>
                </a:lnTo>
                <a:lnTo>
                  <a:pt x="594321" y="161226"/>
                </a:lnTo>
                <a:lnTo>
                  <a:pt x="615657" y="199720"/>
                </a:lnTo>
                <a:lnTo>
                  <a:pt x="631507" y="241274"/>
                </a:lnTo>
                <a:lnTo>
                  <a:pt x="641362" y="285432"/>
                </a:lnTo>
                <a:lnTo>
                  <a:pt x="644753" y="331698"/>
                </a:lnTo>
                <a:lnTo>
                  <a:pt x="644753" y="223850"/>
                </a:lnTo>
                <a:lnTo>
                  <a:pt x="609955" y="151079"/>
                </a:lnTo>
                <a:lnTo>
                  <a:pt x="582028" y="114084"/>
                </a:lnTo>
                <a:lnTo>
                  <a:pt x="549313" y="81356"/>
                </a:lnTo>
                <a:lnTo>
                  <a:pt x="512305" y="53441"/>
                </a:lnTo>
                <a:lnTo>
                  <a:pt x="471525" y="30822"/>
                </a:lnTo>
                <a:lnTo>
                  <a:pt x="427494" y="14046"/>
                </a:lnTo>
                <a:lnTo>
                  <a:pt x="380707" y="3594"/>
                </a:lnTo>
                <a:lnTo>
                  <a:pt x="331698" y="0"/>
                </a:lnTo>
                <a:lnTo>
                  <a:pt x="282676" y="3594"/>
                </a:lnTo>
                <a:lnTo>
                  <a:pt x="235902" y="14046"/>
                </a:lnTo>
                <a:lnTo>
                  <a:pt x="191858" y="30822"/>
                </a:lnTo>
                <a:lnTo>
                  <a:pt x="151079" y="53441"/>
                </a:lnTo>
                <a:lnTo>
                  <a:pt x="114084" y="81356"/>
                </a:lnTo>
                <a:lnTo>
                  <a:pt x="81356" y="114084"/>
                </a:lnTo>
                <a:lnTo>
                  <a:pt x="53441" y="151079"/>
                </a:lnTo>
                <a:lnTo>
                  <a:pt x="30822" y="191858"/>
                </a:lnTo>
                <a:lnTo>
                  <a:pt x="14046" y="235902"/>
                </a:lnTo>
                <a:lnTo>
                  <a:pt x="3594" y="282676"/>
                </a:lnTo>
                <a:lnTo>
                  <a:pt x="0" y="331698"/>
                </a:lnTo>
                <a:lnTo>
                  <a:pt x="3594" y="380707"/>
                </a:lnTo>
                <a:lnTo>
                  <a:pt x="14046" y="427494"/>
                </a:lnTo>
                <a:lnTo>
                  <a:pt x="30822" y="471525"/>
                </a:lnTo>
                <a:lnTo>
                  <a:pt x="53441" y="512305"/>
                </a:lnTo>
                <a:lnTo>
                  <a:pt x="81356" y="549313"/>
                </a:lnTo>
                <a:lnTo>
                  <a:pt x="114084" y="582028"/>
                </a:lnTo>
                <a:lnTo>
                  <a:pt x="151079" y="609955"/>
                </a:lnTo>
                <a:lnTo>
                  <a:pt x="191858" y="632561"/>
                </a:lnTo>
                <a:lnTo>
                  <a:pt x="235902" y="649351"/>
                </a:lnTo>
                <a:lnTo>
                  <a:pt x="282676" y="659790"/>
                </a:lnTo>
                <a:lnTo>
                  <a:pt x="331698" y="663397"/>
                </a:lnTo>
                <a:lnTo>
                  <a:pt x="380707" y="659790"/>
                </a:lnTo>
                <a:lnTo>
                  <a:pt x="427494" y="649351"/>
                </a:lnTo>
                <a:lnTo>
                  <a:pt x="439534" y="644753"/>
                </a:lnTo>
                <a:lnTo>
                  <a:pt x="471525" y="632561"/>
                </a:lnTo>
                <a:lnTo>
                  <a:pt x="512305" y="609955"/>
                </a:lnTo>
                <a:lnTo>
                  <a:pt x="549313" y="582028"/>
                </a:lnTo>
                <a:lnTo>
                  <a:pt x="582028" y="549313"/>
                </a:lnTo>
                <a:lnTo>
                  <a:pt x="609955" y="512305"/>
                </a:lnTo>
                <a:lnTo>
                  <a:pt x="632561" y="471525"/>
                </a:lnTo>
                <a:lnTo>
                  <a:pt x="649351" y="427494"/>
                </a:lnTo>
                <a:lnTo>
                  <a:pt x="659790" y="380707"/>
                </a:lnTo>
                <a:lnTo>
                  <a:pt x="663397" y="331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A4AEC449-B550-4D06-A524-83E8545CFF6A}"/>
              </a:ext>
            </a:extLst>
          </p:cNvPr>
          <p:cNvSpPr/>
          <p:nvPr userDrawn="1"/>
        </p:nvSpPr>
        <p:spPr>
          <a:xfrm>
            <a:off x="4075587" y="523514"/>
            <a:ext cx="554355" cy="657860"/>
          </a:xfrm>
          <a:custGeom>
            <a:avLst/>
            <a:gdLst/>
            <a:ahLst/>
            <a:cxnLst/>
            <a:rect l="l" t="t" r="r" b="b"/>
            <a:pathLst>
              <a:path w="554354" h="657860">
                <a:moveTo>
                  <a:pt x="4289" y="0"/>
                </a:moveTo>
                <a:lnTo>
                  <a:pt x="0" y="3850"/>
                </a:lnTo>
                <a:lnTo>
                  <a:pt x="0" y="8609"/>
                </a:lnTo>
                <a:lnTo>
                  <a:pt x="0" y="57377"/>
                </a:lnTo>
                <a:lnTo>
                  <a:pt x="3347" y="8609"/>
                </a:lnTo>
                <a:lnTo>
                  <a:pt x="3347" y="5400"/>
                </a:lnTo>
                <a:lnTo>
                  <a:pt x="5299" y="3774"/>
                </a:lnTo>
                <a:lnTo>
                  <a:pt x="539241" y="14871"/>
                </a:lnTo>
                <a:lnTo>
                  <a:pt x="541183" y="16642"/>
                </a:lnTo>
                <a:lnTo>
                  <a:pt x="543195" y="400953"/>
                </a:lnTo>
                <a:lnTo>
                  <a:pt x="483511" y="438822"/>
                </a:lnTo>
                <a:lnTo>
                  <a:pt x="483511" y="516341"/>
                </a:lnTo>
                <a:lnTo>
                  <a:pt x="473951" y="516341"/>
                </a:lnTo>
                <a:lnTo>
                  <a:pt x="473951" y="332567"/>
                </a:lnTo>
                <a:lnTo>
                  <a:pt x="338264" y="246712"/>
                </a:lnTo>
                <a:lnTo>
                  <a:pt x="338264" y="516341"/>
                </a:lnTo>
                <a:lnTo>
                  <a:pt x="328302" y="516341"/>
                </a:lnTo>
                <a:lnTo>
                  <a:pt x="328302" y="228923"/>
                </a:lnTo>
                <a:lnTo>
                  <a:pt x="403244" y="276629"/>
                </a:lnTo>
                <a:lnTo>
                  <a:pt x="403244" y="61223"/>
                </a:lnTo>
                <a:lnTo>
                  <a:pt x="171997" y="208655"/>
                </a:lnTo>
                <a:lnTo>
                  <a:pt x="171997" y="516341"/>
                </a:lnTo>
                <a:lnTo>
                  <a:pt x="162727" y="516341"/>
                </a:lnTo>
                <a:lnTo>
                  <a:pt x="161479" y="203412"/>
                </a:lnTo>
                <a:lnTo>
                  <a:pt x="196844" y="180779"/>
                </a:lnTo>
                <a:lnTo>
                  <a:pt x="82175" y="107116"/>
                </a:lnTo>
                <a:lnTo>
                  <a:pt x="82175" y="516341"/>
                </a:lnTo>
                <a:lnTo>
                  <a:pt x="70712" y="516341"/>
                </a:lnTo>
                <a:lnTo>
                  <a:pt x="70712" y="419540"/>
                </a:lnTo>
                <a:lnTo>
                  <a:pt x="0" y="374830"/>
                </a:lnTo>
                <a:lnTo>
                  <a:pt x="0" y="527926"/>
                </a:lnTo>
                <a:lnTo>
                  <a:pt x="6726" y="564731"/>
                </a:lnTo>
                <a:lnTo>
                  <a:pt x="26740" y="593573"/>
                </a:lnTo>
                <a:lnTo>
                  <a:pt x="59799" y="612391"/>
                </a:lnTo>
                <a:lnTo>
                  <a:pt x="105656" y="619122"/>
                </a:lnTo>
                <a:lnTo>
                  <a:pt x="170517" y="619122"/>
                </a:lnTo>
                <a:lnTo>
                  <a:pt x="204637" y="622046"/>
                </a:lnTo>
                <a:lnTo>
                  <a:pt x="233021" y="630146"/>
                </a:lnTo>
                <a:lnTo>
                  <a:pt x="256503" y="642415"/>
                </a:lnTo>
                <a:lnTo>
                  <a:pt x="275915" y="657846"/>
                </a:lnTo>
                <a:lnTo>
                  <a:pt x="295287" y="642415"/>
                </a:lnTo>
                <a:lnTo>
                  <a:pt x="318705" y="630146"/>
                </a:lnTo>
                <a:lnTo>
                  <a:pt x="347076" y="622046"/>
                </a:lnTo>
                <a:lnTo>
                  <a:pt x="381307" y="619122"/>
                </a:lnTo>
                <a:lnTo>
                  <a:pt x="446168" y="619122"/>
                </a:lnTo>
                <a:lnTo>
                  <a:pt x="492400" y="612391"/>
                </a:lnTo>
                <a:lnTo>
                  <a:pt x="526282" y="593573"/>
                </a:lnTo>
                <a:lnTo>
                  <a:pt x="547120" y="564731"/>
                </a:lnTo>
                <a:lnTo>
                  <a:pt x="554221" y="527926"/>
                </a:lnTo>
                <a:lnTo>
                  <a:pt x="554221" y="3982"/>
                </a:lnTo>
                <a:lnTo>
                  <a:pt x="550008" y="148"/>
                </a:lnTo>
                <a:lnTo>
                  <a:pt x="428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6">
            <a:extLst>
              <a:ext uri="{FF2B5EF4-FFF2-40B4-BE49-F238E27FC236}">
                <a16:creationId xmlns:a16="http://schemas.microsoft.com/office/drawing/2014/main" id="{E682CC75-077C-4C0E-9036-82F3A716556B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781179" y="1008486"/>
            <a:ext cx="725877" cy="84797"/>
          </a:xfrm>
          <a:prstGeom prst="rect">
            <a:avLst/>
          </a:prstGeom>
        </p:spPr>
      </p:pic>
      <p:pic>
        <p:nvPicPr>
          <p:cNvPr id="11" name="object 7">
            <a:extLst>
              <a:ext uri="{FF2B5EF4-FFF2-40B4-BE49-F238E27FC236}">
                <a16:creationId xmlns:a16="http://schemas.microsoft.com/office/drawing/2014/main" id="{1D5E9959-ADD3-4F47-AF69-E56CF4C4E19E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781205" y="813720"/>
            <a:ext cx="1365148" cy="110893"/>
          </a:xfrm>
          <a:prstGeom prst="rect">
            <a:avLst/>
          </a:prstGeom>
        </p:spPr>
      </p:pic>
      <p:pic>
        <p:nvPicPr>
          <p:cNvPr id="12" name="object 8">
            <a:extLst>
              <a:ext uri="{FF2B5EF4-FFF2-40B4-BE49-F238E27FC236}">
                <a16:creationId xmlns:a16="http://schemas.microsoft.com/office/drawing/2014/main" id="{9E3B9197-98B8-43E5-97A4-541BBE2FCE5C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4781178" y="611597"/>
            <a:ext cx="1174813" cy="124225"/>
          </a:xfrm>
          <a:prstGeom prst="rect">
            <a:avLst/>
          </a:prstGeom>
        </p:spPr>
      </p:pic>
      <p:sp>
        <p:nvSpPr>
          <p:cNvPr id="13" name="Holder 2">
            <a:extLst>
              <a:ext uri="{FF2B5EF4-FFF2-40B4-BE49-F238E27FC236}">
                <a16:creationId xmlns:a16="http://schemas.microsoft.com/office/drawing/2014/main" id="{CC2719BA-F862-445E-B6CD-0A0E7C44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2651" y="576395"/>
            <a:ext cx="4723332" cy="604979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4" name="Holder 3">
            <a:extLst>
              <a:ext uri="{FF2B5EF4-FFF2-40B4-BE49-F238E27FC236}">
                <a16:creationId xmlns:a16="http://schemas.microsoft.com/office/drawing/2014/main" id="{4B12E050-862E-4C45-BA81-EEC862B9B14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68470" y="2295975"/>
            <a:ext cx="7747172" cy="3807303"/>
          </a:xfrm>
          <a:prstGeom prst="roundRect">
            <a:avLst/>
          </a:prstGeom>
          <a:ln w="28575">
            <a:solidFill>
              <a:srgbClr val="CC1D28"/>
            </a:solidFill>
          </a:ln>
        </p:spPr>
        <p:txBody>
          <a:bodyPr lIns="72000" tIns="216000" rIns="72000" bIns="216000" anchor="ctr" anchorCtr="0">
            <a:normAutofit/>
          </a:bodyPr>
          <a:lstStyle>
            <a:lvl1pPr algn="l">
              <a:defRPr lang="ru-RU" sz="2400" b="0" i="0" smtClean="0">
                <a:effectLst/>
              </a:defRPr>
            </a:lvl1pPr>
          </a:lstStyle>
          <a:p>
            <a:endParaRPr dirty="0"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5ABB6AC5-9F25-48E7-89E4-7548BF4FBD3E}"/>
              </a:ext>
            </a:extLst>
          </p:cNvPr>
          <p:cNvSpPr/>
          <p:nvPr userDrawn="1"/>
        </p:nvSpPr>
        <p:spPr>
          <a:xfrm>
            <a:off x="16340141" y="8833374"/>
            <a:ext cx="707390" cy="640080"/>
          </a:xfrm>
          <a:custGeom>
            <a:avLst/>
            <a:gdLst/>
            <a:ahLst/>
            <a:cxnLst/>
            <a:rect l="l" t="t" r="r" b="b"/>
            <a:pathLst>
              <a:path w="707390" h="640080">
                <a:moveTo>
                  <a:pt x="707148" y="17437"/>
                </a:moveTo>
                <a:lnTo>
                  <a:pt x="685812" y="0"/>
                </a:lnTo>
                <a:lnTo>
                  <a:pt x="682879" y="596"/>
                </a:lnTo>
                <a:lnTo>
                  <a:pt x="24282" y="596"/>
                </a:lnTo>
                <a:lnTo>
                  <a:pt x="21336" y="0"/>
                </a:lnTo>
                <a:lnTo>
                  <a:pt x="18300" y="63"/>
                </a:lnTo>
                <a:lnTo>
                  <a:pt x="12471" y="1511"/>
                </a:lnTo>
                <a:lnTo>
                  <a:pt x="0" y="17437"/>
                </a:lnTo>
                <a:lnTo>
                  <a:pt x="0" y="23431"/>
                </a:lnTo>
                <a:lnTo>
                  <a:pt x="21336" y="40855"/>
                </a:lnTo>
                <a:lnTo>
                  <a:pt x="24282" y="40259"/>
                </a:lnTo>
                <a:lnTo>
                  <a:pt x="662622" y="40259"/>
                </a:lnTo>
                <a:lnTo>
                  <a:pt x="662622" y="625157"/>
                </a:lnTo>
                <a:lnTo>
                  <a:pt x="664756" y="630313"/>
                </a:lnTo>
                <a:lnTo>
                  <a:pt x="672350" y="637895"/>
                </a:lnTo>
                <a:lnTo>
                  <a:pt x="677506" y="640029"/>
                </a:lnTo>
                <a:lnTo>
                  <a:pt x="682879" y="640029"/>
                </a:lnTo>
                <a:lnTo>
                  <a:pt x="688251" y="640029"/>
                </a:lnTo>
                <a:lnTo>
                  <a:pt x="693394" y="637895"/>
                </a:lnTo>
                <a:lnTo>
                  <a:pt x="700989" y="630313"/>
                </a:lnTo>
                <a:lnTo>
                  <a:pt x="703122" y="625157"/>
                </a:lnTo>
                <a:lnTo>
                  <a:pt x="703122" y="32829"/>
                </a:lnTo>
                <a:lnTo>
                  <a:pt x="703910" y="31813"/>
                </a:lnTo>
                <a:lnTo>
                  <a:pt x="706488" y="26390"/>
                </a:lnTo>
                <a:lnTo>
                  <a:pt x="707148" y="23431"/>
                </a:lnTo>
                <a:lnTo>
                  <a:pt x="707148" y="17437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1EDCF56E-8884-4AE3-84AE-129BCC896154}"/>
              </a:ext>
            </a:extLst>
          </p:cNvPr>
          <p:cNvSpPr/>
          <p:nvPr userDrawn="1"/>
        </p:nvSpPr>
        <p:spPr>
          <a:xfrm>
            <a:off x="17661364" y="8833975"/>
            <a:ext cx="40640" cy="639445"/>
          </a:xfrm>
          <a:custGeom>
            <a:avLst/>
            <a:gdLst/>
            <a:ahLst/>
            <a:cxnLst/>
            <a:rect l="l" t="t" r="r" b="b"/>
            <a:pathLst>
              <a:path w="40640" h="639444">
                <a:moveTo>
                  <a:pt x="25623" y="0"/>
                </a:moveTo>
                <a:lnTo>
                  <a:pt x="14880" y="0"/>
                </a:lnTo>
                <a:lnTo>
                  <a:pt x="9729" y="2130"/>
                </a:lnTo>
                <a:lnTo>
                  <a:pt x="2133" y="9720"/>
                </a:lnTo>
                <a:lnTo>
                  <a:pt x="0" y="14868"/>
                </a:lnTo>
                <a:lnTo>
                  <a:pt x="0" y="624557"/>
                </a:lnTo>
                <a:lnTo>
                  <a:pt x="2133" y="629704"/>
                </a:lnTo>
                <a:lnTo>
                  <a:pt x="9729" y="637294"/>
                </a:lnTo>
                <a:lnTo>
                  <a:pt x="14880" y="639425"/>
                </a:lnTo>
                <a:lnTo>
                  <a:pt x="20252" y="639425"/>
                </a:lnTo>
                <a:lnTo>
                  <a:pt x="25623" y="639425"/>
                </a:lnTo>
                <a:lnTo>
                  <a:pt x="30774" y="637294"/>
                </a:lnTo>
                <a:lnTo>
                  <a:pt x="38370" y="629704"/>
                </a:lnTo>
                <a:lnTo>
                  <a:pt x="40504" y="624557"/>
                </a:lnTo>
                <a:lnTo>
                  <a:pt x="40504" y="14868"/>
                </a:lnTo>
                <a:lnTo>
                  <a:pt x="38370" y="9720"/>
                </a:lnTo>
                <a:lnTo>
                  <a:pt x="30774" y="2130"/>
                </a:lnTo>
                <a:lnTo>
                  <a:pt x="25623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8228F403-D457-4BB1-B224-7642BE2342B7}"/>
              </a:ext>
            </a:extLst>
          </p:cNvPr>
          <p:cNvSpPr/>
          <p:nvPr userDrawn="1"/>
        </p:nvSpPr>
        <p:spPr>
          <a:xfrm>
            <a:off x="18319958" y="8833975"/>
            <a:ext cx="40640" cy="639445"/>
          </a:xfrm>
          <a:custGeom>
            <a:avLst/>
            <a:gdLst/>
            <a:ahLst/>
            <a:cxnLst/>
            <a:rect l="l" t="t" r="r" b="b"/>
            <a:pathLst>
              <a:path w="40640" h="639444">
                <a:moveTo>
                  <a:pt x="25623" y="0"/>
                </a:moveTo>
                <a:lnTo>
                  <a:pt x="14880" y="0"/>
                </a:lnTo>
                <a:lnTo>
                  <a:pt x="9729" y="2130"/>
                </a:lnTo>
                <a:lnTo>
                  <a:pt x="2133" y="9720"/>
                </a:lnTo>
                <a:lnTo>
                  <a:pt x="0" y="14868"/>
                </a:lnTo>
                <a:lnTo>
                  <a:pt x="0" y="624557"/>
                </a:lnTo>
                <a:lnTo>
                  <a:pt x="2133" y="629704"/>
                </a:lnTo>
                <a:lnTo>
                  <a:pt x="9729" y="637294"/>
                </a:lnTo>
                <a:lnTo>
                  <a:pt x="14880" y="639425"/>
                </a:lnTo>
                <a:lnTo>
                  <a:pt x="20252" y="639425"/>
                </a:lnTo>
                <a:lnTo>
                  <a:pt x="25623" y="639425"/>
                </a:lnTo>
                <a:lnTo>
                  <a:pt x="30775" y="637294"/>
                </a:lnTo>
                <a:lnTo>
                  <a:pt x="38371" y="629704"/>
                </a:lnTo>
                <a:lnTo>
                  <a:pt x="40504" y="624557"/>
                </a:lnTo>
                <a:lnTo>
                  <a:pt x="40504" y="14868"/>
                </a:lnTo>
                <a:lnTo>
                  <a:pt x="38371" y="9720"/>
                </a:lnTo>
                <a:lnTo>
                  <a:pt x="30775" y="2130"/>
                </a:lnTo>
                <a:lnTo>
                  <a:pt x="25623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3EC8FE50-BC4A-4B4F-875E-DBAF497C723E}"/>
              </a:ext>
            </a:extLst>
          </p:cNvPr>
          <p:cNvSpPr/>
          <p:nvPr userDrawn="1"/>
        </p:nvSpPr>
        <p:spPr>
          <a:xfrm>
            <a:off x="16344172" y="9432927"/>
            <a:ext cx="40640" cy="640715"/>
          </a:xfrm>
          <a:custGeom>
            <a:avLst/>
            <a:gdLst/>
            <a:ahLst/>
            <a:cxnLst/>
            <a:rect l="l" t="t" r="r" b="b"/>
            <a:pathLst>
              <a:path w="40640" h="640714">
                <a:moveTo>
                  <a:pt x="25623" y="0"/>
                </a:moveTo>
                <a:lnTo>
                  <a:pt x="14880" y="0"/>
                </a:lnTo>
                <a:lnTo>
                  <a:pt x="9729" y="2133"/>
                </a:lnTo>
                <a:lnTo>
                  <a:pt x="2133" y="9723"/>
                </a:lnTo>
                <a:lnTo>
                  <a:pt x="0" y="14868"/>
                </a:lnTo>
                <a:lnTo>
                  <a:pt x="0" y="625367"/>
                </a:lnTo>
                <a:lnTo>
                  <a:pt x="2133" y="630515"/>
                </a:lnTo>
                <a:lnTo>
                  <a:pt x="9729" y="638104"/>
                </a:lnTo>
                <a:lnTo>
                  <a:pt x="14880" y="640235"/>
                </a:lnTo>
                <a:lnTo>
                  <a:pt x="20252" y="640235"/>
                </a:lnTo>
                <a:lnTo>
                  <a:pt x="25623" y="640235"/>
                </a:lnTo>
                <a:lnTo>
                  <a:pt x="30775" y="638104"/>
                </a:lnTo>
                <a:lnTo>
                  <a:pt x="38371" y="630515"/>
                </a:lnTo>
                <a:lnTo>
                  <a:pt x="40504" y="625367"/>
                </a:lnTo>
                <a:lnTo>
                  <a:pt x="40504" y="14868"/>
                </a:lnTo>
                <a:lnTo>
                  <a:pt x="38371" y="9723"/>
                </a:lnTo>
                <a:lnTo>
                  <a:pt x="30775" y="2133"/>
                </a:lnTo>
                <a:lnTo>
                  <a:pt x="25623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A4F87C8E-3FB2-4537-A454-CE7079821DDF}"/>
              </a:ext>
            </a:extLst>
          </p:cNvPr>
          <p:cNvSpPr/>
          <p:nvPr userDrawn="1"/>
        </p:nvSpPr>
        <p:spPr>
          <a:xfrm>
            <a:off x="17002769" y="9432927"/>
            <a:ext cx="40640" cy="640715"/>
          </a:xfrm>
          <a:custGeom>
            <a:avLst/>
            <a:gdLst/>
            <a:ahLst/>
            <a:cxnLst/>
            <a:rect l="l" t="t" r="r" b="b"/>
            <a:pathLst>
              <a:path w="40640" h="640714">
                <a:moveTo>
                  <a:pt x="25623" y="0"/>
                </a:moveTo>
                <a:lnTo>
                  <a:pt x="14880" y="0"/>
                </a:lnTo>
                <a:lnTo>
                  <a:pt x="9729" y="2133"/>
                </a:lnTo>
                <a:lnTo>
                  <a:pt x="2133" y="9723"/>
                </a:lnTo>
                <a:lnTo>
                  <a:pt x="0" y="14868"/>
                </a:lnTo>
                <a:lnTo>
                  <a:pt x="0" y="625367"/>
                </a:lnTo>
                <a:lnTo>
                  <a:pt x="2133" y="630515"/>
                </a:lnTo>
                <a:lnTo>
                  <a:pt x="9729" y="638104"/>
                </a:lnTo>
                <a:lnTo>
                  <a:pt x="14880" y="640235"/>
                </a:lnTo>
                <a:lnTo>
                  <a:pt x="20252" y="640235"/>
                </a:lnTo>
                <a:lnTo>
                  <a:pt x="25623" y="640235"/>
                </a:lnTo>
                <a:lnTo>
                  <a:pt x="30774" y="638104"/>
                </a:lnTo>
                <a:lnTo>
                  <a:pt x="38370" y="630515"/>
                </a:lnTo>
                <a:lnTo>
                  <a:pt x="40504" y="625367"/>
                </a:lnTo>
                <a:lnTo>
                  <a:pt x="40504" y="14868"/>
                </a:lnTo>
                <a:lnTo>
                  <a:pt x="38370" y="9723"/>
                </a:lnTo>
                <a:lnTo>
                  <a:pt x="30774" y="2133"/>
                </a:lnTo>
                <a:lnTo>
                  <a:pt x="25623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A3B82FEF-B09A-41C5-B722-09E934C8E3E0}"/>
              </a:ext>
            </a:extLst>
          </p:cNvPr>
          <p:cNvSpPr/>
          <p:nvPr userDrawn="1"/>
        </p:nvSpPr>
        <p:spPr>
          <a:xfrm>
            <a:off x="17661364" y="9432927"/>
            <a:ext cx="40640" cy="640715"/>
          </a:xfrm>
          <a:custGeom>
            <a:avLst/>
            <a:gdLst/>
            <a:ahLst/>
            <a:cxnLst/>
            <a:rect l="l" t="t" r="r" b="b"/>
            <a:pathLst>
              <a:path w="40640" h="640714">
                <a:moveTo>
                  <a:pt x="25623" y="0"/>
                </a:moveTo>
                <a:lnTo>
                  <a:pt x="14880" y="0"/>
                </a:lnTo>
                <a:lnTo>
                  <a:pt x="9729" y="2133"/>
                </a:lnTo>
                <a:lnTo>
                  <a:pt x="2133" y="9723"/>
                </a:lnTo>
                <a:lnTo>
                  <a:pt x="0" y="14868"/>
                </a:lnTo>
                <a:lnTo>
                  <a:pt x="0" y="625367"/>
                </a:lnTo>
                <a:lnTo>
                  <a:pt x="2133" y="630515"/>
                </a:lnTo>
                <a:lnTo>
                  <a:pt x="9729" y="638104"/>
                </a:lnTo>
                <a:lnTo>
                  <a:pt x="14880" y="640235"/>
                </a:lnTo>
                <a:lnTo>
                  <a:pt x="20252" y="640235"/>
                </a:lnTo>
                <a:lnTo>
                  <a:pt x="25623" y="640235"/>
                </a:lnTo>
                <a:lnTo>
                  <a:pt x="30774" y="638104"/>
                </a:lnTo>
                <a:lnTo>
                  <a:pt x="38370" y="630515"/>
                </a:lnTo>
                <a:lnTo>
                  <a:pt x="40504" y="625367"/>
                </a:lnTo>
                <a:lnTo>
                  <a:pt x="40504" y="14868"/>
                </a:lnTo>
                <a:lnTo>
                  <a:pt x="38370" y="9723"/>
                </a:lnTo>
                <a:lnTo>
                  <a:pt x="30774" y="2133"/>
                </a:lnTo>
                <a:lnTo>
                  <a:pt x="25623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8EAE9C73-B371-4EA7-9D24-AB8F8806E49A}"/>
              </a:ext>
            </a:extLst>
          </p:cNvPr>
          <p:cNvSpPr/>
          <p:nvPr userDrawn="1"/>
        </p:nvSpPr>
        <p:spPr>
          <a:xfrm>
            <a:off x="18315918" y="9432929"/>
            <a:ext cx="1365885" cy="640715"/>
          </a:xfrm>
          <a:custGeom>
            <a:avLst/>
            <a:gdLst/>
            <a:ahLst/>
            <a:cxnLst/>
            <a:rect l="l" t="t" r="r" b="b"/>
            <a:pathLst>
              <a:path w="1365884" h="640714">
                <a:moveTo>
                  <a:pt x="1365758" y="17653"/>
                </a:moveTo>
                <a:lnTo>
                  <a:pt x="1344422" y="215"/>
                </a:lnTo>
                <a:lnTo>
                  <a:pt x="1341475" y="812"/>
                </a:lnTo>
                <a:lnTo>
                  <a:pt x="691007" y="812"/>
                </a:lnTo>
                <a:lnTo>
                  <a:pt x="688860" y="279"/>
                </a:lnTo>
                <a:lnTo>
                  <a:pt x="685825" y="215"/>
                </a:lnTo>
                <a:lnTo>
                  <a:pt x="682879" y="812"/>
                </a:lnTo>
                <a:lnTo>
                  <a:pt x="679945" y="215"/>
                </a:lnTo>
                <a:lnTo>
                  <a:pt x="676897" y="279"/>
                </a:lnTo>
                <a:lnTo>
                  <a:pt x="674751" y="812"/>
                </a:lnTo>
                <a:lnTo>
                  <a:pt x="31610" y="812"/>
                </a:lnTo>
                <a:lnTo>
                  <a:pt x="29654" y="0"/>
                </a:lnTo>
                <a:lnTo>
                  <a:pt x="18910" y="0"/>
                </a:lnTo>
                <a:lnTo>
                  <a:pt x="18135" y="330"/>
                </a:lnTo>
                <a:lnTo>
                  <a:pt x="12484" y="1727"/>
                </a:lnTo>
                <a:lnTo>
                  <a:pt x="0" y="17653"/>
                </a:lnTo>
                <a:lnTo>
                  <a:pt x="0" y="23647"/>
                </a:lnTo>
                <a:lnTo>
                  <a:pt x="673" y="26606"/>
                </a:lnTo>
                <a:lnTo>
                  <a:pt x="3238" y="32029"/>
                </a:lnTo>
                <a:lnTo>
                  <a:pt x="4038" y="33058"/>
                </a:lnTo>
                <a:lnTo>
                  <a:pt x="4038" y="625373"/>
                </a:lnTo>
                <a:lnTo>
                  <a:pt x="6172" y="630516"/>
                </a:lnTo>
                <a:lnTo>
                  <a:pt x="13766" y="638111"/>
                </a:lnTo>
                <a:lnTo>
                  <a:pt x="18910" y="640245"/>
                </a:lnTo>
                <a:lnTo>
                  <a:pt x="24282" y="640245"/>
                </a:lnTo>
                <a:lnTo>
                  <a:pt x="29654" y="640245"/>
                </a:lnTo>
                <a:lnTo>
                  <a:pt x="34810" y="638111"/>
                </a:lnTo>
                <a:lnTo>
                  <a:pt x="42405" y="630516"/>
                </a:lnTo>
                <a:lnTo>
                  <a:pt x="44538" y="625373"/>
                </a:lnTo>
                <a:lnTo>
                  <a:pt x="44538" y="40474"/>
                </a:lnTo>
                <a:lnTo>
                  <a:pt x="674725" y="40474"/>
                </a:lnTo>
                <a:lnTo>
                  <a:pt x="676897" y="41008"/>
                </a:lnTo>
                <a:lnTo>
                  <a:pt x="679945" y="41071"/>
                </a:lnTo>
                <a:lnTo>
                  <a:pt x="682879" y="40474"/>
                </a:lnTo>
                <a:lnTo>
                  <a:pt x="685825" y="41071"/>
                </a:lnTo>
                <a:lnTo>
                  <a:pt x="688860" y="41008"/>
                </a:lnTo>
                <a:lnTo>
                  <a:pt x="691019" y="40474"/>
                </a:lnTo>
                <a:lnTo>
                  <a:pt x="1341475" y="40474"/>
                </a:lnTo>
                <a:lnTo>
                  <a:pt x="1344422" y="41071"/>
                </a:lnTo>
                <a:lnTo>
                  <a:pt x="1347457" y="41008"/>
                </a:lnTo>
                <a:lnTo>
                  <a:pt x="1353286" y="39573"/>
                </a:lnTo>
                <a:lnTo>
                  <a:pt x="1365758" y="23647"/>
                </a:lnTo>
                <a:lnTo>
                  <a:pt x="1365758" y="17653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6">
            <a:extLst>
              <a:ext uri="{FF2B5EF4-FFF2-40B4-BE49-F238E27FC236}">
                <a16:creationId xmlns:a16="http://schemas.microsoft.com/office/drawing/2014/main" id="{D0D6BC1E-AB64-4035-ACFD-B3A8554FC90F}"/>
              </a:ext>
            </a:extLst>
          </p:cNvPr>
          <p:cNvSpPr/>
          <p:nvPr userDrawn="1"/>
        </p:nvSpPr>
        <p:spPr>
          <a:xfrm>
            <a:off x="15681546" y="10032699"/>
            <a:ext cx="3996690" cy="1240155"/>
          </a:xfrm>
          <a:custGeom>
            <a:avLst/>
            <a:gdLst/>
            <a:ahLst/>
            <a:cxnLst/>
            <a:rect l="l" t="t" r="r" b="b"/>
            <a:pathLst>
              <a:path w="3996690" h="1240154">
                <a:moveTo>
                  <a:pt x="3996105" y="614641"/>
                </a:moveTo>
                <a:lnTo>
                  <a:pt x="3993972" y="609485"/>
                </a:lnTo>
                <a:lnTo>
                  <a:pt x="3986377" y="601903"/>
                </a:lnTo>
                <a:lnTo>
                  <a:pt x="3981221" y="599770"/>
                </a:lnTo>
                <a:lnTo>
                  <a:pt x="3322624" y="599770"/>
                </a:lnTo>
                <a:lnTo>
                  <a:pt x="3311880" y="599770"/>
                </a:lnTo>
                <a:lnTo>
                  <a:pt x="3306737" y="601903"/>
                </a:lnTo>
                <a:lnTo>
                  <a:pt x="3299142" y="609485"/>
                </a:lnTo>
                <a:lnTo>
                  <a:pt x="3296996" y="614641"/>
                </a:lnTo>
                <a:lnTo>
                  <a:pt x="3296996" y="625373"/>
                </a:lnTo>
                <a:lnTo>
                  <a:pt x="3296996" y="1219771"/>
                </a:lnTo>
                <a:lnTo>
                  <a:pt x="3297212" y="1224991"/>
                </a:lnTo>
                <a:lnTo>
                  <a:pt x="3299434" y="1229931"/>
                </a:lnTo>
                <a:lnTo>
                  <a:pt x="3306991" y="1237183"/>
                </a:lnTo>
                <a:lnTo>
                  <a:pt x="3312020" y="1239202"/>
                </a:lnTo>
                <a:lnTo>
                  <a:pt x="3317252" y="1239189"/>
                </a:lnTo>
                <a:lnTo>
                  <a:pt x="3322485" y="1239202"/>
                </a:lnTo>
                <a:lnTo>
                  <a:pt x="3327527" y="1237183"/>
                </a:lnTo>
                <a:lnTo>
                  <a:pt x="3335070" y="1229931"/>
                </a:lnTo>
                <a:lnTo>
                  <a:pt x="3337293" y="1224991"/>
                </a:lnTo>
                <a:lnTo>
                  <a:pt x="3337509" y="1219771"/>
                </a:lnTo>
                <a:lnTo>
                  <a:pt x="3337509" y="640245"/>
                </a:lnTo>
                <a:lnTo>
                  <a:pt x="3975849" y="640245"/>
                </a:lnTo>
                <a:lnTo>
                  <a:pt x="3981221" y="640245"/>
                </a:lnTo>
                <a:lnTo>
                  <a:pt x="3986377" y="638111"/>
                </a:lnTo>
                <a:lnTo>
                  <a:pt x="3993972" y="630516"/>
                </a:lnTo>
                <a:lnTo>
                  <a:pt x="3996105" y="625373"/>
                </a:lnTo>
                <a:lnTo>
                  <a:pt x="3996105" y="614641"/>
                </a:lnTo>
                <a:close/>
              </a:path>
              <a:path w="3996690" h="1240154">
                <a:moveTo>
                  <a:pt x="3996105" y="14871"/>
                </a:moveTo>
                <a:lnTo>
                  <a:pt x="3993972" y="9728"/>
                </a:lnTo>
                <a:lnTo>
                  <a:pt x="3986377" y="2133"/>
                </a:lnTo>
                <a:lnTo>
                  <a:pt x="3981221" y="0"/>
                </a:lnTo>
                <a:lnTo>
                  <a:pt x="3322624" y="0"/>
                </a:lnTo>
                <a:lnTo>
                  <a:pt x="3317252" y="0"/>
                </a:lnTo>
                <a:lnTo>
                  <a:pt x="18910" y="0"/>
                </a:lnTo>
                <a:lnTo>
                  <a:pt x="13754" y="2133"/>
                </a:lnTo>
                <a:lnTo>
                  <a:pt x="6159" y="9728"/>
                </a:lnTo>
                <a:lnTo>
                  <a:pt x="4025" y="14871"/>
                </a:lnTo>
                <a:lnTo>
                  <a:pt x="4025" y="25603"/>
                </a:lnTo>
                <a:lnTo>
                  <a:pt x="6159" y="30759"/>
                </a:lnTo>
                <a:lnTo>
                  <a:pt x="13754" y="38341"/>
                </a:lnTo>
                <a:lnTo>
                  <a:pt x="18910" y="40474"/>
                </a:lnTo>
                <a:lnTo>
                  <a:pt x="677506" y="40474"/>
                </a:lnTo>
                <a:lnTo>
                  <a:pt x="682879" y="40474"/>
                </a:lnTo>
                <a:lnTo>
                  <a:pt x="688251" y="40474"/>
                </a:lnTo>
                <a:lnTo>
                  <a:pt x="1321219" y="40474"/>
                </a:lnTo>
                <a:lnTo>
                  <a:pt x="1321219" y="599770"/>
                </a:lnTo>
                <a:lnTo>
                  <a:pt x="688251" y="599770"/>
                </a:lnTo>
                <a:lnTo>
                  <a:pt x="677506" y="599770"/>
                </a:lnTo>
                <a:lnTo>
                  <a:pt x="18910" y="599770"/>
                </a:lnTo>
                <a:lnTo>
                  <a:pt x="13754" y="601903"/>
                </a:lnTo>
                <a:lnTo>
                  <a:pt x="6159" y="609485"/>
                </a:lnTo>
                <a:lnTo>
                  <a:pt x="4025" y="614641"/>
                </a:lnTo>
                <a:lnTo>
                  <a:pt x="4025" y="625373"/>
                </a:lnTo>
                <a:lnTo>
                  <a:pt x="6159" y="630516"/>
                </a:lnTo>
                <a:lnTo>
                  <a:pt x="13754" y="638111"/>
                </a:lnTo>
                <a:lnTo>
                  <a:pt x="18910" y="640245"/>
                </a:lnTo>
                <a:lnTo>
                  <a:pt x="662622" y="640245"/>
                </a:lnTo>
                <a:lnTo>
                  <a:pt x="662622" y="1199527"/>
                </a:lnTo>
                <a:lnTo>
                  <a:pt x="24282" y="1199527"/>
                </a:lnTo>
                <a:lnTo>
                  <a:pt x="21336" y="1198930"/>
                </a:lnTo>
                <a:lnTo>
                  <a:pt x="18300" y="1198994"/>
                </a:lnTo>
                <a:lnTo>
                  <a:pt x="0" y="1216355"/>
                </a:lnTo>
                <a:lnTo>
                  <a:pt x="0" y="1222362"/>
                </a:lnTo>
                <a:lnTo>
                  <a:pt x="21336" y="1239786"/>
                </a:lnTo>
                <a:lnTo>
                  <a:pt x="24282" y="1239189"/>
                </a:lnTo>
                <a:lnTo>
                  <a:pt x="677595" y="1239189"/>
                </a:lnTo>
                <a:lnTo>
                  <a:pt x="682879" y="1239189"/>
                </a:lnTo>
                <a:lnTo>
                  <a:pt x="685812" y="1239786"/>
                </a:lnTo>
                <a:lnTo>
                  <a:pt x="707161" y="1222362"/>
                </a:lnTo>
                <a:lnTo>
                  <a:pt x="707161" y="1216355"/>
                </a:lnTo>
                <a:lnTo>
                  <a:pt x="706488" y="1213396"/>
                </a:lnTo>
                <a:lnTo>
                  <a:pt x="703922" y="1207985"/>
                </a:lnTo>
                <a:lnTo>
                  <a:pt x="703122" y="1206969"/>
                </a:lnTo>
                <a:lnTo>
                  <a:pt x="703122" y="640245"/>
                </a:lnTo>
                <a:lnTo>
                  <a:pt x="1979815" y="640245"/>
                </a:lnTo>
                <a:lnTo>
                  <a:pt x="1979815" y="1219771"/>
                </a:lnTo>
                <a:lnTo>
                  <a:pt x="1980018" y="1224991"/>
                </a:lnTo>
                <a:lnTo>
                  <a:pt x="1982241" y="1229931"/>
                </a:lnTo>
                <a:lnTo>
                  <a:pt x="1989797" y="1237183"/>
                </a:lnTo>
                <a:lnTo>
                  <a:pt x="1994827" y="1239202"/>
                </a:lnTo>
                <a:lnTo>
                  <a:pt x="2000059" y="1239189"/>
                </a:lnTo>
                <a:lnTo>
                  <a:pt x="2005304" y="1239202"/>
                </a:lnTo>
                <a:lnTo>
                  <a:pt x="2010333" y="1237183"/>
                </a:lnTo>
                <a:lnTo>
                  <a:pt x="2017877" y="1229931"/>
                </a:lnTo>
                <a:lnTo>
                  <a:pt x="2020112" y="1224991"/>
                </a:lnTo>
                <a:lnTo>
                  <a:pt x="2020316" y="1219771"/>
                </a:lnTo>
                <a:lnTo>
                  <a:pt x="2020316" y="640245"/>
                </a:lnTo>
                <a:lnTo>
                  <a:pt x="2658656" y="640245"/>
                </a:lnTo>
                <a:lnTo>
                  <a:pt x="2664028" y="640245"/>
                </a:lnTo>
                <a:lnTo>
                  <a:pt x="2669184" y="638111"/>
                </a:lnTo>
                <a:lnTo>
                  <a:pt x="2676779" y="630516"/>
                </a:lnTo>
                <a:lnTo>
                  <a:pt x="2678912" y="625373"/>
                </a:lnTo>
                <a:lnTo>
                  <a:pt x="2678912" y="614641"/>
                </a:lnTo>
                <a:lnTo>
                  <a:pt x="2676779" y="609485"/>
                </a:lnTo>
                <a:lnTo>
                  <a:pt x="2669184" y="601903"/>
                </a:lnTo>
                <a:lnTo>
                  <a:pt x="2664028" y="599770"/>
                </a:lnTo>
                <a:lnTo>
                  <a:pt x="2005431" y="599770"/>
                </a:lnTo>
                <a:lnTo>
                  <a:pt x="1994700" y="599770"/>
                </a:lnTo>
                <a:lnTo>
                  <a:pt x="1361719" y="599770"/>
                </a:lnTo>
                <a:lnTo>
                  <a:pt x="1361719" y="40474"/>
                </a:lnTo>
                <a:lnTo>
                  <a:pt x="1994700" y="40474"/>
                </a:lnTo>
                <a:lnTo>
                  <a:pt x="2000059" y="40474"/>
                </a:lnTo>
                <a:lnTo>
                  <a:pt x="3981221" y="40474"/>
                </a:lnTo>
                <a:lnTo>
                  <a:pt x="3986377" y="38341"/>
                </a:lnTo>
                <a:lnTo>
                  <a:pt x="3993972" y="30759"/>
                </a:lnTo>
                <a:lnTo>
                  <a:pt x="3996105" y="25603"/>
                </a:lnTo>
                <a:lnTo>
                  <a:pt x="3996105" y="14871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7">
            <a:extLst>
              <a:ext uri="{FF2B5EF4-FFF2-40B4-BE49-F238E27FC236}">
                <a16:creationId xmlns:a16="http://schemas.microsoft.com/office/drawing/2014/main" id="{2761F320-EF2D-4D99-9058-C32A289EB112}"/>
              </a:ext>
            </a:extLst>
          </p:cNvPr>
          <p:cNvSpPr/>
          <p:nvPr userDrawn="1"/>
        </p:nvSpPr>
        <p:spPr>
          <a:xfrm>
            <a:off x="16340143" y="11833825"/>
            <a:ext cx="707390" cy="41275"/>
          </a:xfrm>
          <a:custGeom>
            <a:avLst/>
            <a:gdLst/>
            <a:ahLst/>
            <a:cxnLst/>
            <a:rect l="l" t="t" r="r" b="b"/>
            <a:pathLst>
              <a:path w="707390" h="41275">
                <a:moveTo>
                  <a:pt x="688855" y="62"/>
                </a:moveTo>
                <a:lnTo>
                  <a:pt x="685818" y="0"/>
                </a:lnTo>
                <a:lnTo>
                  <a:pt x="682877" y="596"/>
                </a:lnTo>
                <a:lnTo>
                  <a:pt x="24281" y="596"/>
                </a:lnTo>
                <a:lnTo>
                  <a:pt x="21340" y="0"/>
                </a:lnTo>
                <a:lnTo>
                  <a:pt x="18304" y="62"/>
                </a:lnTo>
                <a:lnTo>
                  <a:pt x="12476" y="1501"/>
                </a:lnTo>
                <a:lnTo>
                  <a:pt x="0" y="17427"/>
                </a:lnTo>
                <a:lnTo>
                  <a:pt x="0" y="23425"/>
                </a:lnTo>
                <a:lnTo>
                  <a:pt x="21340" y="40853"/>
                </a:lnTo>
                <a:lnTo>
                  <a:pt x="24281" y="40256"/>
                </a:lnTo>
                <a:lnTo>
                  <a:pt x="682877" y="40256"/>
                </a:lnTo>
                <a:lnTo>
                  <a:pt x="685818" y="40853"/>
                </a:lnTo>
                <a:lnTo>
                  <a:pt x="688855" y="40788"/>
                </a:lnTo>
                <a:lnTo>
                  <a:pt x="694683" y="39348"/>
                </a:lnTo>
                <a:lnTo>
                  <a:pt x="707158" y="23425"/>
                </a:lnTo>
                <a:lnTo>
                  <a:pt x="707158" y="17427"/>
                </a:lnTo>
                <a:lnTo>
                  <a:pt x="694683" y="1501"/>
                </a:lnTo>
                <a:lnTo>
                  <a:pt x="688855" y="62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9">
            <a:extLst>
              <a:ext uri="{FF2B5EF4-FFF2-40B4-BE49-F238E27FC236}">
                <a16:creationId xmlns:a16="http://schemas.microsoft.com/office/drawing/2014/main" id="{B056C095-86A1-40E8-AEA7-0978574B9507}"/>
              </a:ext>
            </a:extLst>
          </p:cNvPr>
          <p:cNvSpPr/>
          <p:nvPr userDrawn="1"/>
        </p:nvSpPr>
        <p:spPr>
          <a:xfrm>
            <a:off x="17542677" y="8717420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4887" y="0"/>
                </a:moveTo>
                <a:lnTo>
                  <a:pt x="94597" y="7204"/>
                </a:lnTo>
                <a:lnTo>
                  <a:pt x="58140" y="25795"/>
                </a:lnTo>
                <a:lnTo>
                  <a:pt x="28663" y="54167"/>
                </a:lnTo>
                <a:lnTo>
                  <a:pt x="8709" y="89874"/>
                </a:lnTo>
                <a:lnTo>
                  <a:pt x="0" y="129833"/>
                </a:lnTo>
                <a:lnTo>
                  <a:pt x="132" y="150281"/>
                </a:lnTo>
                <a:lnTo>
                  <a:pt x="9401" y="190226"/>
                </a:lnTo>
                <a:lnTo>
                  <a:pt x="29777" y="225568"/>
                </a:lnTo>
                <a:lnTo>
                  <a:pt x="59712" y="253619"/>
                </a:lnTo>
                <a:lnTo>
                  <a:pt x="96316" y="271673"/>
                </a:lnTo>
                <a:lnTo>
                  <a:pt x="136807" y="278355"/>
                </a:lnTo>
                <a:lnTo>
                  <a:pt x="157239" y="277177"/>
                </a:lnTo>
                <a:lnTo>
                  <a:pt x="196591" y="265932"/>
                </a:lnTo>
                <a:lnTo>
                  <a:pt x="230976" y="243748"/>
                </a:lnTo>
                <a:lnTo>
                  <a:pt x="257425" y="212539"/>
                </a:lnTo>
                <a:lnTo>
                  <a:pt x="273658" y="174996"/>
                </a:lnTo>
                <a:lnTo>
                  <a:pt x="278272" y="134360"/>
                </a:lnTo>
                <a:lnTo>
                  <a:pt x="277207" y="120743"/>
                </a:lnTo>
                <a:lnTo>
                  <a:pt x="266117" y="81500"/>
                </a:lnTo>
                <a:lnTo>
                  <a:pt x="244063" y="47188"/>
                </a:lnTo>
                <a:lnTo>
                  <a:pt x="212931" y="20769"/>
                </a:lnTo>
                <a:lnTo>
                  <a:pt x="175442" y="4570"/>
                </a:lnTo>
                <a:lnTo>
                  <a:pt x="134887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0">
            <a:extLst>
              <a:ext uri="{FF2B5EF4-FFF2-40B4-BE49-F238E27FC236}">
                <a16:creationId xmlns:a16="http://schemas.microsoft.com/office/drawing/2014/main" id="{20B8C3CE-E665-4163-9B42-A270130884F0}"/>
              </a:ext>
            </a:extLst>
          </p:cNvPr>
          <p:cNvSpPr/>
          <p:nvPr userDrawn="1"/>
        </p:nvSpPr>
        <p:spPr>
          <a:xfrm>
            <a:off x="18201167" y="8714992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22" y="0"/>
                </a:moveTo>
                <a:lnTo>
                  <a:pt x="97002" y="6484"/>
                </a:lnTo>
                <a:lnTo>
                  <a:pt x="60213" y="24426"/>
                </a:lnTo>
                <a:lnTo>
                  <a:pt x="30231" y="52277"/>
                </a:lnTo>
                <a:lnTo>
                  <a:pt x="9644" y="87631"/>
                </a:lnTo>
                <a:lnTo>
                  <a:pt x="228" y="127436"/>
                </a:lnTo>
                <a:lnTo>
                  <a:pt x="0" y="147886"/>
                </a:lnTo>
                <a:lnTo>
                  <a:pt x="2796" y="168257"/>
                </a:lnTo>
                <a:lnTo>
                  <a:pt x="17128" y="206572"/>
                </a:lnTo>
                <a:lnTo>
                  <a:pt x="41985" y="239072"/>
                </a:lnTo>
                <a:lnTo>
                  <a:pt x="75222" y="262951"/>
                </a:lnTo>
                <a:lnTo>
                  <a:pt x="113971" y="276148"/>
                </a:lnTo>
                <a:lnTo>
                  <a:pt x="134432" y="278348"/>
                </a:lnTo>
                <a:lnTo>
                  <a:pt x="154884" y="277524"/>
                </a:lnTo>
                <a:lnTo>
                  <a:pt x="194432" y="266960"/>
                </a:lnTo>
                <a:lnTo>
                  <a:pt x="229201" y="245367"/>
                </a:lnTo>
                <a:lnTo>
                  <a:pt x="256188" y="214611"/>
                </a:lnTo>
                <a:lnTo>
                  <a:pt x="273065" y="177346"/>
                </a:lnTo>
                <a:lnTo>
                  <a:pt x="278375" y="136788"/>
                </a:lnTo>
                <a:lnTo>
                  <a:pt x="277543" y="123162"/>
                </a:lnTo>
                <a:lnTo>
                  <a:pt x="267136" y="83753"/>
                </a:lnTo>
                <a:lnTo>
                  <a:pt x="245693" y="49084"/>
                </a:lnTo>
                <a:lnTo>
                  <a:pt x="215045" y="22138"/>
                </a:lnTo>
                <a:lnTo>
                  <a:pt x="177868" y="5289"/>
                </a:lnTo>
                <a:lnTo>
                  <a:pt x="137422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1">
            <a:extLst>
              <a:ext uri="{FF2B5EF4-FFF2-40B4-BE49-F238E27FC236}">
                <a16:creationId xmlns:a16="http://schemas.microsoft.com/office/drawing/2014/main" id="{FFA8993A-F27A-4F95-A45D-0ADC5CA1AB75}"/>
              </a:ext>
            </a:extLst>
          </p:cNvPr>
          <p:cNvSpPr/>
          <p:nvPr userDrawn="1"/>
        </p:nvSpPr>
        <p:spPr>
          <a:xfrm>
            <a:off x="16225382" y="8714992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22" y="0"/>
                </a:moveTo>
                <a:lnTo>
                  <a:pt x="97002" y="6484"/>
                </a:lnTo>
                <a:lnTo>
                  <a:pt x="60213" y="24426"/>
                </a:lnTo>
                <a:lnTo>
                  <a:pt x="30231" y="52277"/>
                </a:lnTo>
                <a:lnTo>
                  <a:pt x="9644" y="87631"/>
                </a:lnTo>
                <a:lnTo>
                  <a:pt x="228" y="127436"/>
                </a:lnTo>
                <a:lnTo>
                  <a:pt x="0" y="147886"/>
                </a:lnTo>
                <a:lnTo>
                  <a:pt x="2796" y="168257"/>
                </a:lnTo>
                <a:lnTo>
                  <a:pt x="17128" y="206572"/>
                </a:lnTo>
                <a:lnTo>
                  <a:pt x="41985" y="239072"/>
                </a:lnTo>
                <a:lnTo>
                  <a:pt x="75222" y="262951"/>
                </a:lnTo>
                <a:lnTo>
                  <a:pt x="113971" y="276148"/>
                </a:lnTo>
                <a:lnTo>
                  <a:pt x="134432" y="278348"/>
                </a:lnTo>
                <a:lnTo>
                  <a:pt x="154884" y="277524"/>
                </a:lnTo>
                <a:lnTo>
                  <a:pt x="194432" y="266960"/>
                </a:lnTo>
                <a:lnTo>
                  <a:pt x="229201" y="245367"/>
                </a:lnTo>
                <a:lnTo>
                  <a:pt x="256188" y="214611"/>
                </a:lnTo>
                <a:lnTo>
                  <a:pt x="273065" y="177346"/>
                </a:lnTo>
                <a:lnTo>
                  <a:pt x="278375" y="136788"/>
                </a:lnTo>
                <a:lnTo>
                  <a:pt x="277543" y="123162"/>
                </a:lnTo>
                <a:lnTo>
                  <a:pt x="267136" y="83753"/>
                </a:lnTo>
                <a:lnTo>
                  <a:pt x="245693" y="49084"/>
                </a:lnTo>
                <a:lnTo>
                  <a:pt x="215045" y="22138"/>
                </a:lnTo>
                <a:lnTo>
                  <a:pt x="177868" y="5289"/>
                </a:lnTo>
                <a:lnTo>
                  <a:pt x="137422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2">
            <a:extLst>
              <a:ext uri="{FF2B5EF4-FFF2-40B4-BE49-F238E27FC236}">
                <a16:creationId xmlns:a16="http://schemas.microsoft.com/office/drawing/2014/main" id="{F0A1861C-465F-4F35-AB78-7E99D937E1F6}"/>
              </a:ext>
            </a:extLst>
          </p:cNvPr>
          <p:cNvSpPr/>
          <p:nvPr userDrawn="1"/>
        </p:nvSpPr>
        <p:spPr>
          <a:xfrm>
            <a:off x="16225354" y="9313948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50" y="0"/>
                </a:moveTo>
                <a:lnTo>
                  <a:pt x="97078" y="6467"/>
                </a:lnTo>
                <a:lnTo>
                  <a:pt x="60322" y="24364"/>
                </a:lnTo>
                <a:lnTo>
                  <a:pt x="30349" y="52152"/>
                </a:lnTo>
                <a:lnTo>
                  <a:pt x="9739" y="87436"/>
                </a:lnTo>
                <a:lnTo>
                  <a:pt x="267" y="127178"/>
                </a:lnTo>
                <a:lnTo>
                  <a:pt x="0" y="147603"/>
                </a:lnTo>
                <a:lnTo>
                  <a:pt x="2749" y="167956"/>
                </a:lnTo>
                <a:lnTo>
                  <a:pt x="16971" y="206258"/>
                </a:lnTo>
                <a:lnTo>
                  <a:pt x="41708" y="238786"/>
                </a:lnTo>
                <a:lnTo>
                  <a:pt x="74830" y="262739"/>
                </a:lnTo>
                <a:lnTo>
                  <a:pt x="113485" y="276055"/>
                </a:lnTo>
                <a:lnTo>
                  <a:pt x="133913" y="278328"/>
                </a:lnTo>
                <a:lnTo>
                  <a:pt x="154344" y="277585"/>
                </a:lnTo>
                <a:lnTo>
                  <a:pt x="193888" y="267199"/>
                </a:lnTo>
                <a:lnTo>
                  <a:pt x="228714" y="245792"/>
                </a:lnTo>
                <a:lnTo>
                  <a:pt x="255820" y="215206"/>
                </a:lnTo>
                <a:lnTo>
                  <a:pt x="272872" y="178076"/>
                </a:lnTo>
                <a:lnTo>
                  <a:pt x="278403" y="137598"/>
                </a:lnTo>
                <a:lnTo>
                  <a:pt x="277573" y="123944"/>
                </a:lnTo>
                <a:lnTo>
                  <a:pt x="267180" y="84445"/>
                </a:lnTo>
                <a:lnTo>
                  <a:pt x="245762" y="49656"/>
                </a:lnTo>
                <a:lnTo>
                  <a:pt x="215134" y="22560"/>
                </a:lnTo>
                <a:lnTo>
                  <a:pt x="177951" y="5519"/>
                </a:lnTo>
                <a:lnTo>
                  <a:pt x="137450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3">
            <a:extLst>
              <a:ext uri="{FF2B5EF4-FFF2-40B4-BE49-F238E27FC236}">
                <a16:creationId xmlns:a16="http://schemas.microsoft.com/office/drawing/2014/main" id="{6A68A4CB-C7C3-463F-BE42-8F6AD5FDEE9D}"/>
              </a:ext>
            </a:extLst>
          </p:cNvPr>
          <p:cNvSpPr/>
          <p:nvPr userDrawn="1"/>
        </p:nvSpPr>
        <p:spPr>
          <a:xfrm>
            <a:off x="19518066" y="9314352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307" y="0"/>
                </a:moveTo>
                <a:lnTo>
                  <a:pt x="96964" y="6577"/>
                </a:lnTo>
                <a:lnTo>
                  <a:pt x="60239" y="24586"/>
                </a:lnTo>
                <a:lnTo>
                  <a:pt x="30332" y="52475"/>
                </a:lnTo>
                <a:lnTo>
                  <a:pt x="9830" y="87809"/>
                </a:lnTo>
                <a:lnTo>
                  <a:pt x="473" y="127568"/>
                </a:lnTo>
                <a:lnTo>
                  <a:pt x="0" y="141239"/>
                </a:lnTo>
                <a:lnTo>
                  <a:pt x="3098" y="168487"/>
                </a:lnTo>
                <a:lnTo>
                  <a:pt x="24533" y="218136"/>
                </a:lnTo>
                <a:lnTo>
                  <a:pt x="63716" y="256165"/>
                </a:lnTo>
                <a:lnTo>
                  <a:pt x="114009" y="276130"/>
                </a:lnTo>
                <a:lnTo>
                  <a:pt x="141358" y="278433"/>
                </a:lnTo>
                <a:lnTo>
                  <a:pt x="168628" y="275337"/>
                </a:lnTo>
                <a:lnTo>
                  <a:pt x="218321" y="253921"/>
                </a:lnTo>
                <a:lnTo>
                  <a:pt x="256381" y="214771"/>
                </a:lnTo>
                <a:lnTo>
                  <a:pt x="276362" y="164519"/>
                </a:lnTo>
                <a:lnTo>
                  <a:pt x="278667" y="137193"/>
                </a:lnTo>
                <a:lnTo>
                  <a:pt x="277796" y="123541"/>
                </a:lnTo>
                <a:lnTo>
                  <a:pt x="267285" y="84072"/>
                </a:lnTo>
                <a:lnTo>
                  <a:pt x="245766" y="49346"/>
                </a:lnTo>
                <a:lnTo>
                  <a:pt x="215059" y="22337"/>
                </a:lnTo>
                <a:lnTo>
                  <a:pt x="177826" y="5403"/>
                </a:lnTo>
                <a:lnTo>
                  <a:pt x="137307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4">
            <a:extLst>
              <a:ext uri="{FF2B5EF4-FFF2-40B4-BE49-F238E27FC236}">
                <a16:creationId xmlns:a16="http://schemas.microsoft.com/office/drawing/2014/main" id="{93C7499B-B0C0-4F68-BD2A-15613DC12225}"/>
              </a:ext>
            </a:extLst>
          </p:cNvPr>
          <p:cNvSpPr/>
          <p:nvPr userDrawn="1"/>
        </p:nvSpPr>
        <p:spPr>
          <a:xfrm>
            <a:off x="19518155" y="9914005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0568" y="0"/>
                </a:moveTo>
                <a:lnTo>
                  <a:pt x="90426" y="8558"/>
                </a:lnTo>
                <a:lnTo>
                  <a:pt x="54696" y="28298"/>
                </a:lnTo>
                <a:lnTo>
                  <a:pt x="26098" y="57717"/>
                </a:lnTo>
                <a:lnTo>
                  <a:pt x="7391" y="93979"/>
                </a:lnTo>
                <a:lnTo>
                  <a:pt x="0" y="134320"/>
                </a:lnTo>
                <a:lnTo>
                  <a:pt x="824" y="154756"/>
                </a:lnTo>
                <a:lnTo>
                  <a:pt x="11397" y="194270"/>
                </a:lnTo>
                <a:lnTo>
                  <a:pt x="33007" y="229009"/>
                </a:lnTo>
                <a:lnTo>
                  <a:pt x="63788" y="255973"/>
                </a:lnTo>
                <a:lnTo>
                  <a:pt x="101085" y="272837"/>
                </a:lnTo>
                <a:lnTo>
                  <a:pt x="141677" y="278142"/>
                </a:lnTo>
                <a:lnTo>
                  <a:pt x="155314" y="277312"/>
                </a:lnTo>
                <a:lnTo>
                  <a:pt x="194755" y="266913"/>
                </a:lnTo>
                <a:lnTo>
                  <a:pt x="229455" y="245487"/>
                </a:lnTo>
                <a:lnTo>
                  <a:pt x="256422" y="214866"/>
                </a:lnTo>
                <a:lnTo>
                  <a:pt x="273285" y="177720"/>
                </a:lnTo>
                <a:lnTo>
                  <a:pt x="278580" y="137307"/>
                </a:lnTo>
                <a:lnTo>
                  <a:pt x="276819" y="116821"/>
                </a:lnTo>
                <a:lnTo>
                  <a:pt x="264494" y="77930"/>
                </a:lnTo>
                <a:lnTo>
                  <a:pt x="241266" y="44116"/>
                </a:lnTo>
                <a:lnTo>
                  <a:pt x="209375" y="18643"/>
                </a:lnTo>
                <a:lnTo>
                  <a:pt x="171250" y="3449"/>
                </a:lnTo>
                <a:lnTo>
                  <a:pt x="130568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5">
            <a:extLst>
              <a:ext uri="{FF2B5EF4-FFF2-40B4-BE49-F238E27FC236}">
                <a16:creationId xmlns:a16="http://schemas.microsoft.com/office/drawing/2014/main" id="{2C977855-38CD-4994-B0B3-F90FB3DB89A7}"/>
              </a:ext>
            </a:extLst>
          </p:cNvPr>
          <p:cNvSpPr/>
          <p:nvPr userDrawn="1"/>
        </p:nvSpPr>
        <p:spPr>
          <a:xfrm>
            <a:off x="19518155" y="10513770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0568" y="0"/>
                </a:moveTo>
                <a:lnTo>
                  <a:pt x="90426" y="8558"/>
                </a:lnTo>
                <a:lnTo>
                  <a:pt x="54696" y="28298"/>
                </a:lnTo>
                <a:lnTo>
                  <a:pt x="26098" y="57717"/>
                </a:lnTo>
                <a:lnTo>
                  <a:pt x="7391" y="93979"/>
                </a:lnTo>
                <a:lnTo>
                  <a:pt x="0" y="134320"/>
                </a:lnTo>
                <a:lnTo>
                  <a:pt x="824" y="154756"/>
                </a:lnTo>
                <a:lnTo>
                  <a:pt x="11397" y="194270"/>
                </a:lnTo>
                <a:lnTo>
                  <a:pt x="33007" y="229009"/>
                </a:lnTo>
                <a:lnTo>
                  <a:pt x="63788" y="255973"/>
                </a:lnTo>
                <a:lnTo>
                  <a:pt x="101085" y="272837"/>
                </a:lnTo>
                <a:lnTo>
                  <a:pt x="141677" y="278142"/>
                </a:lnTo>
                <a:lnTo>
                  <a:pt x="155314" y="277312"/>
                </a:lnTo>
                <a:lnTo>
                  <a:pt x="194755" y="266913"/>
                </a:lnTo>
                <a:lnTo>
                  <a:pt x="229455" y="245487"/>
                </a:lnTo>
                <a:lnTo>
                  <a:pt x="256422" y="214864"/>
                </a:lnTo>
                <a:lnTo>
                  <a:pt x="273285" y="177718"/>
                </a:lnTo>
                <a:lnTo>
                  <a:pt x="278580" y="137307"/>
                </a:lnTo>
                <a:lnTo>
                  <a:pt x="276819" y="116821"/>
                </a:lnTo>
                <a:lnTo>
                  <a:pt x="264494" y="77930"/>
                </a:lnTo>
                <a:lnTo>
                  <a:pt x="241266" y="44116"/>
                </a:lnTo>
                <a:lnTo>
                  <a:pt x="209375" y="18643"/>
                </a:lnTo>
                <a:lnTo>
                  <a:pt x="171250" y="3449"/>
                </a:lnTo>
                <a:lnTo>
                  <a:pt x="130568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6">
            <a:extLst>
              <a:ext uri="{FF2B5EF4-FFF2-40B4-BE49-F238E27FC236}">
                <a16:creationId xmlns:a16="http://schemas.microsoft.com/office/drawing/2014/main" id="{601BE3F3-4B8C-4B33-949C-277C6F8A00DC}"/>
              </a:ext>
            </a:extLst>
          </p:cNvPr>
          <p:cNvSpPr/>
          <p:nvPr userDrawn="1"/>
        </p:nvSpPr>
        <p:spPr>
          <a:xfrm>
            <a:off x="18201139" y="10513477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50" y="0"/>
                </a:moveTo>
                <a:lnTo>
                  <a:pt x="97078" y="6465"/>
                </a:lnTo>
                <a:lnTo>
                  <a:pt x="60322" y="24362"/>
                </a:lnTo>
                <a:lnTo>
                  <a:pt x="30349" y="52149"/>
                </a:lnTo>
                <a:lnTo>
                  <a:pt x="9739" y="87433"/>
                </a:lnTo>
                <a:lnTo>
                  <a:pt x="267" y="127175"/>
                </a:lnTo>
                <a:lnTo>
                  <a:pt x="0" y="147601"/>
                </a:lnTo>
                <a:lnTo>
                  <a:pt x="2749" y="167953"/>
                </a:lnTo>
                <a:lnTo>
                  <a:pt x="16971" y="206257"/>
                </a:lnTo>
                <a:lnTo>
                  <a:pt x="41708" y="238786"/>
                </a:lnTo>
                <a:lnTo>
                  <a:pt x="74830" y="262739"/>
                </a:lnTo>
                <a:lnTo>
                  <a:pt x="113485" y="276055"/>
                </a:lnTo>
                <a:lnTo>
                  <a:pt x="133913" y="278328"/>
                </a:lnTo>
                <a:lnTo>
                  <a:pt x="154344" y="277585"/>
                </a:lnTo>
                <a:lnTo>
                  <a:pt x="193888" y="267199"/>
                </a:lnTo>
                <a:lnTo>
                  <a:pt x="228714" y="245792"/>
                </a:lnTo>
                <a:lnTo>
                  <a:pt x="255820" y="215206"/>
                </a:lnTo>
                <a:lnTo>
                  <a:pt x="272872" y="178076"/>
                </a:lnTo>
                <a:lnTo>
                  <a:pt x="278403" y="137598"/>
                </a:lnTo>
                <a:lnTo>
                  <a:pt x="277573" y="123944"/>
                </a:lnTo>
                <a:lnTo>
                  <a:pt x="267180" y="84442"/>
                </a:lnTo>
                <a:lnTo>
                  <a:pt x="245762" y="49656"/>
                </a:lnTo>
                <a:lnTo>
                  <a:pt x="215135" y="22559"/>
                </a:lnTo>
                <a:lnTo>
                  <a:pt x="177952" y="5517"/>
                </a:lnTo>
                <a:lnTo>
                  <a:pt x="137450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7">
            <a:extLst>
              <a:ext uri="{FF2B5EF4-FFF2-40B4-BE49-F238E27FC236}">
                <a16:creationId xmlns:a16="http://schemas.microsoft.com/office/drawing/2014/main" id="{734B181A-586C-434B-89A7-D1EBE11EC1B6}"/>
              </a:ext>
            </a:extLst>
          </p:cNvPr>
          <p:cNvSpPr/>
          <p:nvPr userDrawn="1"/>
        </p:nvSpPr>
        <p:spPr>
          <a:xfrm>
            <a:off x="15566757" y="10513477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50" y="0"/>
                </a:moveTo>
                <a:lnTo>
                  <a:pt x="97078" y="6465"/>
                </a:lnTo>
                <a:lnTo>
                  <a:pt x="60322" y="24362"/>
                </a:lnTo>
                <a:lnTo>
                  <a:pt x="30349" y="52149"/>
                </a:lnTo>
                <a:lnTo>
                  <a:pt x="9739" y="87433"/>
                </a:lnTo>
                <a:lnTo>
                  <a:pt x="267" y="127175"/>
                </a:lnTo>
                <a:lnTo>
                  <a:pt x="0" y="147601"/>
                </a:lnTo>
                <a:lnTo>
                  <a:pt x="2749" y="167953"/>
                </a:lnTo>
                <a:lnTo>
                  <a:pt x="16971" y="206257"/>
                </a:lnTo>
                <a:lnTo>
                  <a:pt x="41708" y="238786"/>
                </a:lnTo>
                <a:lnTo>
                  <a:pt x="74830" y="262739"/>
                </a:lnTo>
                <a:lnTo>
                  <a:pt x="113485" y="276055"/>
                </a:lnTo>
                <a:lnTo>
                  <a:pt x="133913" y="278328"/>
                </a:lnTo>
                <a:lnTo>
                  <a:pt x="154345" y="277585"/>
                </a:lnTo>
                <a:lnTo>
                  <a:pt x="193890" y="267199"/>
                </a:lnTo>
                <a:lnTo>
                  <a:pt x="228714" y="245792"/>
                </a:lnTo>
                <a:lnTo>
                  <a:pt x="255820" y="215206"/>
                </a:lnTo>
                <a:lnTo>
                  <a:pt x="272873" y="178076"/>
                </a:lnTo>
                <a:lnTo>
                  <a:pt x="278404" y="137598"/>
                </a:lnTo>
                <a:lnTo>
                  <a:pt x="277574" y="123944"/>
                </a:lnTo>
                <a:lnTo>
                  <a:pt x="267181" y="84442"/>
                </a:lnTo>
                <a:lnTo>
                  <a:pt x="245763" y="49656"/>
                </a:lnTo>
                <a:lnTo>
                  <a:pt x="215135" y="22559"/>
                </a:lnTo>
                <a:lnTo>
                  <a:pt x="177952" y="5517"/>
                </a:lnTo>
                <a:lnTo>
                  <a:pt x="137450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8">
            <a:extLst>
              <a:ext uri="{FF2B5EF4-FFF2-40B4-BE49-F238E27FC236}">
                <a16:creationId xmlns:a16="http://schemas.microsoft.com/office/drawing/2014/main" id="{2CB90F23-00E8-4D11-A8DF-DDDB9E7571E8}"/>
              </a:ext>
            </a:extLst>
          </p:cNvPr>
          <p:cNvSpPr/>
          <p:nvPr userDrawn="1"/>
        </p:nvSpPr>
        <p:spPr>
          <a:xfrm>
            <a:off x="15566757" y="9913713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50" y="0"/>
                </a:moveTo>
                <a:lnTo>
                  <a:pt x="97078" y="6467"/>
                </a:lnTo>
                <a:lnTo>
                  <a:pt x="60322" y="24364"/>
                </a:lnTo>
                <a:lnTo>
                  <a:pt x="30349" y="52151"/>
                </a:lnTo>
                <a:lnTo>
                  <a:pt x="9739" y="87433"/>
                </a:lnTo>
                <a:lnTo>
                  <a:pt x="267" y="127177"/>
                </a:lnTo>
                <a:lnTo>
                  <a:pt x="0" y="147603"/>
                </a:lnTo>
                <a:lnTo>
                  <a:pt x="2749" y="167956"/>
                </a:lnTo>
                <a:lnTo>
                  <a:pt x="16971" y="206258"/>
                </a:lnTo>
                <a:lnTo>
                  <a:pt x="41708" y="238786"/>
                </a:lnTo>
                <a:lnTo>
                  <a:pt x="74830" y="262739"/>
                </a:lnTo>
                <a:lnTo>
                  <a:pt x="113485" y="276055"/>
                </a:lnTo>
                <a:lnTo>
                  <a:pt x="133913" y="278328"/>
                </a:lnTo>
                <a:lnTo>
                  <a:pt x="154345" y="277585"/>
                </a:lnTo>
                <a:lnTo>
                  <a:pt x="193890" y="267199"/>
                </a:lnTo>
                <a:lnTo>
                  <a:pt x="228714" y="245792"/>
                </a:lnTo>
                <a:lnTo>
                  <a:pt x="255820" y="215206"/>
                </a:lnTo>
                <a:lnTo>
                  <a:pt x="272873" y="178076"/>
                </a:lnTo>
                <a:lnTo>
                  <a:pt x="278404" y="137598"/>
                </a:lnTo>
                <a:lnTo>
                  <a:pt x="277574" y="123944"/>
                </a:lnTo>
                <a:lnTo>
                  <a:pt x="267181" y="84445"/>
                </a:lnTo>
                <a:lnTo>
                  <a:pt x="245763" y="49656"/>
                </a:lnTo>
                <a:lnTo>
                  <a:pt x="215135" y="22559"/>
                </a:lnTo>
                <a:lnTo>
                  <a:pt x="177952" y="5517"/>
                </a:lnTo>
                <a:lnTo>
                  <a:pt x="137450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9">
            <a:extLst>
              <a:ext uri="{FF2B5EF4-FFF2-40B4-BE49-F238E27FC236}">
                <a16:creationId xmlns:a16="http://schemas.microsoft.com/office/drawing/2014/main" id="{A336F1B8-B00A-4AD5-8F13-8AC4E39D7A05}"/>
              </a:ext>
            </a:extLst>
          </p:cNvPr>
          <p:cNvSpPr/>
          <p:nvPr userDrawn="1"/>
        </p:nvSpPr>
        <p:spPr>
          <a:xfrm>
            <a:off x="15566788" y="11113244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21" y="0"/>
                </a:moveTo>
                <a:lnTo>
                  <a:pt x="97001" y="6484"/>
                </a:lnTo>
                <a:lnTo>
                  <a:pt x="60212" y="24426"/>
                </a:lnTo>
                <a:lnTo>
                  <a:pt x="30230" y="52275"/>
                </a:lnTo>
                <a:lnTo>
                  <a:pt x="9643" y="87628"/>
                </a:lnTo>
                <a:lnTo>
                  <a:pt x="227" y="127435"/>
                </a:lnTo>
                <a:lnTo>
                  <a:pt x="0" y="147886"/>
                </a:lnTo>
                <a:lnTo>
                  <a:pt x="2796" y="168257"/>
                </a:lnTo>
                <a:lnTo>
                  <a:pt x="17128" y="206572"/>
                </a:lnTo>
                <a:lnTo>
                  <a:pt x="41985" y="239072"/>
                </a:lnTo>
                <a:lnTo>
                  <a:pt x="75222" y="262950"/>
                </a:lnTo>
                <a:lnTo>
                  <a:pt x="113970" y="276146"/>
                </a:lnTo>
                <a:lnTo>
                  <a:pt x="134431" y="278345"/>
                </a:lnTo>
                <a:lnTo>
                  <a:pt x="154884" y="277521"/>
                </a:lnTo>
                <a:lnTo>
                  <a:pt x="194432" y="266957"/>
                </a:lnTo>
                <a:lnTo>
                  <a:pt x="229201" y="245366"/>
                </a:lnTo>
                <a:lnTo>
                  <a:pt x="256188" y="214611"/>
                </a:lnTo>
                <a:lnTo>
                  <a:pt x="273065" y="177346"/>
                </a:lnTo>
                <a:lnTo>
                  <a:pt x="278375" y="136788"/>
                </a:lnTo>
                <a:lnTo>
                  <a:pt x="277544" y="123162"/>
                </a:lnTo>
                <a:lnTo>
                  <a:pt x="267136" y="83753"/>
                </a:lnTo>
                <a:lnTo>
                  <a:pt x="245692" y="49084"/>
                </a:lnTo>
                <a:lnTo>
                  <a:pt x="215044" y="22138"/>
                </a:lnTo>
                <a:lnTo>
                  <a:pt x="177867" y="5289"/>
                </a:lnTo>
                <a:lnTo>
                  <a:pt x="137421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0">
            <a:extLst>
              <a:ext uri="{FF2B5EF4-FFF2-40B4-BE49-F238E27FC236}">
                <a16:creationId xmlns:a16="http://schemas.microsoft.com/office/drawing/2014/main" id="{ED61252B-60D6-4D25-9F31-BA34B9959D85}"/>
              </a:ext>
            </a:extLst>
          </p:cNvPr>
          <p:cNvSpPr/>
          <p:nvPr userDrawn="1"/>
        </p:nvSpPr>
        <p:spPr>
          <a:xfrm>
            <a:off x="19518358" y="11113244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21" y="0"/>
                </a:moveTo>
                <a:lnTo>
                  <a:pt x="97001" y="6484"/>
                </a:lnTo>
                <a:lnTo>
                  <a:pt x="60212" y="24426"/>
                </a:lnTo>
                <a:lnTo>
                  <a:pt x="30230" y="52275"/>
                </a:lnTo>
                <a:lnTo>
                  <a:pt x="9643" y="87628"/>
                </a:lnTo>
                <a:lnTo>
                  <a:pt x="227" y="127435"/>
                </a:lnTo>
                <a:lnTo>
                  <a:pt x="0" y="147886"/>
                </a:lnTo>
                <a:lnTo>
                  <a:pt x="2796" y="168257"/>
                </a:lnTo>
                <a:lnTo>
                  <a:pt x="17128" y="206572"/>
                </a:lnTo>
                <a:lnTo>
                  <a:pt x="41985" y="239072"/>
                </a:lnTo>
                <a:lnTo>
                  <a:pt x="75222" y="262950"/>
                </a:lnTo>
                <a:lnTo>
                  <a:pt x="113970" y="276146"/>
                </a:lnTo>
                <a:lnTo>
                  <a:pt x="134431" y="278345"/>
                </a:lnTo>
                <a:lnTo>
                  <a:pt x="154884" y="277521"/>
                </a:lnTo>
                <a:lnTo>
                  <a:pt x="194432" y="266957"/>
                </a:lnTo>
                <a:lnTo>
                  <a:pt x="229201" y="245366"/>
                </a:lnTo>
                <a:lnTo>
                  <a:pt x="256188" y="214611"/>
                </a:lnTo>
                <a:lnTo>
                  <a:pt x="273065" y="177346"/>
                </a:lnTo>
                <a:lnTo>
                  <a:pt x="278375" y="136788"/>
                </a:lnTo>
                <a:lnTo>
                  <a:pt x="277544" y="123162"/>
                </a:lnTo>
                <a:lnTo>
                  <a:pt x="267136" y="83753"/>
                </a:lnTo>
                <a:lnTo>
                  <a:pt x="245692" y="49084"/>
                </a:lnTo>
                <a:lnTo>
                  <a:pt x="215044" y="22138"/>
                </a:lnTo>
                <a:lnTo>
                  <a:pt x="177867" y="5289"/>
                </a:lnTo>
                <a:lnTo>
                  <a:pt x="137421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Holder 3">
            <a:extLst>
              <a:ext uri="{FF2B5EF4-FFF2-40B4-BE49-F238E27FC236}">
                <a16:creationId xmlns:a16="http://schemas.microsoft.com/office/drawing/2014/main" id="{0F8D7552-9293-49BE-82A7-E5DD9D67679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264348" y="6645276"/>
            <a:ext cx="7751294" cy="3807303"/>
          </a:xfrm>
          <a:prstGeom prst="roundRect">
            <a:avLst/>
          </a:prstGeom>
          <a:ln w="28575">
            <a:solidFill>
              <a:srgbClr val="CC1D28"/>
            </a:solidFill>
          </a:ln>
        </p:spPr>
        <p:txBody>
          <a:bodyPr lIns="72000" tIns="216000" rIns="72000" bIns="216000" anchor="ctr" anchorCtr="0">
            <a:normAutofit/>
          </a:bodyPr>
          <a:lstStyle>
            <a:lvl1pPr algn="l">
              <a:defRPr lang="ru-RU" sz="2400" b="0" i="0" smtClean="0">
                <a:effectLst/>
              </a:defRPr>
            </a:lvl1pPr>
          </a:lstStyle>
          <a:p>
            <a:endParaRPr dirty="0"/>
          </a:p>
        </p:txBody>
      </p:sp>
      <p:sp>
        <p:nvSpPr>
          <p:cNvPr id="36" name="Holder 3">
            <a:extLst>
              <a:ext uri="{FF2B5EF4-FFF2-40B4-BE49-F238E27FC236}">
                <a16:creationId xmlns:a16="http://schemas.microsoft.com/office/drawing/2014/main" id="{4F41215D-E282-486F-9B6E-D6B9683BD340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754091" y="2406811"/>
            <a:ext cx="7747172" cy="5108969"/>
          </a:xfrm>
          <a:prstGeom prst="roundRect">
            <a:avLst/>
          </a:prstGeom>
          <a:solidFill>
            <a:schemeClr val="bg2"/>
          </a:solidFill>
          <a:ln w="28575">
            <a:solidFill>
              <a:srgbClr val="CC1D28"/>
            </a:solidFill>
          </a:ln>
        </p:spPr>
        <p:txBody>
          <a:bodyPr lIns="72000" tIns="216000" rIns="72000" bIns="216000" anchor="ctr" anchorCtr="0">
            <a:normAutofit/>
          </a:bodyPr>
          <a:lstStyle>
            <a:lvl1pPr algn="l">
              <a:defRPr lang="ru-RU" sz="2400" b="0" i="0" smtClean="0">
                <a:effectLst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6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12782" y="924613"/>
            <a:ext cx="8478835" cy="835266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pic>
        <p:nvPicPr>
          <p:cNvPr id="17" name="object 2">
            <a:extLst>
              <a:ext uri="{FF2B5EF4-FFF2-40B4-BE49-F238E27FC236}">
                <a16:creationId xmlns:a16="http://schemas.microsoft.com/office/drawing/2014/main" id="{94406F5A-14D1-4989-8B05-D7BE7B37264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232" y="640838"/>
            <a:ext cx="84007" cy="95650"/>
          </a:xfrm>
          <a:prstGeom prst="rect">
            <a:avLst/>
          </a:prstGeom>
        </p:spPr>
      </p:pic>
      <p:pic>
        <p:nvPicPr>
          <p:cNvPr id="18" name="object 3">
            <a:extLst>
              <a:ext uri="{FF2B5EF4-FFF2-40B4-BE49-F238E27FC236}">
                <a16:creationId xmlns:a16="http://schemas.microsoft.com/office/drawing/2014/main" id="{630E3491-00B2-481D-93A1-3C6A360381A5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35977" y="712983"/>
            <a:ext cx="1527677" cy="295599"/>
          </a:xfrm>
          <a:prstGeom prst="rect">
            <a:avLst/>
          </a:prstGeom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id="{7006FADC-F1E6-42A1-87F3-2F1574EC6940}"/>
              </a:ext>
            </a:extLst>
          </p:cNvPr>
          <p:cNvSpPr/>
          <p:nvPr userDrawn="1"/>
        </p:nvSpPr>
        <p:spPr>
          <a:xfrm>
            <a:off x="1264437" y="523550"/>
            <a:ext cx="663575" cy="663575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421144" y="265518"/>
                </a:moveTo>
                <a:lnTo>
                  <a:pt x="349288" y="242176"/>
                </a:lnTo>
                <a:lnTo>
                  <a:pt x="349288" y="254215"/>
                </a:lnTo>
                <a:lnTo>
                  <a:pt x="262305" y="254215"/>
                </a:lnTo>
                <a:lnTo>
                  <a:pt x="262305" y="239153"/>
                </a:lnTo>
                <a:lnTo>
                  <a:pt x="266090" y="235381"/>
                </a:lnTo>
                <a:lnTo>
                  <a:pt x="292557" y="235381"/>
                </a:lnTo>
                <a:lnTo>
                  <a:pt x="349288" y="254215"/>
                </a:lnTo>
                <a:lnTo>
                  <a:pt x="349288" y="242176"/>
                </a:lnTo>
                <a:lnTo>
                  <a:pt x="334162" y="237261"/>
                </a:lnTo>
                <a:lnTo>
                  <a:pt x="411683" y="237261"/>
                </a:lnTo>
                <a:lnTo>
                  <a:pt x="405523" y="235381"/>
                </a:lnTo>
                <a:lnTo>
                  <a:pt x="393204" y="231622"/>
                </a:lnTo>
                <a:lnTo>
                  <a:pt x="356247" y="220319"/>
                </a:lnTo>
                <a:lnTo>
                  <a:pt x="326593" y="211264"/>
                </a:lnTo>
                <a:lnTo>
                  <a:pt x="326593" y="220319"/>
                </a:lnTo>
                <a:lnTo>
                  <a:pt x="281851" y="220319"/>
                </a:lnTo>
                <a:lnTo>
                  <a:pt x="258521" y="212788"/>
                </a:lnTo>
                <a:lnTo>
                  <a:pt x="249072" y="219075"/>
                </a:lnTo>
                <a:lnTo>
                  <a:pt x="249072" y="239153"/>
                </a:lnTo>
                <a:lnTo>
                  <a:pt x="249072" y="254215"/>
                </a:lnTo>
                <a:lnTo>
                  <a:pt x="228269" y="254215"/>
                </a:lnTo>
                <a:lnTo>
                  <a:pt x="228269" y="241033"/>
                </a:lnTo>
                <a:lnTo>
                  <a:pt x="233946" y="235381"/>
                </a:lnTo>
                <a:lnTo>
                  <a:pt x="245287" y="235381"/>
                </a:lnTo>
                <a:lnTo>
                  <a:pt x="249072" y="239153"/>
                </a:lnTo>
                <a:lnTo>
                  <a:pt x="249072" y="219075"/>
                </a:lnTo>
                <a:lnTo>
                  <a:pt x="247180" y="220319"/>
                </a:lnTo>
                <a:lnTo>
                  <a:pt x="228269" y="220319"/>
                </a:lnTo>
                <a:lnTo>
                  <a:pt x="228269" y="201485"/>
                </a:lnTo>
                <a:lnTo>
                  <a:pt x="228269" y="193954"/>
                </a:lnTo>
                <a:lnTo>
                  <a:pt x="326593" y="220319"/>
                </a:lnTo>
                <a:lnTo>
                  <a:pt x="326593" y="211264"/>
                </a:lnTo>
                <a:lnTo>
                  <a:pt x="269989" y="193954"/>
                </a:lnTo>
                <a:lnTo>
                  <a:pt x="220713" y="178892"/>
                </a:lnTo>
                <a:lnTo>
                  <a:pt x="209359" y="187566"/>
                </a:lnTo>
                <a:lnTo>
                  <a:pt x="209359" y="201485"/>
                </a:lnTo>
                <a:lnTo>
                  <a:pt x="209359" y="220319"/>
                </a:lnTo>
                <a:lnTo>
                  <a:pt x="186677" y="220319"/>
                </a:lnTo>
                <a:lnTo>
                  <a:pt x="209359" y="201485"/>
                </a:lnTo>
                <a:lnTo>
                  <a:pt x="209359" y="187566"/>
                </a:lnTo>
                <a:lnTo>
                  <a:pt x="163982" y="222199"/>
                </a:lnTo>
                <a:lnTo>
                  <a:pt x="163982" y="237261"/>
                </a:lnTo>
                <a:lnTo>
                  <a:pt x="179108" y="237261"/>
                </a:lnTo>
                <a:lnTo>
                  <a:pt x="179108" y="231622"/>
                </a:lnTo>
                <a:lnTo>
                  <a:pt x="205587" y="231622"/>
                </a:lnTo>
                <a:lnTo>
                  <a:pt x="209359" y="235381"/>
                </a:lnTo>
                <a:lnTo>
                  <a:pt x="209359" y="254215"/>
                </a:lnTo>
                <a:lnTo>
                  <a:pt x="201803" y="254215"/>
                </a:lnTo>
                <a:lnTo>
                  <a:pt x="201803" y="265518"/>
                </a:lnTo>
                <a:lnTo>
                  <a:pt x="209359" y="265518"/>
                </a:lnTo>
                <a:lnTo>
                  <a:pt x="209359" y="510311"/>
                </a:lnTo>
                <a:lnTo>
                  <a:pt x="228269" y="521614"/>
                </a:lnTo>
                <a:lnTo>
                  <a:pt x="228269" y="265518"/>
                </a:lnTo>
                <a:lnTo>
                  <a:pt x="245287" y="265518"/>
                </a:lnTo>
                <a:lnTo>
                  <a:pt x="249072" y="269278"/>
                </a:lnTo>
                <a:lnTo>
                  <a:pt x="249072" y="531025"/>
                </a:lnTo>
                <a:lnTo>
                  <a:pt x="262305" y="536676"/>
                </a:lnTo>
                <a:lnTo>
                  <a:pt x="262305" y="269278"/>
                </a:lnTo>
                <a:lnTo>
                  <a:pt x="266090" y="265518"/>
                </a:lnTo>
                <a:lnTo>
                  <a:pt x="421144" y="265518"/>
                </a:lnTo>
                <a:close/>
              </a:path>
              <a:path w="663575" h="663575">
                <a:moveTo>
                  <a:pt x="532942" y="321551"/>
                </a:moveTo>
                <a:lnTo>
                  <a:pt x="518045" y="298919"/>
                </a:lnTo>
                <a:lnTo>
                  <a:pt x="506857" y="298919"/>
                </a:lnTo>
                <a:lnTo>
                  <a:pt x="506857" y="257429"/>
                </a:lnTo>
                <a:lnTo>
                  <a:pt x="488226" y="234797"/>
                </a:lnTo>
                <a:lnTo>
                  <a:pt x="436054" y="246113"/>
                </a:lnTo>
                <a:lnTo>
                  <a:pt x="436054" y="280060"/>
                </a:lnTo>
                <a:lnTo>
                  <a:pt x="398780" y="291376"/>
                </a:lnTo>
                <a:lnTo>
                  <a:pt x="398780" y="366814"/>
                </a:lnTo>
                <a:lnTo>
                  <a:pt x="350329" y="378129"/>
                </a:lnTo>
                <a:lnTo>
                  <a:pt x="350329" y="408305"/>
                </a:lnTo>
                <a:lnTo>
                  <a:pt x="320509" y="415848"/>
                </a:lnTo>
                <a:lnTo>
                  <a:pt x="320509" y="464883"/>
                </a:lnTo>
                <a:lnTo>
                  <a:pt x="286969" y="472427"/>
                </a:lnTo>
                <a:lnTo>
                  <a:pt x="286969" y="544080"/>
                </a:lnTo>
                <a:lnTo>
                  <a:pt x="298157" y="545973"/>
                </a:lnTo>
                <a:lnTo>
                  <a:pt x="298157" y="481850"/>
                </a:lnTo>
                <a:lnTo>
                  <a:pt x="320509" y="476186"/>
                </a:lnTo>
                <a:lnTo>
                  <a:pt x="320509" y="547852"/>
                </a:lnTo>
                <a:lnTo>
                  <a:pt x="331698" y="547852"/>
                </a:lnTo>
                <a:lnTo>
                  <a:pt x="331698" y="425272"/>
                </a:lnTo>
                <a:lnTo>
                  <a:pt x="350329" y="419620"/>
                </a:lnTo>
                <a:lnTo>
                  <a:pt x="350329" y="547852"/>
                </a:lnTo>
                <a:lnTo>
                  <a:pt x="361505" y="545973"/>
                </a:lnTo>
                <a:lnTo>
                  <a:pt x="361505" y="387553"/>
                </a:lnTo>
                <a:lnTo>
                  <a:pt x="398780" y="378129"/>
                </a:lnTo>
                <a:lnTo>
                  <a:pt x="398780" y="536536"/>
                </a:lnTo>
                <a:lnTo>
                  <a:pt x="409956" y="532765"/>
                </a:lnTo>
                <a:lnTo>
                  <a:pt x="409956" y="298919"/>
                </a:lnTo>
                <a:lnTo>
                  <a:pt x="436054" y="291376"/>
                </a:lnTo>
                <a:lnTo>
                  <a:pt x="436054" y="521449"/>
                </a:lnTo>
                <a:lnTo>
                  <a:pt x="447230" y="513905"/>
                </a:lnTo>
                <a:lnTo>
                  <a:pt x="447230" y="255536"/>
                </a:lnTo>
                <a:lnTo>
                  <a:pt x="484505" y="247992"/>
                </a:lnTo>
                <a:lnTo>
                  <a:pt x="495681" y="261200"/>
                </a:lnTo>
                <a:lnTo>
                  <a:pt x="495681" y="472427"/>
                </a:lnTo>
                <a:lnTo>
                  <a:pt x="506857" y="459219"/>
                </a:lnTo>
                <a:lnTo>
                  <a:pt x="506857" y="314007"/>
                </a:lnTo>
                <a:lnTo>
                  <a:pt x="514311" y="314007"/>
                </a:lnTo>
                <a:lnTo>
                  <a:pt x="521766" y="325323"/>
                </a:lnTo>
                <a:lnTo>
                  <a:pt x="521766" y="434708"/>
                </a:lnTo>
                <a:lnTo>
                  <a:pt x="532942" y="412076"/>
                </a:lnTo>
                <a:lnTo>
                  <a:pt x="532942" y="321551"/>
                </a:lnTo>
                <a:close/>
              </a:path>
              <a:path w="663575" h="663575">
                <a:moveTo>
                  <a:pt x="618667" y="331698"/>
                </a:moveTo>
                <a:lnTo>
                  <a:pt x="614908" y="285153"/>
                </a:lnTo>
                <a:lnTo>
                  <a:pt x="604037" y="240995"/>
                </a:lnTo>
                <a:lnTo>
                  <a:pt x="586638" y="199809"/>
                </a:lnTo>
                <a:lnTo>
                  <a:pt x="573354" y="178422"/>
                </a:lnTo>
                <a:lnTo>
                  <a:pt x="573354" y="331698"/>
                </a:lnTo>
                <a:lnTo>
                  <a:pt x="568452" y="380403"/>
                </a:lnTo>
                <a:lnTo>
                  <a:pt x="554367" y="425767"/>
                </a:lnTo>
                <a:lnTo>
                  <a:pt x="532079" y="466813"/>
                </a:lnTo>
                <a:lnTo>
                  <a:pt x="502577" y="502577"/>
                </a:lnTo>
                <a:lnTo>
                  <a:pt x="466813" y="532079"/>
                </a:lnTo>
                <a:lnTo>
                  <a:pt x="425754" y="554367"/>
                </a:lnTo>
                <a:lnTo>
                  <a:pt x="380403" y="568452"/>
                </a:lnTo>
                <a:lnTo>
                  <a:pt x="331698" y="573354"/>
                </a:lnTo>
                <a:lnTo>
                  <a:pt x="282994" y="568452"/>
                </a:lnTo>
                <a:lnTo>
                  <a:pt x="237629" y="554367"/>
                </a:lnTo>
                <a:lnTo>
                  <a:pt x="196583" y="532079"/>
                </a:lnTo>
                <a:lnTo>
                  <a:pt x="160820" y="502577"/>
                </a:lnTo>
                <a:lnTo>
                  <a:pt x="131305" y="466813"/>
                </a:lnTo>
                <a:lnTo>
                  <a:pt x="109029" y="425767"/>
                </a:lnTo>
                <a:lnTo>
                  <a:pt x="94945" y="380403"/>
                </a:lnTo>
                <a:lnTo>
                  <a:pt x="90030" y="331698"/>
                </a:lnTo>
                <a:lnTo>
                  <a:pt x="94945" y="282994"/>
                </a:lnTo>
                <a:lnTo>
                  <a:pt x="109029" y="237629"/>
                </a:lnTo>
                <a:lnTo>
                  <a:pt x="131305" y="196583"/>
                </a:lnTo>
                <a:lnTo>
                  <a:pt x="160820" y="160820"/>
                </a:lnTo>
                <a:lnTo>
                  <a:pt x="196583" y="131305"/>
                </a:lnTo>
                <a:lnTo>
                  <a:pt x="237629" y="109029"/>
                </a:lnTo>
                <a:lnTo>
                  <a:pt x="282994" y="94945"/>
                </a:lnTo>
                <a:lnTo>
                  <a:pt x="331698" y="90030"/>
                </a:lnTo>
                <a:lnTo>
                  <a:pt x="380403" y="94945"/>
                </a:lnTo>
                <a:lnTo>
                  <a:pt x="425754" y="109029"/>
                </a:lnTo>
                <a:lnTo>
                  <a:pt x="466813" y="131305"/>
                </a:lnTo>
                <a:lnTo>
                  <a:pt x="502577" y="160820"/>
                </a:lnTo>
                <a:lnTo>
                  <a:pt x="532079" y="196583"/>
                </a:lnTo>
                <a:lnTo>
                  <a:pt x="554367" y="237629"/>
                </a:lnTo>
                <a:lnTo>
                  <a:pt x="568452" y="282994"/>
                </a:lnTo>
                <a:lnTo>
                  <a:pt x="573354" y="331698"/>
                </a:lnTo>
                <a:lnTo>
                  <a:pt x="573354" y="178422"/>
                </a:lnTo>
                <a:lnTo>
                  <a:pt x="534619" y="128778"/>
                </a:lnTo>
                <a:lnTo>
                  <a:pt x="501180" y="100088"/>
                </a:lnTo>
                <a:lnTo>
                  <a:pt x="463575" y="76758"/>
                </a:lnTo>
                <a:lnTo>
                  <a:pt x="422402" y="59347"/>
                </a:lnTo>
                <a:lnTo>
                  <a:pt x="378244" y="48475"/>
                </a:lnTo>
                <a:lnTo>
                  <a:pt x="331698" y="44716"/>
                </a:lnTo>
                <a:lnTo>
                  <a:pt x="285140" y="48475"/>
                </a:lnTo>
                <a:lnTo>
                  <a:pt x="240995" y="59347"/>
                </a:lnTo>
                <a:lnTo>
                  <a:pt x="199809" y="76758"/>
                </a:lnTo>
                <a:lnTo>
                  <a:pt x="162217" y="100088"/>
                </a:lnTo>
                <a:lnTo>
                  <a:pt x="128778" y="128778"/>
                </a:lnTo>
                <a:lnTo>
                  <a:pt x="100088" y="162217"/>
                </a:lnTo>
                <a:lnTo>
                  <a:pt x="76758" y="199809"/>
                </a:lnTo>
                <a:lnTo>
                  <a:pt x="59347" y="240995"/>
                </a:lnTo>
                <a:lnTo>
                  <a:pt x="48475" y="285153"/>
                </a:lnTo>
                <a:lnTo>
                  <a:pt x="44716" y="331698"/>
                </a:lnTo>
                <a:lnTo>
                  <a:pt x="48475" y="378244"/>
                </a:lnTo>
                <a:lnTo>
                  <a:pt x="59347" y="422402"/>
                </a:lnTo>
                <a:lnTo>
                  <a:pt x="76758" y="463575"/>
                </a:lnTo>
                <a:lnTo>
                  <a:pt x="100088" y="501180"/>
                </a:lnTo>
                <a:lnTo>
                  <a:pt x="128778" y="534619"/>
                </a:lnTo>
                <a:lnTo>
                  <a:pt x="162217" y="563295"/>
                </a:lnTo>
                <a:lnTo>
                  <a:pt x="199809" y="586638"/>
                </a:lnTo>
                <a:lnTo>
                  <a:pt x="240995" y="604037"/>
                </a:lnTo>
                <a:lnTo>
                  <a:pt x="285140" y="614908"/>
                </a:lnTo>
                <a:lnTo>
                  <a:pt x="331698" y="618667"/>
                </a:lnTo>
                <a:lnTo>
                  <a:pt x="378244" y="614908"/>
                </a:lnTo>
                <a:lnTo>
                  <a:pt x="422402" y="604037"/>
                </a:lnTo>
                <a:lnTo>
                  <a:pt x="463575" y="586638"/>
                </a:lnTo>
                <a:lnTo>
                  <a:pt x="484974" y="573354"/>
                </a:lnTo>
                <a:lnTo>
                  <a:pt x="501180" y="563295"/>
                </a:lnTo>
                <a:lnTo>
                  <a:pt x="534619" y="534619"/>
                </a:lnTo>
                <a:lnTo>
                  <a:pt x="563295" y="501180"/>
                </a:lnTo>
                <a:lnTo>
                  <a:pt x="586638" y="463575"/>
                </a:lnTo>
                <a:lnTo>
                  <a:pt x="604037" y="422402"/>
                </a:lnTo>
                <a:lnTo>
                  <a:pt x="614908" y="378244"/>
                </a:lnTo>
                <a:lnTo>
                  <a:pt x="618667" y="331698"/>
                </a:lnTo>
                <a:close/>
              </a:path>
              <a:path w="663575" h="663575">
                <a:moveTo>
                  <a:pt x="663397" y="331698"/>
                </a:moveTo>
                <a:lnTo>
                  <a:pt x="659790" y="282676"/>
                </a:lnTo>
                <a:lnTo>
                  <a:pt x="649351" y="235902"/>
                </a:lnTo>
                <a:lnTo>
                  <a:pt x="644753" y="223850"/>
                </a:lnTo>
                <a:lnTo>
                  <a:pt x="644753" y="331698"/>
                </a:lnTo>
                <a:lnTo>
                  <a:pt x="641362" y="377952"/>
                </a:lnTo>
                <a:lnTo>
                  <a:pt x="631507" y="422109"/>
                </a:lnTo>
                <a:lnTo>
                  <a:pt x="615657" y="463677"/>
                </a:lnTo>
                <a:lnTo>
                  <a:pt x="594321" y="502158"/>
                </a:lnTo>
                <a:lnTo>
                  <a:pt x="567969" y="537083"/>
                </a:lnTo>
                <a:lnTo>
                  <a:pt x="537083" y="567969"/>
                </a:lnTo>
                <a:lnTo>
                  <a:pt x="502158" y="594321"/>
                </a:lnTo>
                <a:lnTo>
                  <a:pt x="463677" y="615657"/>
                </a:lnTo>
                <a:lnTo>
                  <a:pt x="422109" y="631507"/>
                </a:lnTo>
                <a:lnTo>
                  <a:pt x="377952" y="641362"/>
                </a:lnTo>
                <a:lnTo>
                  <a:pt x="331698" y="644753"/>
                </a:lnTo>
                <a:lnTo>
                  <a:pt x="285432" y="641362"/>
                </a:lnTo>
                <a:lnTo>
                  <a:pt x="241274" y="631507"/>
                </a:lnTo>
                <a:lnTo>
                  <a:pt x="199720" y="615657"/>
                </a:lnTo>
                <a:lnTo>
                  <a:pt x="161226" y="594321"/>
                </a:lnTo>
                <a:lnTo>
                  <a:pt x="126301" y="567969"/>
                </a:lnTo>
                <a:lnTo>
                  <a:pt x="95427" y="537083"/>
                </a:lnTo>
                <a:lnTo>
                  <a:pt x="69075" y="502158"/>
                </a:lnTo>
                <a:lnTo>
                  <a:pt x="47726" y="463677"/>
                </a:lnTo>
                <a:lnTo>
                  <a:pt x="31889" y="422109"/>
                </a:lnTo>
                <a:lnTo>
                  <a:pt x="22021" y="377952"/>
                </a:lnTo>
                <a:lnTo>
                  <a:pt x="18630" y="331698"/>
                </a:lnTo>
                <a:lnTo>
                  <a:pt x="22021" y="285432"/>
                </a:lnTo>
                <a:lnTo>
                  <a:pt x="31889" y="241274"/>
                </a:lnTo>
                <a:lnTo>
                  <a:pt x="47726" y="199720"/>
                </a:lnTo>
                <a:lnTo>
                  <a:pt x="69075" y="161226"/>
                </a:lnTo>
                <a:lnTo>
                  <a:pt x="95427" y="126301"/>
                </a:lnTo>
                <a:lnTo>
                  <a:pt x="126301" y="95427"/>
                </a:lnTo>
                <a:lnTo>
                  <a:pt x="161226" y="69075"/>
                </a:lnTo>
                <a:lnTo>
                  <a:pt x="199720" y="47726"/>
                </a:lnTo>
                <a:lnTo>
                  <a:pt x="241274" y="31889"/>
                </a:lnTo>
                <a:lnTo>
                  <a:pt x="285432" y="22034"/>
                </a:lnTo>
                <a:lnTo>
                  <a:pt x="331698" y="18630"/>
                </a:lnTo>
                <a:lnTo>
                  <a:pt x="377952" y="22034"/>
                </a:lnTo>
                <a:lnTo>
                  <a:pt x="422109" y="31889"/>
                </a:lnTo>
                <a:lnTo>
                  <a:pt x="463677" y="47726"/>
                </a:lnTo>
                <a:lnTo>
                  <a:pt x="502158" y="69075"/>
                </a:lnTo>
                <a:lnTo>
                  <a:pt x="537083" y="95427"/>
                </a:lnTo>
                <a:lnTo>
                  <a:pt x="567969" y="126301"/>
                </a:lnTo>
                <a:lnTo>
                  <a:pt x="594321" y="161226"/>
                </a:lnTo>
                <a:lnTo>
                  <a:pt x="615657" y="199720"/>
                </a:lnTo>
                <a:lnTo>
                  <a:pt x="631507" y="241274"/>
                </a:lnTo>
                <a:lnTo>
                  <a:pt x="641362" y="285432"/>
                </a:lnTo>
                <a:lnTo>
                  <a:pt x="644753" y="331698"/>
                </a:lnTo>
                <a:lnTo>
                  <a:pt x="644753" y="223850"/>
                </a:lnTo>
                <a:lnTo>
                  <a:pt x="609955" y="151079"/>
                </a:lnTo>
                <a:lnTo>
                  <a:pt x="582028" y="114084"/>
                </a:lnTo>
                <a:lnTo>
                  <a:pt x="549313" y="81356"/>
                </a:lnTo>
                <a:lnTo>
                  <a:pt x="512305" y="53441"/>
                </a:lnTo>
                <a:lnTo>
                  <a:pt x="471525" y="30822"/>
                </a:lnTo>
                <a:lnTo>
                  <a:pt x="427494" y="14046"/>
                </a:lnTo>
                <a:lnTo>
                  <a:pt x="380707" y="3594"/>
                </a:lnTo>
                <a:lnTo>
                  <a:pt x="331698" y="0"/>
                </a:lnTo>
                <a:lnTo>
                  <a:pt x="282676" y="3594"/>
                </a:lnTo>
                <a:lnTo>
                  <a:pt x="235902" y="14046"/>
                </a:lnTo>
                <a:lnTo>
                  <a:pt x="191858" y="30822"/>
                </a:lnTo>
                <a:lnTo>
                  <a:pt x="151079" y="53441"/>
                </a:lnTo>
                <a:lnTo>
                  <a:pt x="114084" y="81356"/>
                </a:lnTo>
                <a:lnTo>
                  <a:pt x="81356" y="114084"/>
                </a:lnTo>
                <a:lnTo>
                  <a:pt x="53441" y="151079"/>
                </a:lnTo>
                <a:lnTo>
                  <a:pt x="30822" y="191858"/>
                </a:lnTo>
                <a:lnTo>
                  <a:pt x="14046" y="235902"/>
                </a:lnTo>
                <a:lnTo>
                  <a:pt x="3594" y="282676"/>
                </a:lnTo>
                <a:lnTo>
                  <a:pt x="0" y="331698"/>
                </a:lnTo>
                <a:lnTo>
                  <a:pt x="3594" y="380707"/>
                </a:lnTo>
                <a:lnTo>
                  <a:pt x="14046" y="427494"/>
                </a:lnTo>
                <a:lnTo>
                  <a:pt x="30822" y="471525"/>
                </a:lnTo>
                <a:lnTo>
                  <a:pt x="53441" y="512305"/>
                </a:lnTo>
                <a:lnTo>
                  <a:pt x="81356" y="549313"/>
                </a:lnTo>
                <a:lnTo>
                  <a:pt x="114084" y="582028"/>
                </a:lnTo>
                <a:lnTo>
                  <a:pt x="151079" y="609955"/>
                </a:lnTo>
                <a:lnTo>
                  <a:pt x="191858" y="632561"/>
                </a:lnTo>
                <a:lnTo>
                  <a:pt x="235902" y="649351"/>
                </a:lnTo>
                <a:lnTo>
                  <a:pt x="282676" y="659790"/>
                </a:lnTo>
                <a:lnTo>
                  <a:pt x="331698" y="663397"/>
                </a:lnTo>
                <a:lnTo>
                  <a:pt x="380707" y="659790"/>
                </a:lnTo>
                <a:lnTo>
                  <a:pt x="427494" y="649351"/>
                </a:lnTo>
                <a:lnTo>
                  <a:pt x="439534" y="644753"/>
                </a:lnTo>
                <a:lnTo>
                  <a:pt x="471525" y="632561"/>
                </a:lnTo>
                <a:lnTo>
                  <a:pt x="512305" y="609955"/>
                </a:lnTo>
                <a:lnTo>
                  <a:pt x="549313" y="582028"/>
                </a:lnTo>
                <a:lnTo>
                  <a:pt x="582028" y="549313"/>
                </a:lnTo>
                <a:lnTo>
                  <a:pt x="609955" y="512305"/>
                </a:lnTo>
                <a:lnTo>
                  <a:pt x="632561" y="471525"/>
                </a:lnTo>
                <a:lnTo>
                  <a:pt x="649351" y="427494"/>
                </a:lnTo>
                <a:lnTo>
                  <a:pt x="659790" y="380707"/>
                </a:lnTo>
                <a:lnTo>
                  <a:pt x="663397" y="331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11B30FF-0031-4746-8BD7-C0E3EF29EDB3}"/>
              </a:ext>
            </a:extLst>
          </p:cNvPr>
          <p:cNvSpPr/>
          <p:nvPr userDrawn="1"/>
        </p:nvSpPr>
        <p:spPr>
          <a:xfrm>
            <a:off x="4075587" y="523514"/>
            <a:ext cx="554355" cy="657860"/>
          </a:xfrm>
          <a:custGeom>
            <a:avLst/>
            <a:gdLst/>
            <a:ahLst/>
            <a:cxnLst/>
            <a:rect l="l" t="t" r="r" b="b"/>
            <a:pathLst>
              <a:path w="554354" h="657860">
                <a:moveTo>
                  <a:pt x="4289" y="0"/>
                </a:moveTo>
                <a:lnTo>
                  <a:pt x="0" y="3850"/>
                </a:lnTo>
                <a:lnTo>
                  <a:pt x="0" y="8609"/>
                </a:lnTo>
                <a:lnTo>
                  <a:pt x="0" y="57377"/>
                </a:lnTo>
                <a:lnTo>
                  <a:pt x="3347" y="8609"/>
                </a:lnTo>
                <a:lnTo>
                  <a:pt x="3347" y="5400"/>
                </a:lnTo>
                <a:lnTo>
                  <a:pt x="5299" y="3774"/>
                </a:lnTo>
                <a:lnTo>
                  <a:pt x="539241" y="14871"/>
                </a:lnTo>
                <a:lnTo>
                  <a:pt x="541183" y="16642"/>
                </a:lnTo>
                <a:lnTo>
                  <a:pt x="543195" y="400953"/>
                </a:lnTo>
                <a:lnTo>
                  <a:pt x="483511" y="438822"/>
                </a:lnTo>
                <a:lnTo>
                  <a:pt x="483511" y="516341"/>
                </a:lnTo>
                <a:lnTo>
                  <a:pt x="473951" y="516341"/>
                </a:lnTo>
                <a:lnTo>
                  <a:pt x="473951" y="332567"/>
                </a:lnTo>
                <a:lnTo>
                  <a:pt x="338264" y="246712"/>
                </a:lnTo>
                <a:lnTo>
                  <a:pt x="338264" y="516341"/>
                </a:lnTo>
                <a:lnTo>
                  <a:pt x="328302" y="516341"/>
                </a:lnTo>
                <a:lnTo>
                  <a:pt x="328302" y="228923"/>
                </a:lnTo>
                <a:lnTo>
                  <a:pt x="403244" y="276629"/>
                </a:lnTo>
                <a:lnTo>
                  <a:pt x="403244" y="61223"/>
                </a:lnTo>
                <a:lnTo>
                  <a:pt x="171997" y="208655"/>
                </a:lnTo>
                <a:lnTo>
                  <a:pt x="171997" y="516341"/>
                </a:lnTo>
                <a:lnTo>
                  <a:pt x="162727" y="516341"/>
                </a:lnTo>
                <a:lnTo>
                  <a:pt x="161479" y="203412"/>
                </a:lnTo>
                <a:lnTo>
                  <a:pt x="196844" y="180779"/>
                </a:lnTo>
                <a:lnTo>
                  <a:pt x="82175" y="107116"/>
                </a:lnTo>
                <a:lnTo>
                  <a:pt x="82175" y="516341"/>
                </a:lnTo>
                <a:lnTo>
                  <a:pt x="70712" y="516341"/>
                </a:lnTo>
                <a:lnTo>
                  <a:pt x="70712" y="419540"/>
                </a:lnTo>
                <a:lnTo>
                  <a:pt x="0" y="374830"/>
                </a:lnTo>
                <a:lnTo>
                  <a:pt x="0" y="527926"/>
                </a:lnTo>
                <a:lnTo>
                  <a:pt x="6726" y="564731"/>
                </a:lnTo>
                <a:lnTo>
                  <a:pt x="26740" y="593573"/>
                </a:lnTo>
                <a:lnTo>
                  <a:pt x="59799" y="612391"/>
                </a:lnTo>
                <a:lnTo>
                  <a:pt x="105656" y="619122"/>
                </a:lnTo>
                <a:lnTo>
                  <a:pt x="170517" y="619122"/>
                </a:lnTo>
                <a:lnTo>
                  <a:pt x="204637" y="622046"/>
                </a:lnTo>
                <a:lnTo>
                  <a:pt x="233021" y="630146"/>
                </a:lnTo>
                <a:lnTo>
                  <a:pt x="256503" y="642415"/>
                </a:lnTo>
                <a:lnTo>
                  <a:pt x="275915" y="657846"/>
                </a:lnTo>
                <a:lnTo>
                  <a:pt x="295287" y="642415"/>
                </a:lnTo>
                <a:lnTo>
                  <a:pt x="318705" y="630146"/>
                </a:lnTo>
                <a:lnTo>
                  <a:pt x="347076" y="622046"/>
                </a:lnTo>
                <a:lnTo>
                  <a:pt x="381307" y="619122"/>
                </a:lnTo>
                <a:lnTo>
                  <a:pt x="446168" y="619122"/>
                </a:lnTo>
                <a:lnTo>
                  <a:pt x="492400" y="612391"/>
                </a:lnTo>
                <a:lnTo>
                  <a:pt x="526282" y="593573"/>
                </a:lnTo>
                <a:lnTo>
                  <a:pt x="547120" y="564731"/>
                </a:lnTo>
                <a:lnTo>
                  <a:pt x="554221" y="527926"/>
                </a:lnTo>
                <a:lnTo>
                  <a:pt x="554221" y="3982"/>
                </a:lnTo>
                <a:lnTo>
                  <a:pt x="550008" y="148"/>
                </a:lnTo>
                <a:lnTo>
                  <a:pt x="428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6">
            <a:extLst>
              <a:ext uri="{FF2B5EF4-FFF2-40B4-BE49-F238E27FC236}">
                <a16:creationId xmlns:a16="http://schemas.microsoft.com/office/drawing/2014/main" id="{9D9CA309-06B8-4562-A9EB-09A2252F7A4D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781179" y="1008486"/>
            <a:ext cx="725877" cy="84797"/>
          </a:xfrm>
          <a:prstGeom prst="rect">
            <a:avLst/>
          </a:prstGeom>
        </p:spPr>
      </p:pic>
      <p:pic>
        <p:nvPicPr>
          <p:cNvPr id="22" name="object 7">
            <a:extLst>
              <a:ext uri="{FF2B5EF4-FFF2-40B4-BE49-F238E27FC236}">
                <a16:creationId xmlns:a16="http://schemas.microsoft.com/office/drawing/2014/main" id="{E9E4BBE0-291A-4FC5-AC7B-EB8D95A7A4C7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781205" y="813720"/>
            <a:ext cx="1365148" cy="110893"/>
          </a:xfrm>
          <a:prstGeom prst="rect">
            <a:avLst/>
          </a:prstGeom>
        </p:spPr>
      </p:pic>
      <p:pic>
        <p:nvPicPr>
          <p:cNvPr id="23" name="object 8">
            <a:extLst>
              <a:ext uri="{FF2B5EF4-FFF2-40B4-BE49-F238E27FC236}">
                <a16:creationId xmlns:a16="http://schemas.microsoft.com/office/drawing/2014/main" id="{5271A72D-7AB8-4692-9A96-4DDC048B437D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4781178" y="611597"/>
            <a:ext cx="1174813" cy="124225"/>
          </a:xfrm>
          <a:prstGeom prst="rect">
            <a:avLst/>
          </a:prstGeom>
        </p:spPr>
      </p:pic>
      <p:sp>
        <p:nvSpPr>
          <p:cNvPr id="24" name="Holder 3">
            <a:extLst>
              <a:ext uri="{FF2B5EF4-FFF2-40B4-BE49-F238E27FC236}">
                <a16:creationId xmlns:a16="http://schemas.microsoft.com/office/drawing/2014/main" id="{0C7E062F-527B-4DFC-81CF-AE2FAB30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3450" y="4816475"/>
            <a:ext cx="10869556" cy="2581193"/>
          </a:xfrm>
        </p:spPr>
        <p:txBody>
          <a:bodyPr lIns="0" tIns="0" rIns="0" bIns="0" anchor="ctr" anchorCtr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C49C11FB-CC6F-44E0-B1B6-4FEFBC3F966E}"/>
              </a:ext>
            </a:extLst>
          </p:cNvPr>
          <p:cNvSpPr/>
          <p:nvPr userDrawn="1"/>
        </p:nvSpPr>
        <p:spPr>
          <a:xfrm>
            <a:off x="15005050" y="2987676"/>
            <a:ext cx="5099318" cy="8320880"/>
          </a:xfrm>
          <a:custGeom>
            <a:avLst/>
            <a:gdLst/>
            <a:ahLst/>
            <a:cxnLst/>
            <a:rect l="l" t="t" r="r" b="b"/>
            <a:pathLst>
              <a:path w="7499984" h="9702800">
                <a:moveTo>
                  <a:pt x="11701" y="8420100"/>
                </a:moveTo>
                <a:lnTo>
                  <a:pt x="0" y="8420100"/>
                </a:lnTo>
                <a:lnTo>
                  <a:pt x="0" y="9702800"/>
                </a:lnTo>
                <a:lnTo>
                  <a:pt x="23503" y="9702800"/>
                </a:lnTo>
                <a:lnTo>
                  <a:pt x="23429" y="9690100"/>
                </a:lnTo>
                <a:lnTo>
                  <a:pt x="47006" y="9689689"/>
                </a:lnTo>
                <a:lnTo>
                  <a:pt x="47006" y="8458200"/>
                </a:lnTo>
                <a:lnTo>
                  <a:pt x="35305" y="8458200"/>
                </a:lnTo>
                <a:lnTo>
                  <a:pt x="27437" y="8445500"/>
                </a:lnTo>
                <a:lnTo>
                  <a:pt x="23503" y="8445500"/>
                </a:lnTo>
                <a:lnTo>
                  <a:pt x="11701" y="8420100"/>
                </a:lnTo>
                <a:close/>
              </a:path>
              <a:path w="7499984" h="9702800">
                <a:moveTo>
                  <a:pt x="47006" y="9689689"/>
                </a:moveTo>
                <a:lnTo>
                  <a:pt x="23429" y="9690100"/>
                </a:lnTo>
                <a:lnTo>
                  <a:pt x="23503" y="9702800"/>
                </a:lnTo>
                <a:lnTo>
                  <a:pt x="47006" y="9702800"/>
                </a:lnTo>
                <a:lnTo>
                  <a:pt x="47006" y="9689689"/>
                </a:lnTo>
                <a:close/>
              </a:path>
              <a:path w="7499984" h="9702800">
                <a:moveTo>
                  <a:pt x="728604" y="9677808"/>
                </a:moveTo>
                <a:lnTo>
                  <a:pt x="47006" y="9689689"/>
                </a:lnTo>
                <a:lnTo>
                  <a:pt x="47006" y="9702800"/>
                </a:lnTo>
                <a:lnTo>
                  <a:pt x="728604" y="9702800"/>
                </a:lnTo>
                <a:lnTo>
                  <a:pt x="728604" y="9677808"/>
                </a:lnTo>
                <a:close/>
              </a:path>
              <a:path w="7499984" h="9702800">
                <a:moveTo>
                  <a:pt x="752034" y="9677400"/>
                </a:moveTo>
                <a:lnTo>
                  <a:pt x="728604" y="9677808"/>
                </a:lnTo>
                <a:lnTo>
                  <a:pt x="728604" y="9702800"/>
                </a:lnTo>
                <a:lnTo>
                  <a:pt x="752115" y="9702800"/>
                </a:lnTo>
                <a:lnTo>
                  <a:pt x="752034" y="9677400"/>
                </a:lnTo>
                <a:close/>
              </a:path>
              <a:path w="7499984" h="9702800">
                <a:moveTo>
                  <a:pt x="752034" y="9677400"/>
                </a:moveTo>
                <a:lnTo>
                  <a:pt x="752115" y="9702800"/>
                </a:lnTo>
                <a:lnTo>
                  <a:pt x="752034" y="9677400"/>
                </a:lnTo>
                <a:close/>
              </a:path>
              <a:path w="7499984" h="9702800">
                <a:moveTo>
                  <a:pt x="775611" y="9677400"/>
                </a:moveTo>
                <a:lnTo>
                  <a:pt x="752034" y="9677400"/>
                </a:lnTo>
                <a:lnTo>
                  <a:pt x="752115" y="9702800"/>
                </a:lnTo>
                <a:lnTo>
                  <a:pt x="775611" y="9702800"/>
                </a:lnTo>
                <a:lnTo>
                  <a:pt x="775611" y="9677400"/>
                </a:lnTo>
                <a:close/>
              </a:path>
              <a:path w="7499984" h="9702800">
                <a:moveTo>
                  <a:pt x="1457209" y="9677400"/>
                </a:moveTo>
                <a:lnTo>
                  <a:pt x="775611" y="9677400"/>
                </a:lnTo>
                <a:lnTo>
                  <a:pt x="775611" y="9702800"/>
                </a:lnTo>
                <a:lnTo>
                  <a:pt x="1457209" y="9702800"/>
                </a:lnTo>
                <a:lnTo>
                  <a:pt x="1457209" y="9677400"/>
                </a:lnTo>
                <a:close/>
              </a:path>
              <a:path w="7499984" h="9702800">
                <a:moveTo>
                  <a:pt x="1457209" y="8464109"/>
                </a:moveTo>
                <a:lnTo>
                  <a:pt x="1457209" y="9702800"/>
                </a:lnTo>
                <a:lnTo>
                  <a:pt x="1480727" y="9702800"/>
                </a:lnTo>
                <a:lnTo>
                  <a:pt x="1480639" y="9677400"/>
                </a:lnTo>
                <a:lnTo>
                  <a:pt x="1504216" y="9677400"/>
                </a:lnTo>
                <a:lnTo>
                  <a:pt x="1504216" y="8470900"/>
                </a:lnTo>
                <a:lnTo>
                  <a:pt x="1468668" y="8470900"/>
                </a:lnTo>
                <a:lnTo>
                  <a:pt x="1457209" y="8464109"/>
                </a:lnTo>
                <a:close/>
              </a:path>
              <a:path w="7499984" h="9702800">
                <a:moveTo>
                  <a:pt x="1504216" y="9677400"/>
                </a:moveTo>
                <a:lnTo>
                  <a:pt x="1480639" y="9677400"/>
                </a:lnTo>
                <a:lnTo>
                  <a:pt x="1480727" y="9702800"/>
                </a:lnTo>
                <a:lnTo>
                  <a:pt x="1504216" y="9702800"/>
                </a:lnTo>
                <a:lnTo>
                  <a:pt x="1504216" y="9677400"/>
                </a:lnTo>
                <a:close/>
              </a:path>
              <a:path w="7499984" h="9702800">
                <a:moveTo>
                  <a:pt x="2949674" y="9677400"/>
                </a:moveTo>
                <a:lnTo>
                  <a:pt x="1504216" y="9677400"/>
                </a:lnTo>
                <a:lnTo>
                  <a:pt x="1504216" y="9702800"/>
                </a:lnTo>
                <a:lnTo>
                  <a:pt x="2949674" y="9702800"/>
                </a:lnTo>
                <a:lnTo>
                  <a:pt x="2949674" y="9677400"/>
                </a:lnTo>
                <a:close/>
              </a:path>
              <a:path w="7499984" h="9702800">
                <a:moveTo>
                  <a:pt x="2972672" y="5937995"/>
                </a:moveTo>
                <a:lnTo>
                  <a:pt x="2949674" y="5951408"/>
                </a:lnTo>
                <a:lnTo>
                  <a:pt x="2949674" y="9702800"/>
                </a:lnTo>
                <a:lnTo>
                  <a:pt x="2973206" y="9702800"/>
                </a:lnTo>
                <a:lnTo>
                  <a:pt x="2973103" y="9677400"/>
                </a:lnTo>
                <a:lnTo>
                  <a:pt x="2996681" y="9677400"/>
                </a:lnTo>
                <a:lnTo>
                  <a:pt x="2996681" y="5952698"/>
                </a:lnTo>
                <a:lnTo>
                  <a:pt x="2972672" y="5937995"/>
                </a:lnTo>
                <a:close/>
              </a:path>
              <a:path w="7499984" h="9702800">
                <a:moveTo>
                  <a:pt x="2996681" y="9677400"/>
                </a:moveTo>
                <a:lnTo>
                  <a:pt x="2973103" y="9677400"/>
                </a:lnTo>
                <a:lnTo>
                  <a:pt x="2973206" y="9702800"/>
                </a:lnTo>
                <a:lnTo>
                  <a:pt x="2996681" y="9702800"/>
                </a:lnTo>
                <a:lnTo>
                  <a:pt x="2996681" y="9677400"/>
                </a:lnTo>
                <a:close/>
              </a:path>
              <a:path w="7499984" h="9702800">
                <a:moveTo>
                  <a:pt x="3654775" y="9677400"/>
                </a:moveTo>
                <a:lnTo>
                  <a:pt x="2996681" y="9677400"/>
                </a:lnTo>
                <a:lnTo>
                  <a:pt x="2996681" y="9702800"/>
                </a:lnTo>
                <a:lnTo>
                  <a:pt x="3654775" y="9702800"/>
                </a:lnTo>
                <a:lnTo>
                  <a:pt x="3654775" y="9677400"/>
                </a:lnTo>
                <a:close/>
              </a:path>
              <a:path w="7499984" h="9702800">
                <a:moveTo>
                  <a:pt x="3654775" y="6355711"/>
                </a:moveTo>
                <a:lnTo>
                  <a:pt x="3654775" y="9702800"/>
                </a:lnTo>
                <a:lnTo>
                  <a:pt x="3678315" y="9702800"/>
                </a:lnTo>
                <a:lnTo>
                  <a:pt x="3678205" y="9677400"/>
                </a:lnTo>
                <a:lnTo>
                  <a:pt x="3701782" y="9677400"/>
                </a:lnTo>
                <a:lnTo>
                  <a:pt x="3701782" y="6362700"/>
                </a:lnTo>
                <a:lnTo>
                  <a:pt x="3666186" y="6362700"/>
                </a:lnTo>
                <a:lnTo>
                  <a:pt x="3654775" y="6355711"/>
                </a:lnTo>
                <a:close/>
              </a:path>
              <a:path w="7499984" h="9702800">
                <a:moveTo>
                  <a:pt x="3701782" y="9677400"/>
                </a:moveTo>
                <a:lnTo>
                  <a:pt x="3678205" y="9677400"/>
                </a:lnTo>
                <a:lnTo>
                  <a:pt x="3678315" y="9702800"/>
                </a:lnTo>
                <a:lnTo>
                  <a:pt x="3701782" y="9702800"/>
                </a:lnTo>
                <a:lnTo>
                  <a:pt x="3701782" y="9677400"/>
                </a:lnTo>
                <a:close/>
              </a:path>
              <a:path w="7499984" h="9702800">
                <a:moveTo>
                  <a:pt x="4395132" y="9677400"/>
                </a:moveTo>
                <a:lnTo>
                  <a:pt x="3701782" y="9677400"/>
                </a:lnTo>
                <a:lnTo>
                  <a:pt x="3701782" y="9702800"/>
                </a:lnTo>
                <a:lnTo>
                  <a:pt x="4418679" y="9702800"/>
                </a:lnTo>
                <a:lnTo>
                  <a:pt x="4418620" y="9690100"/>
                </a:lnTo>
                <a:lnTo>
                  <a:pt x="4395132" y="9690100"/>
                </a:lnTo>
                <a:lnTo>
                  <a:pt x="4395132" y="9677400"/>
                </a:lnTo>
                <a:close/>
              </a:path>
              <a:path w="7499984" h="9702800">
                <a:moveTo>
                  <a:pt x="4442139" y="9676995"/>
                </a:moveTo>
                <a:lnTo>
                  <a:pt x="4418561" y="9677400"/>
                </a:lnTo>
                <a:lnTo>
                  <a:pt x="4418679" y="9702800"/>
                </a:lnTo>
                <a:lnTo>
                  <a:pt x="5159043" y="9702800"/>
                </a:lnTo>
                <a:lnTo>
                  <a:pt x="5159001" y="9690100"/>
                </a:lnTo>
                <a:lnTo>
                  <a:pt x="4442139" y="9690100"/>
                </a:lnTo>
                <a:lnTo>
                  <a:pt x="4442139" y="9676995"/>
                </a:lnTo>
                <a:close/>
              </a:path>
              <a:path w="7499984" h="9702800">
                <a:moveTo>
                  <a:pt x="5182495" y="9664700"/>
                </a:moveTo>
                <a:lnTo>
                  <a:pt x="5158918" y="9664700"/>
                </a:lnTo>
                <a:lnTo>
                  <a:pt x="5159043" y="9702800"/>
                </a:lnTo>
                <a:lnTo>
                  <a:pt x="5864042" y="9702800"/>
                </a:lnTo>
                <a:lnTo>
                  <a:pt x="5864081" y="9690100"/>
                </a:lnTo>
                <a:lnTo>
                  <a:pt x="5182495" y="9690100"/>
                </a:lnTo>
                <a:lnTo>
                  <a:pt x="5182495" y="9664700"/>
                </a:lnTo>
                <a:close/>
              </a:path>
              <a:path w="7499984" h="9702800">
                <a:moveTo>
                  <a:pt x="5864093" y="9686092"/>
                </a:moveTo>
                <a:lnTo>
                  <a:pt x="5864042" y="9702800"/>
                </a:lnTo>
                <a:lnTo>
                  <a:pt x="5864093" y="9686092"/>
                </a:lnTo>
                <a:close/>
              </a:path>
              <a:path w="7499984" h="9702800">
                <a:moveTo>
                  <a:pt x="5864159" y="9664700"/>
                </a:moveTo>
                <a:lnTo>
                  <a:pt x="5864151" y="9702800"/>
                </a:lnTo>
                <a:lnTo>
                  <a:pt x="7498496" y="9702800"/>
                </a:lnTo>
                <a:lnTo>
                  <a:pt x="7498535" y="9690100"/>
                </a:lnTo>
                <a:lnTo>
                  <a:pt x="5887597" y="9690100"/>
                </a:lnTo>
                <a:lnTo>
                  <a:pt x="5887597" y="9664882"/>
                </a:lnTo>
                <a:lnTo>
                  <a:pt x="5864159" y="9664700"/>
                </a:lnTo>
                <a:close/>
              </a:path>
              <a:path w="7499984" h="9702800">
                <a:moveTo>
                  <a:pt x="7499715" y="9677216"/>
                </a:moveTo>
                <a:lnTo>
                  <a:pt x="7475032" y="9677216"/>
                </a:lnTo>
                <a:lnTo>
                  <a:pt x="7498600" y="9677400"/>
                </a:lnTo>
                <a:lnTo>
                  <a:pt x="7498497" y="9702800"/>
                </a:lnTo>
                <a:lnTo>
                  <a:pt x="7499715" y="9702800"/>
                </a:lnTo>
                <a:lnTo>
                  <a:pt x="7499715" y="9677216"/>
                </a:lnTo>
                <a:close/>
              </a:path>
              <a:path w="7499984" h="9702800">
                <a:moveTo>
                  <a:pt x="7499715" y="7543800"/>
                </a:moveTo>
                <a:lnTo>
                  <a:pt x="7475032" y="7557801"/>
                </a:lnTo>
                <a:lnTo>
                  <a:pt x="7475032" y="9690100"/>
                </a:lnTo>
                <a:lnTo>
                  <a:pt x="7498535" y="9690100"/>
                </a:lnTo>
                <a:lnTo>
                  <a:pt x="7498497" y="9702674"/>
                </a:lnTo>
                <a:lnTo>
                  <a:pt x="7498600" y="9677400"/>
                </a:lnTo>
                <a:lnTo>
                  <a:pt x="7499715" y="9677216"/>
                </a:lnTo>
                <a:lnTo>
                  <a:pt x="7499715" y="7543800"/>
                </a:lnTo>
                <a:close/>
              </a:path>
              <a:path w="7499984" h="9702800">
                <a:moveTo>
                  <a:pt x="4406974" y="6743700"/>
                </a:moveTo>
                <a:lnTo>
                  <a:pt x="4395132" y="6743700"/>
                </a:lnTo>
                <a:lnTo>
                  <a:pt x="4395132" y="9690100"/>
                </a:lnTo>
                <a:lnTo>
                  <a:pt x="4418620" y="9690100"/>
                </a:lnTo>
                <a:lnTo>
                  <a:pt x="4418561" y="9677400"/>
                </a:lnTo>
                <a:lnTo>
                  <a:pt x="4442139" y="9676995"/>
                </a:lnTo>
                <a:lnTo>
                  <a:pt x="4442139" y="6781800"/>
                </a:lnTo>
                <a:lnTo>
                  <a:pt x="4430296" y="6781800"/>
                </a:lnTo>
                <a:lnTo>
                  <a:pt x="4406974" y="6743700"/>
                </a:lnTo>
                <a:close/>
              </a:path>
              <a:path w="7499984" h="9702800">
                <a:moveTo>
                  <a:pt x="5135488" y="9665101"/>
                </a:moveTo>
                <a:lnTo>
                  <a:pt x="4442139" y="9676995"/>
                </a:lnTo>
                <a:lnTo>
                  <a:pt x="4442139" y="9690100"/>
                </a:lnTo>
                <a:lnTo>
                  <a:pt x="5135488" y="9690100"/>
                </a:lnTo>
                <a:lnTo>
                  <a:pt x="5135488" y="9665101"/>
                </a:lnTo>
                <a:close/>
              </a:path>
              <a:path w="7499984" h="9702800">
                <a:moveTo>
                  <a:pt x="5158918" y="9664700"/>
                </a:moveTo>
                <a:lnTo>
                  <a:pt x="5135488" y="9665101"/>
                </a:lnTo>
                <a:lnTo>
                  <a:pt x="5135488" y="9690100"/>
                </a:lnTo>
                <a:lnTo>
                  <a:pt x="5159001" y="9690100"/>
                </a:lnTo>
                <a:lnTo>
                  <a:pt x="5158918" y="9664700"/>
                </a:lnTo>
                <a:close/>
              </a:path>
              <a:path w="7499984" h="9702800">
                <a:moveTo>
                  <a:pt x="5840590" y="9664700"/>
                </a:moveTo>
                <a:lnTo>
                  <a:pt x="5182495" y="9664700"/>
                </a:lnTo>
                <a:lnTo>
                  <a:pt x="5182495" y="9690100"/>
                </a:lnTo>
                <a:lnTo>
                  <a:pt x="5840590" y="9690100"/>
                </a:lnTo>
                <a:lnTo>
                  <a:pt x="5840590" y="9664700"/>
                </a:lnTo>
                <a:close/>
              </a:path>
              <a:path w="7499984" h="9702800">
                <a:moveTo>
                  <a:pt x="5852539" y="8420100"/>
                </a:moveTo>
                <a:lnTo>
                  <a:pt x="5840590" y="8420100"/>
                </a:lnTo>
                <a:lnTo>
                  <a:pt x="5840590" y="9690100"/>
                </a:lnTo>
                <a:lnTo>
                  <a:pt x="5864081" y="9690100"/>
                </a:lnTo>
                <a:lnTo>
                  <a:pt x="5864019" y="9664700"/>
                </a:lnTo>
                <a:lnTo>
                  <a:pt x="5887597" y="9664700"/>
                </a:lnTo>
                <a:lnTo>
                  <a:pt x="5887597" y="8458200"/>
                </a:lnTo>
                <a:lnTo>
                  <a:pt x="5875647" y="8458200"/>
                </a:lnTo>
                <a:lnTo>
                  <a:pt x="5867945" y="8445500"/>
                </a:lnTo>
                <a:lnTo>
                  <a:pt x="5864093" y="8445500"/>
                </a:lnTo>
                <a:lnTo>
                  <a:pt x="5852539" y="8420100"/>
                </a:lnTo>
                <a:close/>
              </a:path>
              <a:path w="7499984" h="9702800">
                <a:moveTo>
                  <a:pt x="5887597" y="9664882"/>
                </a:moveTo>
                <a:lnTo>
                  <a:pt x="5887597" y="9690100"/>
                </a:lnTo>
                <a:lnTo>
                  <a:pt x="7475032" y="9690100"/>
                </a:lnTo>
                <a:lnTo>
                  <a:pt x="7475032" y="9677216"/>
                </a:lnTo>
                <a:lnTo>
                  <a:pt x="5887597" y="9664882"/>
                </a:lnTo>
                <a:close/>
              </a:path>
              <a:path w="7499984" h="9702800">
                <a:moveTo>
                  <a:pt x="5864159" y="9664700"/>
                </a:moveTo>
                <a:lnTo>
                  <a:pt x="5864019" y="9664700"/>
                </a:lnTo>
                <a:lnTo>
                  <a:pt x="5864093" y="9686092"/>
                </a:lnTo>
                <a:lnTo>
                  <a:pt x="5864159" y="9664700"/>
                </a:lnTo>
                <a:close/>
              </a:path>
              <a:path w="7499984" h="9702800">
                <a:moveTo>
                  <a:pt x="751808" y="8046060"/>
                </a:moveTo>
                <a:lnTo>
                  <a:pt x="728604" y="8059407"/>
                </a:lnTo>
                <a:lnTo>
                  <a:pt x="728604" y="9677808"/>
                </a:lnTo>
                <a:lnTo>
                  <a:pt x="752034" y="9677400"/>
                </a:lnTo>
                <a:lnTo>
                  <a:pt x="775611" y="9677400"/>
                </a:lnTo>
                <a:lnTo>
                  <a:pt x="775611" y="8060167"/>
                </a:lnTo>
                <a:lnTo>
                  <a:pt x="751808" y="8046060"/>
                </a:lnTo>
                <a:close/>
              </a:path>
              <a:path w="7499984" h="9702800">
                <a:moveTo>
                  <a:pt x="5158690" y="6369471"/>
                </a:moveTo>
                <a:lnTo>
                  <a:pt x="5135488" y="6382605"/>
                </a:lnTo>
                <a:lnTo>
                  <a:pt x="5135488" y="9665101"/>
                </a:lnTo>
                <a:lnTo>
                  <a:pt x="5158918" y="9664700"/>
                </a:lnTo>
                <a:lnTo>
                  <a:pt x="5182495" y="9664700"/>
                </a:lnTo>
                <a:lnTo>
                  <a:pt x="5182495" y="6383388"/>
                </a:lnTo>
                <a:lnTo>
                  <a:pt x="5158690" y="6369471"/>
                </a:lnTo>
                <a:close/>
              </a:path>
              <a:path w="7499984" h="9702800">
                <a:moveTo>
                  <a:pt x="5887597" y="9664700"/>
                </a:moveTo>
                <a:lnTo>
                  <a:pt x="5864159" y="9664700"/>
                </a:lnTo>
                <a:lnTo>
                  <a:pt x="5887597" y="9664882"/>
                </a:lnTo>
                <a:lnTo>
                  <a:pt x="5887597" y="9664700"/>
                </a:lnTo>
                <a:close/>
              </a:path>
              <a:path w="7499984" h="9702800">
                <a:moveTo>
                  <a:pt x="1457209" y="8411733"/>
                </a:moveTo>
                <a:lnTo>
                  <a:pt x="1457209" y="8464109"/>
                </a:lnTo>
                <a:lnTo>
                  <a:pt x="1468668" y="8470900"/>
                </a:lnTo>
                <a:lnTo>
                  <a:pt x="1492757" y="8432800"/>
                </a:lnTo>
                <a:lnTo>
                  <a:pt x="1457209" y="8411733"/>
                </a:lnTo>
                <a:close/>
              </a:path>
              <a:path w="7499984" h="9702800">
                <a:moveTo>
                  <a:pt x="1469190" y="6743700"/>
                </a:moveTo>
                <a:lnTo>
                  <a:pt x="1457209" y="6743700"/>
                </a:lnTo>
                <a:lnTo>
                  <a:pt x="1457209" y="8411733"/>
                </a:lnTo>
                <a:lnTo>
                  <a:pt x="1492757" y="8432800"/>
                </a:lnTo>
                <a:lnTo>
                  <a:pt x="1468668" y="8470900"/>
                </a:lnTo>
                <a:lnTo>
                  <a:pt x="1504216" y="8470900"/>
                </a:lnTo>
                <a:lnTo>
                  <a:pt x="1504216" y="6781800"/>
                </a:lnTo>
                <a:lnTo>
                  <a:pt x="1492235" y="6781800"/>
                </a:lnTo>
                <a:lnTo>
                  <a:pt x="1469190" y="6743700"/>
                </a:lnTo>
                <a:close/>
              </a:path>
              <a:path w="7499984" h="9702800">
                <a:moveTo>
                  <a:pt x="785582" y="8013700"/>
                </a:moveTo>
                <a:lnTo>
                  <a:pt x="775611" y="8013700"/>
                </a:lnTo>
                <a:lnTo>
                  <a:pt x="775611" y="8060167"/>
                </a:lnTo>
                <a:lnTo>
                  <a:pt x="1457209" y="8464109"/>
                </a:lnTo>
                <a:lnTo>
                  <a:pt x="1457209" y="8411733"/>
                </a:lnTo>
                <a:lnTo>
                  <a:pt x="785582" y="8013700"/>
                </a:lnTo>
                <a:close/>
              </a:path>
              <a:path w="7499984" h="9702800">
                <a:moveTo>
                  <a:pt x="740306" y="8001000"/>
                </a:moveTo>
                <a:lnTo>
                  <a:pt x="11701" y="8420100"/>
                </a:lnTo>
                <a:lnTo>
                  <a:pt x="35305" y="8458200"/>
                </a:lnTo>
                <a:lnTo>
                  <a:pt x="46892" y="8451534"/>
                </a:lnTo>
                <a:lnTo>
                  <a:pt x="47006" y="8445500"/>
                </a:lnTo>
                <a:lnTo>
                  <a:pt x="57384" y="8445500"/>
                </a:lnTo>
                <a:lnTo>
                  <a:pt x="728604" y="8059407"/>
                </a:lnTo>
                <a:lnTo>
                  <a:pt x="728604" y="8013700"/>
                </a:lnTo>
                <a:lnTo>
                  <a:pt x="748174" y="8013700"/>
                </a:lnTo>
                <a:lnTo>
                  <a:pt x="740306" y="8001000"/>
                </a:lnTo>
                <a:close/>
              </a:path>
              <a:path w="7499984" h="9702800">
                <a:moveTo>
                  <a:pt x="47006" y="8451469"/>
                </a:moveTo>
                <a:lnTo>
                  <a:pt x="35305" y="8458200"/>
                </a:lnTo>
                <a:lnTo>
                  <a:pt x="47006" y="8458200"/>
                </a:lnTo>
                <a:lnTo>
                  <a:pt x="47006" y="8451469"/>
                </a:lnTo>
                <a:close/>
              </a:path>
              <a:path w="7499984" h="9702800">
                <a:moveTo>
                  <a:pt x="6569195" y="8020364"/>
                </a:moveTo>
                <a:lnTo>
                  <a:pt x="5852539" y="8420100"/>
                </a:lnTo>
                <a:lnTo>
                  <a:pt x="5875647" y="8458200"/>
                </a:lnTo>
                <a:lnTo>
                  <a:pt x="5887597" y="8451534"/>
                </a:lnTo>
                <a:lnTo>
                  <a:pt x="5887597" y="8445500"/>
                </a:lnTo>
                <a:lnTo>
                  <a:pt x="5898416" y="8445500"/>
                </a:lnTo>
                <a:lnTo>
                  <a:pt x="6604252" y="8051800"/>
                </a:lnTo>
                <a:lnTo>
                  <a:pt x="6592662" y="8032690"/>
                </a:lnTo>
                <a:lnTo>
                  <a:pt x="6588847" y="8026400"/>
                </a:lnTo>
                <a:lnTo>
                  <a:pt x="6569195" y="8026400"/>
                </a:lnTo>
                <a:lnTo>
                  <a:pt x="6569195" y="8020364"/>
                </a:lnTo>
                <a:close/>
              </a:path>
              <a:path w="7499984" h="9702800">
                <a:moveTo>
                  <a:pt x="5887597" y="8451534"/>
                </a:moveTo>
                <a:lnTo>
                  <a:pt x="5875647" y="8458200"/>
                </a:lnTo>
                <a:lnTo>
                  <a:pt x="5887597" y="8458200"/>
                </a:lnTo>
                <a:lnTo>
                  <a:pt x="5887597" y="8451534"/>
                </a:lnTo>
                <a:close/>
              </a:path>
              <a:path w="7499984" h="9702800">
                <a:moveTo>
                  <a:pt x="5898416" y="8445500"/>
                </a:moveTo>
                <a:lnTo>
                  <a:pt x="5887597" y="8445500"/>
                </a:lnTo>
                <a:lnTo>
                  <a:pt x="5887597" y="8451534"/>
                </a:lnTo>
                <a:lnTo>
                  <a:pt x="5898416" y="8445500"/>
                </a:lnTo>
                <a:close/>
              </a:path>
              <a:path w="7499984" h="9702800">
                <a:moveTo>
                  <a:pt x="57384" y="8445500"/>
                </a:moveTo>
                <a:lnTo>
                  <a:pt x="47006" y="8445500"/>
                </a:lnTo>
                <a:lnTo>
                  <a:pt x="47006" y="8451469"/>
                </a:lnTo>
                <a:lnTo>
                  <a:pt x="57384" y="8445500"/>
                </a:lnTo>
                <a:close/>
              </a:path>
              <a:path w="7499984" h="9702800">
                <a:moveTo>
                  <a:pt x="764152" y="8001000"/>
                </a:moveTo>
                <a:lnTo>
                  <a:pt x="752108" y="8020050"/>
                </a:lnTo>
                <a:lnTo>
                  <a:pt x="763910" y="8039100"/>
                </a:lnTo>
                <a:lnTo>
                  <a:pt x="751808" y="8046060"/>
                </a:lnTo>
                <a:lnTo>
                  <a:pt x="775611" y="8060167"/>
                </a:lnTo>
                <a:lnTo>
                  <a:pt x="775611" y="8013700"/>
                </a:lnTo>
                <a:lnTo>
                  <a:pt x="785582" y="8013700"/>
                </a:lnTo>
                <a:lnTo>
                  <a:pt x="764152" y="8001000"/>
                </a:lnTo>
                <a:close/>
              </a:path>
              <a:path w="7499984" h="9702800">
                <a:moveTo>
                  <a:pt x="748174" y="8013700"/>
                </a:moveTo>
                <a:lnTo>
                  <a:pt x="728604" y="8013700"/>
                </a:lnTo>
                <a:lnTo>
                  <a:pt x="728604" y="8059407"/>
                </a:lnTo>
                <a:lnTo>
                  <a:pt x="751808" y="8046060"/>
                </a:lnTo>
                <a:lnTo>
                  <a:pt x="740063" y="8039100"/>
                </a:lnTo>
                <a:lnTo>
                  <a:pt x="752108" y="8020050"/>
                </a:lnTo>
                <a:lnTo>
                  <a:pt x="748174" y="8013700"/>
                </a:lnTo>
                <a:close/>
              </a:path>
              <a:path w="7499984" h="9702800">
                <a:moveTo>
                  <a:pt x="6592662" y="8032690"/>
                </a:moveTo>
                <a:lnTo>
                  <a:pt x="6604148" y="8051800"/>
                </a:lnTo>
                <a:lnTo>
                  <a:pt x="6592662" y="8032690"/>
                </a:lnTo>
                <a:close/>
              </a:path>
              <a:path w="7499984" h="9702800">
                <a:moveTo>
                  <a:pt x="6604226" y="8051756"/>
                </a:moveTo>
                <a:close/>
              </a:path>
              <a:path w="7499984" h="9702800">
                <a:moveTo>
                  <a:pt x="6616201" y="7994097"/>
                </a:moveTo>
                <a:lnTo>
                  <a:pt x="6581248" y="8013700"/>
                </a:lnTo>
                <a:lnTo>
                  <a:pt x="6592662" y="8032690"/>
                </a:lnTo>
                <a:lnTo>
                  <a:pt x="6604226" y="8051756"/>
                </a:lnTo>
                <a:lnTo>
                  <a:pt x="6648927" y="8026400"/>
                </a:lnTo>
                <a:lnTo>
                  <a:pt x="6616201" y="8026400"/>
                </a:lnTo>
                <a:lnTo>
                  <a:pt x="6616201" y="7994097"/>
                </a:lnTo>
                <a:close/>
              </a:path>
              <a:path w="7499984" h="9702800">
                <a:moveTo>
                  <a:pt x="752108" y="8020050"/>
                </a:moveTo>
                <a:lnTo>
                  <a:pt x="740063" y="8039100"/>
                </a:lnTo>
                <a:lnTo>
                  <a:pt x="751808" y="8046060"/>
                </a:lnTo>
                <a:lnTo>
                  <a:pt x="763910" y="8039100"/>
                </a:lnTo>
                <a:lnTo>
                  <a:pt x="752108" y="8020050"/>
                </a:lnTo>
                <a:close/>
              </a:path>
              <a:path w="7499984" h="9702800">
                <a:moveTo>
                  <a:pt x="6581144" y="8013700"/>
                </a:moveTo>
                <a:lnTo>
                  <a:pt x="6569195" y="8020364"/>
                </a:lnTo>
                <a:lnTo>
                  <a:pt x="6569195" y="8026400"/>
                </a:lnTo>
                <a:lnTo>
                  <a:pt x="6588847" y="8026400"/>
                </a:lnTo>
                <a:lnTo>
                  <a:pt x="6581144" y="8013700"/>
                </a:lnTo>
                <a:close/>
              </a:path>
              <a:path w="7499984" h="9702800">
                <a:moveTo>
                  <a:pt x="6581248" y="8013700"/>
                </a:moveTo>
                <a:lnTo>
                  <a:pt x="6588847" y="8026400"/>
                </a:lnTo>
                <a:lnTo>
                  <a:pt x="6581248" y="8013700"/>
                </a:lnTo>
                <a:close/>
              </a:path>
              <a:path w="7499984" h="9702800">
                <a:moveTo>
                  <a:pt x="7475035" y="7512457"/>
                </a:moveTo>
                <a:lnTo>
                  <a:pt x="6616201" y="7994097"/>
                </a:lnTo>
                <a:lnTo>
                  <a:pt x="6616201" y="8026400"/>
                </a:lnTo>
                <a:lnTo>
                  <a:pt x="6648927" y="8026400"/>
                </a:lnTo>
                <a:lnTo>
                  <a:pt x="7475032" y="7557801"/>
                </a:lnTo>
                <a:lnTo>
                  <a:pt x="7475035" y="7512457"/>
                </a:lnTo>
                <a:close/>
              </a:path>
              <a:path w="7499984" h="9702800">
                <a:moveTo>
                  <a:pt x="6569195" y="7194106"/>
                </a:moveTo>
                <a:lnTo>
                  <a:pt x="6569195" y="8020364"/>
                </a:lnTo>
                <a:lnTo>
                  <a:pt x="6581144" y="8013700"/>
                </a:lnTo>
                <a:lnTo>
                  <a:pt x="6616201" y="7994097"/>
                </a:lnTo>
                <a:lnTo>
                  <a:pt x="6616201" y="7200900"/>
                </a:lnTo>
                <a:lnTo>
                  <a:pt x="6580814" y="7200900"/>
                </a:lnTo>
                <a:lnTo>
                  <a:pt x="6569195" y="7194106"/>
                </a:lnTo>
                <a:close/>
              </a:path>
              <a:path w="7499984" h="9702800">
                <a:moveTo>
                  <a:pt x="756123" y="8013700"/>
                </a:moveTo>
                <a:lnTo>
                  <a:pt x="748174" y="8013700"/>
                </a:lnTo>
                <a:lnTo>
                  <a:pt x="752108" y="8020050"/>
                </a:lnTo>
                <a:lnTo>
                  <a:pt x="756123" y="8013700"/>
                </a:lnTo>
                <a:close/>
              </a:path>
              <a:path w="7499984" h="9702800">
                <a:moveTo>
                  <a:pt x="752271" y="7988300"/>
                </a:moveTo>
                <a:lnTo>
                  <a:pt x="740306" y="8001000"/>
                </a:lnTo>
                <a:lnTo>
                  <a:pt x="752108" y="8013700"/>
                </a:lnTo>
                <a:lnTo>
                  <a:pt x="764152" y="8001000"/>
                </a:lnTo>
                <a:lnTo>
                  <a:pt x="752271" y="7988300"/>
                </a:lnTo>
                <a:close/>
              </a:path>
              <a:path w="7499984" h="9702800">
                <a:moveTo>
                  <a:pt x="7487085" y="7505700"/>
                </a:moveTo>
                <a:lnTo>
                  <a:pt x="7475035" y="7512457"/>
                </a:lnTo>
                <a:lnTo>
                  <a:pt x="7475032" y="7557801"/>
                </a:lnTo>
                <a:lnTo>
                  <a:pt x="7499715" y="7543800"/>
                </a:lnTo>
                <a:lnTo>
                  <a:pt x="7499715" y="7531100"/>
                </a:lnTo>
                <a:lnTo>
                  <a:pt x="7487085" y="7505700"/>
                </a:lnTo>
                <a:close/>
              </a:path>
              <a:path w="7499984" h="9702800">
                <a:moveTo>
                  <a:pt x="7499715" y="7505700"/>
                </a:moveTo>
                <a:lnTo>
                  <a:pt x="7487085" y="7505700"/>
                </a:lnTo>
                <a:lnTo>
                  <a:pt x="7499715" y="7531100"/>
                </a:lnTo>
                <a:lnTo>
                  <a:pt x="7499715" y="7505700"/>
                </a:lnTo>
                <a:close/>
              </a:path>
              <a:path w="7499984" h="9702800">
                <a:moveTo>
                  <a:pt x="7499715" y="5829300"/>
                </a:moveTo>
                <a:lnTo>
                  <a:pt x="7475773" y="5843223"/>
                </a:lnTo>
                <a:lnTo>
                  <a:pt x="7475035" y="7512457"/>
                </a:lnTo>
                <a:lnTo>
                  <a:pt x="7487085" y="7505700"/>
                </a:lnTo>
                <a:lnTo>
                  <a:pt x="7499715" y="7505700"/>
                </a:lnTo>
                <a:lnTo>
                  <a:pt x="7499715" y="5829300"/>
                </a:lnTo>
                <a:close/>
              </a:path>
              <a:path w="7499984" h="9702800">
                <a:moveTo>
                  <a:pt x="6569195" y="7129411"/>
                </a:moveTo>
                <a:lnTo>
                  <a:pt x="6569195" y="7194106"/>
                </a:lnTo>
                <a:lnTo>
                  <a:pt x="6580814" y="7200900"/>
                </a:lnTo>
                <a:lnTo>
                  <a:pt x="6604582" y="7150100"/>
                </a:lnTo>
                <a:lnTo>
                  <a:pt x="6569195" y="7129411"/>
                </a:lnTo>
                <a:close/>
              </a:path>
              <a:path w="7499984" h="9702800">
                <a:moveTo>
                  <a:pt x="6581054" y="6299200"/>
                </a:moveTo>
                <a:lnTo>
                  <a:pt x="6569195" y="6311900"/>
                </a:lnTo>
                <a:lnTo>
                  <a:pt x="6569195" y="7129411"/>
                </a:lnTo>
                <a:lnTo>
                  <a:pt x="6604582" y="7150100"/>
                </a:lnTo>
                <a:lnTo>
                  <a:pt x="6580814" y="7200900"/>
                </a:lnTo>
                <a:lnTo>
                  <a:pt x="6616201" y="7200900"/>
                </a:lnTo>
                <a:lnTo>
                  <a:pt x="6616201" y="6350000"/>
                </a:lnTo>
                <a:lnTo>
                  <a:pt x="6604342" y="6350000"/>
                </a:lnTo>
                <a:lnTo>
                  <a:pt x="6581054" y="6299200"/>
                </a:lnTo>
                <a:close/>
              </a:path>
              <a:path w="7499984" h="9702800">
                <a:moveTo>
                  <a:pt x="5887729" y="6731000"/>
                </a:moveTo>
                <a:lnTo>
                  <a:pt x="5863961" y="6781800"/>
                </a:lnTo>
                <a:lnTo>
                  <a:pt x="6569195" y="7194106"/>
                </a:lnTo>
                <a:lnTo>
                  <a:pt x="6569195" y="7129411"/>
                </a:lnTo>
                <a:lnTo>
                  <a:pt x="5931175" y="6756400"/>
                </a:lnTo>
                <a:lnTo>
                  <a:pt x="5899348" y="6756400"/>
                </a:lnTo>
                <a:lnTo>
                  <a:pt x="5899348" y="6737793"/>
                </a:lnTo>
                <a:lnTo>
                  <a:pt x="5887729" y="6731000"/>
                </a:lnTo>
                <a:close/>
              </a:path>
              <a:path w="7499984" h="9702800">
                <a:moveTo>
                  <a:pt x="1469190" y="6743700"/>
                </a:moveTo>
                <a:lnTo>
                  <a:pt x="1492235" y="6781800"/>
                </a:lnTo>
                <a:lnTo>
                  <a:pt x="1504216" y="6775124"/>
                </a:lnTo>
                <a:lnTo>
                  <a:pt x="1504216" y="6756400"/>
                </a:lnTo>
                <a:lnTo>
                  <a:pt x="1480712" y="6756400"/>
                </a:lnTo>
                <a:lnTo>
                  <a:pt x="1469190" y="6743700"/>
                </a:lnTo>
                <a:close/>
              </a:path>
              <a:path w="7499984" h="9702800">
                <a:moveTo>
                  <a:pt x="1504216" y="6775124"/>
                </a:moveTo>
                <a:lnTo>
                  <a:pt x="1492235" y="6781800"/>
                </a:lnTo>
                <a:lnTo>
                  <a:pt x="1504216" y="6781800"/>
                </a:lnTo>
                <a:lnTo>
                  <a:pt x="1504216" y="6775124"/>
                </a:lnTo>
                <a:close/>
              </a:path>
              <a:path w="7499984" h="9702800">
                <a:moveTo>
                  <a:pt x="4406974" y="6743700"/>
                </a:moveTo>
                <a:lnTo>
                  <a:pt x="4430296" y="6781800"/>
                </a:lnTo>
                <a:lnTo>
                  <a:pt x="4442090" y="6775124"/>
                </a:lnTo>
                <a:lnTo>
                  <a:pt x="4442139" y="6756400"/>
                </a:lnTo>
                <a:lnTo>
                  <a:pt x="4418635" y="6756400"/>
                </a:lnTo>
                <a:lnTo>
                  <a:pt x="4406974" y="6743700"/>
                </a:lnTo>
                <a:close/>
              </a:path>
              <a:path w="7499984" h="9702800">
                <a:moveTo>
                  <a:pt x="4442139" y="6775096"/>
                </a:moveTo>
                <a:lnTo>
                  <a:pt x="4430296" y="6781800"/>
                </a:lnTo>
                <a:lnTo>
                  <a:pt x="4442139" y="6781800"/>
                </a:lnTo>
                <a:lnTo>
                  <a:pt x="4442139" y="6775096"/>
                </a:lnTo>
                <a:close/>
              </a:path>
              <a:path w="7499984" h="9702800">
                <a:moveTo>
                  <a:pt x="5214321" y="6337300"/>
                </a:moveTo>
                <a:lnTo>
                  <a:pt x="5182495" y="6337300"/>
                </a:lnTo>
                <a:lnTo>
                  <a:pt x="5182495" y="6383388"/>
                </a:lnTo>
                <a:lnTo>
                  <a:pt x="5863961" y="6781800"/>
                </a:lnTo>
                <a:lnTo>
                  <a:pt x="5875845" y="6756400"/>
                </a:lnTo>
                <a:lnTo>
                  <a:pt x="5852341" y="6756400"/>
                </a:lnTo>
                <a:lnTo>
                  <a:pt x="5852341" y="6710310"/>
                </a:lnTo>
                <a:lnTo>
                  <a:pt x="5214321" y="6337300"/>
                </a:lnTo>
                <a:close/>
              </a:path>
              <a:path w="7499984" h="9702800">
                <a:moveTo>
                  <a:pt x="2209317" y="6318778"/>
                </a:moveTo>
                <a:lnTo>
                  <a:pt x="1469190" y="6743700"/>
                </a:lnTo>
                <a:lnTo>
                  <a:pt x="1480712" y="6756400"/>
                </a:lnTo>
                <a:lnTo>
                  <a:pt x="1504216" y="6756400"/>
                </a:lnTo>
                <a:lnTo>
                  <a:pt x="1504216" y="6775124"/>
                </a:lnTo>
                <a:lnTo>
                  <a:pt x="2244344" y="6362700"/>
                </a:lnTo>
                <a:lnTo>
                  <a:pt x="2232821" y="6337300"/>
                </a:lnTo>
                <a:lnTo>
                  <a:pt x="2209317" y="6337300"/>
                </a:lnTo>
                <a:lnTo>
                  <a:pt x="2209317" y="6318778"/>
                </a:lnTo>
                <a:close/>
              </a:path>
              <a:path w="7499984" h="9702800">
                <a:moveTo>
                  <a:pt x="5147331" y="6311900"/>
                </a:moveTo>
                <a:lnTo>
                  <a:pt x="4406974" y="6743700"/>
                </a:lnTo>
                <a:lnTo>
                  <a:pt x="4418635" y="6756400"/>
                </a:lnTo>
                <a:lnTo>
                  <a:pt x="4442139" y="6756400"/>
                </a:lnTo>
                <a:lnTo>
                  <a:pt x="4442139" y="6775096"/>
                </a:lnTo>
                <a:lnTo>
                  <a:pt x="5135488" y="6382605"/>
                </a:lnTo>
                <a:lnTo>
                  <a:pt x="5135488" y="6337300"/>
                </a:lnTo>
                <a:lnTo>
                  <a:pt x="5158992" y="6337300"/>
                </a:lnTo>
                <a:lnTo>
                  <a:pt x="5147331" y="6311900"/>
                </a:lnTo>
                <a:close/>
              </a:path>
              <a:path w="7499984" h="9702800">
                <a:moveTo>
                  <a:pt x="5852341" y="6710310"/>
                </a:moveTo>
                <a:lnTo>
                  <a:pt x="5852341" y="6756400"/>
                </a:lnTo>
                <a:lnTo>
                  <a:pt x="5875845" y="6756400"/>
                </a:lnTo>
                <a:lnTo>
                  <a:pt x="5887729" y="6731000"/>
                </a:lnTo>
                <a:lnTo>
                  <a:pt x="5852341" y="6710310"/>
                </a:lnTo>
                <a:close/>
              </a:path>
              <a:path w="7499984" h="9702800">
                <a:moveTo>
                  <a:pt x="5899348" y="6737793"/>
                </a:moveTo>
                <a:lnTo>
                  <a:pt x="5899348" y="6756400"/>
                </a:lnTo>
                <a:lnTo>
                  <a:pt x="5931175" y="6756400"/>
                </a:lnTo>
                <a:lnTo>
                  <a:pt x="5899348" y="6737793"/>
                </a:lnTo>
                <a:close/>
              </a:path>
              <a:path w="7499984" h="9702800">
                <a:moveTo>
                  <a:pt x="5875443" y="4248846"/>
                </a:moveTo>
                <a:lnTo>
                  <a:pt x="5852341" y="4262135"/>
                </a:lnTo>
                <a:lnTo>
                  <a:pt x="5852341" y="6710310"/>
                </a:lnTo>
                <a:lnTo>
                  <a:pt x="5899348" y="6737793"/>
                </a:lnTo>
                <a:lnTo>
                  <a:pt x="5899348" y="4263199"/>
                </a:lnTo>
                <a:lnTo>
                  <a:pt x="5875443" y="4248846"/>
                </a:lnTo>
                <a:close/>
              </a:path>
              <a:path w="7499984" h="9702800">
                <a:moveTo>
                  <a:pt x="5170876" y="6311900"/>
                </a:moveTo>
                <a:lnTo>
                  <a:pt x="5158999" y="6337314"/>
                </a:lnTo>
                <a:lnTo>
                  <a:pt x="5170653" y="6362700"/>
                </a:lnTo>
                <a:lnTo>
                  <a:pt x="5158690" y="6369471"/>
                </a:lnTo>
                <a:lnTo>
                  <a:pt x="5182495" y="6383388"/>
                </a:lnTo>
                <a:lnTo>
                  <a:pt x="5182495" y="6337300"/>
                </a:lnTo>
                <a:lnTo>
                  <a:pt x="5214321" y="6337300"/>
                </a:lnTo>
                <a:lnTo>
                  <a:pt x="5170876" y="6311900"/>
                </a:lnTo>
                <a:close/>
              </a:path>
              <a:path w="7499984" h="9702800">
                <a:moveTo>
                  <a:pt x="5158992" y="6337300"/>
                </a:moveTo>
                <a:lnTo>
                  <a:pt x="5135488" y="6337300"/>
                </a:lnTo>
                <a:lnTo>
                  <a:pt x="5135488" y="6382605"/>
                </a:lnTo>
                <a:lnTo>
                  <a:pt x="5158690" y="6369471"/>
                </a:lnTo>
                <a:lnTo>
                  <a:pt x="5147108" y="6362700"/>
                </a:lnTo>
                <a:lnTo>
                  <a:pt x="5158992" y="6337300"/>
                </a:lnTo>
                <a:close/>
              </a:path>
              <a:path w="7499984" h="9702800">
                <a:moveTo>
                  <a:pt x="5158992" y="6337299"/>
                </a:moveTo>
                <a:lnTo>
                  <a:pt x="5147108" y="6362700"/>
                </a:lnTo>
                <a:lnTo>
                  <a:pt x="5158690" y="6369471"/>
                </a:lnTo>
                <a:lnTo>
                  <a:pt x="5170653" y="6362700"/>
                </a:lnTo>
                <a:lnTo>
                  <a:pt x="5158992" y="6337299"/>
                </a:lnTo>
                <a:close/>
              </a:path>
              <a:path w="7499984" h="9702800">
                <a:moveTo>
                  <a:pt x="2232827" y="6337314"/>
                </a:moveTo>
                <a:lnTo>
                  <a:pt x="2244344" y="6362700"/>
                </a:lnTo>
                <a:lnTo>
                  <a:pt x="2244482" y="6362700"/>
                </a:lnTo>
                <a:lnTo>
                  <a:pt x="2232827" y="6337314"/>
                </a:lnTo>
                <a:close/>
              </a:path>
              <a:path w="7499984" h="9702800">
                <a:moveTo>
                  <a:pt x="2256324" y="6311900"/>
                </a:moveTo>
                <a:lnTo>
                  <a:pt x="2221298" y="6311900"/>
                </a:lnTo>
                <a:lnTo>
                  <a:pt x="2232827" y="6337314"/>
                </a:lnTo>
                <a:lnTo>
                  <a:pt x="2244482" y="6362700"/>
                </a:lnTo>
                <a:lnTo>
                  <a:pt x="2288032" y="6337300"/>
                </a:lnTo>
                <a:lnTo>
                  <a:pt x="2256324" y="6337300"/>
                </a:lnTo>
                <a:lnTo>
                  <a:pt x="2256324" y="6311900"/>
                </a:lnTo>
                <a:close/>
              </a:path>
              <a:path w="7499984" h="9702800">
                <a:moveTo>
                  <a:pt x="3654775" y="6290742"/>
                </a:moveTo>
                <a:lnTo>
                  <a:pt x="3654775" y="6355711"/>
                </a:lnTo>
                <a:lnTo>
                  <a:pt x="3666186" y="6362700"/>
                </a:lnTo>
                <a:lnTo>
                  <a:pt x="3690371" y="6311900"/>
                </a:lnTo>
                <a:lnTo>
                  <a:pt x="3654775" y="6290742"/>
                </a:lnTo>
                <a:close/>
              </a:path>
              <a:path w="7499984" h="9702800">
                <a:moveTo>
                  <a:pt x="3666571" y="5473700"/>
                </a:moveTo>
                <a:lnTo>
                  <a:pt x="3654775" y="5473700"/>
                </a:lnTo>
                <a:lnTo>
                  <a:pt x="3654775" y="6290742"/>
                </a:lnTo>
                <a:lnTo>
                  <a:pt x="3690371" y="6311900"/>
                </a:lnTo>
                <a:lnTo>
                  <a:pt x="3666186" y="6362700"/>
                </a:lnTo>
                <a:lnTo>
                  <a:pt x="3701782" y="6362700"/>
                </a:lnTo>
                <a:lnTo>
                  <a:pt x="3701782" y="5511800"/>
                </a:lnTo>
                <a:lnTo>
                  <a:pt x="3689986" y="5511800"/>
                </a:lnTo>
                <a:lnTo>
                  <a:pt x="3666571" y="5473700"/>
                </a:lnTo>
                <a:close/>
              </a:path>
              <a:path w="7499984" h="9702800">
                <a:moveTo>
                  <a:pt x="3028003" y="5918200"/>
                </a:moveTo>
                <a:lnTo>
                  <a:pt x="2996681" y="5918200"/>
                </a:lnTo>
                <a:lnTo>
                  <a:pt x="2996681" y="5952698"/>
                </a:lnTo>
                <a:lnTo>
                  <a:pt x="3654775" y="6355711"/>
                </a:lnTo>
                <a:lnTo>
                  <a:pt x="3654775" y="6290742"/>
                </a:lnTo>
                <a:lnTo>
                  <a:pt x="3028003" y="5918200"/>
                </a:lnTo>
                <a:close/>
              </a:path>
              <a:path w="7499984" h="9702800">
                <a:moveTo>
                  <a:pt x="7475793" y="5797843"/>
                </a:moveTo>
                <a:lnTo>
                  <a:pt x="6581054" y="6299200"/>
                </a:lnTo>
                <a:lnTo>
                  <a:pt x="6604342" y="6350000"/>
                </a:lnTo>
                <a:lnTo>
                  <a:pt x="6616201" y="6343103"/>
                </a:lnTo>
                <a:lnTo>
                  <a:pt x="6616201" y="6324600"/>
                </a:lnTo>
                <a:lnTo>
                  <a:pt x="6648019" y="6324600"/>
                </a:lnTo>
                <a:lnTo>
                  <a:pt x="7475773" y="5843223"/>
                </a:lnTo>
                <a:lnTo>
                  <a:pt x="7475793" y="5797843"/>
                </a:lnTo>
                <a:close/>
              </a:path>
              <a:path w="7499984" h="9702800">
                <a:moveTo>
                  <a:pt x="6616201" y="6343103"/>
                </a:moveTo>
                <a:lnTo>
                  <a:pt x="6604342" y="6350000"/>
                </a:lnTo>
                <a:lnTo>
                  <a:pt x="6616201" y="6350000"/>
                </a:lnTo>
                <a:lnTo>
                  <a:pt x="6616201" y="6343103"/>
                </a:lnTo>
                <a:close/>
              </a:path>
              <a:path w="7499984" h="9702800">
                <a:moveTo>
                  <a:pt x="6648019" y="6324600"/>
                </a:moveTo>
                <a:lnTo>
                  <a:pt x="6616201" y="6324600"/>
                </a:lnTo>
                <a:lnTo>
                  <a:pt x="6616201" y="6343103"/>
                </a:lnTo>
                <a:lnTo>
                  <a:pt x="6648019" y="6324600"/>
                </a:lnTo>
                <a:close/>
              </a:path>
              <a:path w="7499984" h="9702800">
                <a:moveTo>
                  <a:pt x="2221189" y="6311962"/>
                </a:moveTo>
                <a:lnTo>
                  <a:pt x="2209317" y="6318778"/>
                </a:lnTo>
                <a:lnTo>
                  <a:pt x="2209317" y="6337300"/>
                </a:lnTo>
                <a:lnTo>
                  <a:pt x="2232821" y="6337300"/>
                </a:lnTo>
                <a:lnTo>
                  <a:pt x="2221189" y="6311962"/>
                </a:lnTo>
                <a:close/>
              </a:path>
              <a:path w="7499984" h="9702800">
                <a:moveTo>
                  <a:pt x="2221298" y="6311900"/>
                </a:moveTo>
                <a:lnTo>
                  <a:pt x="2232821" y="6337300"/>
                </a:lnTo>
                <a:lnTo>
                  <a:pt x="2221298" y="6311900"/>
                </a:lnTo>
                <a:close/>
              </a:path>
              <a:path w="7499984" h="9702800">
                <a:moveTo>
                  <a:pt x="2961516" y="5892800"/>
                </a:moveTo>
                <a:lnTo>
                  <a:pt x="2256324" y="6291994"/>
                </a:lnTo>
                <a:lnTo>
                  <a:pt x="2256324" y="6337300"/>
                </a:lnTo>
                <a:lnTo>
                  <a:pt x="2288032" y="6337299"/>
                </a:lnTo>
                <a:lnTo>
                  <a:pt x="2949674" y="5951408"/>
                </a:lnTo>
                <a:lnTo>
                  <a:pt x="2949674" y="5918200"/>
                </a:lnTo>
                <a:lnTo>
                  <a:pt x="2969147" y="5918200"/>
                </a:lnTo>
                <a:lnTo>
                  <a:pt x="2971486" y="5914515"/>
                </a:lnTo>
                <a:lnTo>
                  <a:pt x="2961516" y="5892800"/>
                </a:lnTo>
                <a:close/>
              </a:path>
              <a:path w="7499984" h="9702800">
                <a:moveTo>
                  <a:pt x="5170876" y="6311900"/>
                </a:moveTo>
                <a:lnTo>
                  <a:pt x="5147331" y="6311900"/>
                </a:lnTo>
                <a:lnTo>
                  <a:pt x="5158992" y="6337299"/>
                </a:lnTo>
                <a:lnTo>
                  <a:pt x="5170876" y="6311900"/>
                </a:lnTo>
                <a:close/>
              </a:path>
              <a:path w="7499984" h="9702800">
                <a:moveTo>
                  <a:pt x="2221019" y="4622800"/>
                </a:moveTo>
                <a:lnTo>
                  <a:pt x="2209317" y="4635500"/>
                </a:lnTo>
                <a:lnTo>
                  <a:pt x="2209317" y="6318778"/>
                </a:lnTo>
                <a:lnTo>
                  <a:pt x="2221189" y="6311962"/>
                </a:lnTo>
                <a:lnTo>
                  <a:pt x="2256324" y="6291994"/>
                </a:lnTo>
                <a:lnTo>
                  <a:pt x="2256324" y="4660900"/>
                </a:lnTo>
                <a:lnTo>
                  <a:pt x="2244623" y="4660900"/>
                </a:lnTo>
                <a:lnTo>
                  <a:pt x="2236755" y="4648200"/>
                </a:lnTo>
                <a:lnTo>
                  <a:pt x="2232821" y="4648200"/>
                </a:lnTo>
                <a:lnTo>
                  <a:pt x="2221019" y="4622800"/>
                </a:lnTo>
                <a:close/>
              </a:path>
              <a:path w="7499984" h="9702800">
                <a:moveTo>
                  <a:pt x="2256324" y="6291994"/>
                </a:moveTo>
                <a:lnTo>
                  <a:pt x="2221160" y="6311900"/>
                </a:lnTo>
                <a:lnTo>
                  <a:pt x="2221298" y="6311900"/>
                </a:lnTo>
                <a:lnTo>
                  <a:pt x="2256324" y="6311900"/>
                </a:lnTo>
                <a:lnTo>
                  <a:pt x="2256324" y="6291994"/>
                </a:lnTo>
                <a:close/>
              </a:path>
              <a:path w="7499984" h="9702800">
                <a:moveTo>
                  <a:pt x="2985270" y="5892800"/>
                </a:moveTo>
                <a:lnTo>
                  <a:pt x="2974878" y="5914628"/>
                </a:lnTo>
                <a:lnTo>
                  <a:pt x="2984838" y="5930900"/>
                </a:lnTo>
                <a:lnTo>
                  <a:pt x="2972672" y="5937995"/>
                </a:lnTo>
                <a:lnTo>
                  <a:pt x="2996681" y="5952698"/>
                </a:lnTo>
                <a:lnTo>
                  <a:pt x="2996681" y="5918200"/>
                </a:lnTo>
                <a:lnTo>
                  <a:pt x="3028003" y="5918200"/>
                </a:lnTo>
                <a:lnTo>
                  <a:pt x="2985270" y="5892800"/>
                </a:lnTo>
                <a:close/>
              </a:path>
              <a:path w="7499984" h="9702800">
                <a:moveTo>
                  <a:pt x="2969147" y="5918200"/>
                </a:moveTo>
                <a:lnTo>
                  <a:pt x="2949674" y="5918200"/>
                </a:lnTo>
                <a:lnTo>
                  <a:pt x="2949674" y="5951408"/>
                </a:lnTo>
                <a:lnTo>
                  <a:pt x="2972672" y="5937995"/>
                </a:lnTo>
                <a:lnTo>
                  <a:pt x="2961085" y="5930900"/>
                </a:lnTo>
                <a:lnTo>
                  <a:pt x="2969147" y="5918200"/>
                </a:lnTo>
                <a:close/>
              </a:path>
              <a:path w="7499984" h="9702800">
                <a:moveTo>
                  <a:pt x="2971486" y="5914515"/>
                </a:moveTo>
                <a:lnTo>
                  <a:pt x="2961085" y="5930900"/>
                </a:lnTo>
                <a:lnTo>
                  <a:pt x="2972672" y="5937995"/>
                </a:lnTo>
                <a:lnTo>
                  <a:pt x="2984838" y="5930900"/>
                </a:lnTo>
                <a:lnTo>
                  <a:pt x="2977064" y="5918200"/>
                </a:lnTo>
                <a:lnTo>
                  <a:pt x="2973177" y="5918200"/>
                </a:lnTo>
                <a:lnTo>
                  <a:pt x="2971486" y="5914515"/>
                </a:lnTo>
                <a:close/>
              </a:path>
              <a:path w="7499984" h="9702800">
                <a:moveTo>
                  <a:pt x="2973177" y="5911849"/>
                </a:moveTo>
                <a:lnTo>
                  <a:pt x="2971486" y="5914515"/>
                </a:lnTo>
                <a:lnTo>
                  <a:pt x="2973177" y="5918200"/>
                </a:lnTo>
                <a:lnTo>
                  <a:pt x="2974878" y="5914628"/>
                </a:lnTo>
                <a:lnTo>
                  <a:pt x="2973177" y="5911849"/>
                </a:lnTo>
                <a:close/>
              </a:path>
              <a:path w="7499984" h="9702800">
                <a:moveTo>
                  <a:pt x="2974878" y="5914628"/>
                </a:moveTo>
                <a:lnTo>
                  <a:pt x="2973177" y="5918200"/>
                </a:lnTo>
                <a:lnTo>
                  <a:pt x="2977064" y="5918200"/>
                </a:lnTo>
                <a:lnTo>
                  <a:pt x="2974878" y="5914628"/>
                </a:lnTo>
                <a:close/>
              </a:path>
              <a:path w="7499984" h="9702800">
                <a:moveTo>
                  <a:pt x="2985270" y="5892800"/>
                </a:moveTo>
                <a:lnTo>
                  <a:pt x="2973177" y="5911849"/>
                </a:lnTo>
                <a:lnTo>
                  <a:pt x="2974878" y="5914628"/>
                </a:lnTo>
                <a:lnTo>
                  <a:pt x="2985270" y="5892800"/>
                </a:lnTo>
                <a:close/>
              </a:path>
              <a:path w="7499984" h="9702800">
                <a:moveTo>
                  <a:pt x="2961516" y="5892800"/>
                </a:moveTo>
                <a:lnTo>
                  <a:pt x="2971486" y="5914515"/>
                </a:lnTo>
                <a:lnTo>
                  <a:pt x="2973177" y="5911849"/>
                </a:lnTo>
                <a:lnTo>
                  <a:pt x="2961516" y="5892800"/>
                </a:lnTo>
                <a:close/>
              </a:path>
              <a:path w="7499984" h="9702800">
                <a:moveTo>
                  <a:pt x="2973467" y="5880100"/>
                </a:moveTo>
                <a:lnTo>
                  <a:pt x="2961516" y="5892800"/>
                </a:lnTo>
                <a:lnTo>
                  <a:pt x="2973177" y="5911849"/>
                </a:lnTo>
                <a:lnTo>
                  <a:pt x="2985270" y="5892800"/>
                </a:lnTo>
                <a:lnTo>
                  <a:pt x="2973467" y="5880100"/>
                </a:lnTo>
                <a:close/>
              </a:path>
              <a:path w="7499984" h="9702800">
                <a:moveTo>
                  <a:pt x="7487650" y="5791200"/>
                </a:moveTo>
                <a:lnTo>
                  <a:pt x="7475793" y="5797843"/>
                </a:lnTo>
                <a:lnTo>
                  <a:pt x="7475773" y="5843223"/>
                </a:lnTo>
                <a:lnTo>
                  <a:pt x="7499715" y="5829300"/>
                </a:lnTo>
                <a:lnTo>
                  <a:pt x="7499715" y="5803900"/>
                </a:lnTo>
                <a:lnTo>
                  <a:pt x="7487650" y="5791200"/>
                </a:lnTo>
                <a:close/>
              </a:path>
              <a:path w="7499984" h="9702800">
                <a:moveTo>
                  <a:pt x="7499715" y="5791200"/>
                </a:moveTo>
                <a:lnTo>
                  <a:pt x="7487650" y="5791200"/>
                </a:lnTo>
                <a:lnTo>
                  <a:pt x="7499715" y="5803900"/>
                </a:lnTo>
                <a:lnTo>
                  <a:pt x="7499715" y="5791200"/>
                </a:lnTo>
                <a:close/>
              </a:path>
              <a:path w="7499984" h="9702800">
                <a:moveTo>
                  <a:pt x="7499715" y="5207000"/>
                </a:moveTo>
                <a:lnTo>
                  <a:pt x="7487291" y="5232400"/>
                </a:lnTo>
                <a:lnTo>
                  <a:pt x="7476045" y="5232400"/>
                </a:lnTo>
                <a:lnTo>
                  <a:pt x="7475793" y="5797843"/>
                </a:lnTo>
                <a:lnTo>
                  <a:pt x="7487650" y="5791200"/>
                </a:lnTo>
                <a:lnTo>
                  <a:pt x="7499715" y="5791200"/>
                </a:lnTo>
                <a:lnTo>
                  <a:pt x="7499715" y="5232400"/>
                </a:lnTo>
                <a:lnTo>
                  <a:pt x="7487291" y="5232400"/>
                </a:lnTo>
                <a:lnTo>
                  <a:pt x="7476048" y="5225449"/>
                </a:lnTo>
                <a:lnTo>
                  <a:pt x="7499715" y="5225449"/>
                </a:lnTo>
                <a:lnTo>
                  <a:pt x="7499715" y="5207000"/>
                </a:lnTo>
                <a:close/>
              </a:path>
              <a:path w="7499984" h="9702800">
                <a:moveTo>
                  <a:pt x="3666571" y="5473700"/>
                </a:moveTo>
                <a:lnTo>
                  <a:pt x="3689986" y="5511800"/>
                </a:lnTo>
                <a:lnTo>
                  <a:pt x="3701782" y="5504967"/>
                </a:lnTo>
                <a:lnTo>
                  <a:pt x="3701782" y="5486400"/>
                </a:lnTo>
                <a:lnTo>
                  <a:pt x="3678279" y="5486400"/>
                </a:lnTo>
                <a:lnTo>
                  <a:pt x="3666571" y="5473700"/>
                </a:lnTo>
                <a:close/>
              </a:path>
              <a:path w="7499984" h="9702800">
                <a:moveTo>
                  <a:pt x="3701782" y="5504967"/>
                </a:moveTo>
                <a:lnTo>
                  <a:pt x="3689986" y="5511800"/>
                </a:lnTo>
                <a:lnTo>
                  <a:pt x="3701782" y="5511800"/>
                </a:lnTo>
                <a:lnTo>
                  <a:pt x="3701782" y="5504967"/>
                </a:lnTo>
                <a:close/>
              </a:path>
              <a:path w="7499984" h="9702800">
                <a:moveTo>
                  <a:pt x="5123737" y="4629632"/>
                </a:moveTo>
                <a:lnTo>
                  <a:pt x="3666571" y="5473700"/>
                </a:lnTo>
                <a:lnTo>
                  <a:pt x="3678279" y="5486400"/>
                </a:lnTo>
                <a:lnTo>
                  <a:pt x="3701782" y="5486400"/>
                </a:lnTo>
                <a:lnTo>
                  <a:pt x="3701782" y="5504967"/>
                </a:lnTo>
                <a:lnTo>
                  <a:pt x="5158948" y="4660900"/>
                </a:lnTo>
                <a:lnTo>
                  <a:pt x="5147240" y="4648200"/>
                </a:lnTo>
                <a:lnTo>
                  <a:pt x="5123737" y="4648200"/>
                </a:lnTo>
                <a:lnTo>
                  <a:pt x="5123737" y="4629632"/>
                </a:lnTo>
                <a:close/>
              </a:path>
              <a:path w="7499984" h="9702800">
                <a:moveTo>
                  <a:pt x="7476074" y="5167126"/>
                </a:moveTo>
                <a:lnTo>
                  <a:pt x="7476048" y="5225449"/>
                </a:lnTo>
                <a:lnTo>
                  <a:pt x="7487291" y="5232400"/>
                </a:lnTo>
                <a:lnTo>
                  <a:pt x="7499715" y="5207000"/>
                </a:lnTo>
                <a:lnTo>
                  <a:pt x="7499715" y="5181600"/>
                </a:lnTo>
                <a:lnTo>
                  <a:pt x="7476074" y="5167126"/>
                </a:lnTo>
                <a:close/>
              </a:path>
              <a:path w="7499984" h="9702800">
                <a:moveTo>
                  <a:pt x="6628469" y="4648200"/>
                </a:moveTo>
                <a:lnTo>
                  <a:pt x="6616201" y="4667250"/>
                </a:lnTo>
                <a:lnTo>
                  <a:pt x="6604062" y="4686300"/>
                </a:lnTo>
                <a:lnTo>
                  <a:pt x="6603933" y="4686300"/>
                </a:lnTo>
                <a:lnTo>
                  <a:pt x="7476048" y="5225449"/>
                </a:lnTo>
                <a:lnTo>
                  <a:pt x="7476074" y="5167126"/>
                </a:lnTo>
                <a:lnTo>
                  <a:pt x="6690701" y="4686300"/>
                </a:lnTo>
                <a:lnTo>
                  <a:pt x="6604062" y="4686300"/>
                </a:lnTo>
                <a:lnTo>
                  <a:pt x="6690610" y="4686244"/>
                </a:lnTo>
                <a:lnTo>
                  <a:pt x="6669957" y="4673600"/>
                </a:lnTo>
                <a:lnTo>
                  <a:pt x="6639705" y="4673600"/>
                </a:lnTo>
                <a:lnTo>
                  <a:pt x="6639705" y="4655078"/>
                </a:lnTo>
                <a:lnTo>
                  <a:pt x="6628469" y="4648200"/>
                </a:lnTo>
                <a:close/>
              </a:path>
              <a:path w="7499984" h="9702800">
                <a:moveTo>
                  <a:pt x="7477920" y="996500"/>
                </a:moveTo>
                <a:lnTo>
                  <a:pt x="7476074" y="5167126"/>
                </a:lnTo>
                <a:lnTo>
                  <a:pt x="7499715" y="5181600"/>
                </a:lnTo>
                <a:lnTo>
                  <a:pt x="7499715" y="1003300"/>
                </a:lnTo>
                <a:lnTo>
                  <a:pt x="7489609" y="1003300"/>
                </a:lnTo>
                <a:lnTo>
                  <a:pt x="7477920" y="996500"/>
                </a:lnTo>
                <a:close/>
              </a:path>
              <a:path w="7499984" h="9702800">
                <a:moveTo>
                  <a:pt x="6616201" y="4667250"/>
                </a:moveTo>
                <a:lnTo>
                  <a:pt x="6603969" y="4686244"/>
                </a:lnTo>
                <a:lnTo>
                  <a:pt x="6616201" y="4667250"/>
                </a:lnTo>
                <a:close/>
              </a:path>
              <a:path w="7499984" h="9702800">
                <a:moveTo>
                  <a:pt x="5909137" y="4216400"/>
                </a:moveTo>
                <a:lnTo>
                  <a:pt x="5899348" y="4216400"/>
                </a:lnTo>
                <a:lnTo>
                  <a:pt x="5899348" y="4263199"/>
                </a:lnTo>
                <a:lnTo>
                  <a:pt x="6603969" y="4686244"/>
                </a:lnTo>
                <a:lnTo>
                  <a:pt x="6612112" y="4673600"/>
                </a:lnTo>
                <a:lnTo>
                  <a:pt x="6592698" y="4673600"/>
                </a:lnTo>
                <a:lnTo>
                  <a:pt x="6592698" y="4626800"/>
                </a:lnTo>
                <a:lnTo>
                  <a:pt x="5909137" y="4216400"/>
                </a:lnTo>
                <a:close/>
              </a:path>
              <a:path w="7499984" h="9702800">
                <a:moveTo>
                  <a:pt x="6592698" y="4626800"/>
                </a:moveTo>
                <a:lnTo>
                  <a:pt x="6592698" y="4673600"/>
                </a:lnTo>
                <a:lnTo>
                  <a:pt x="6612112" y="4673600"/>
                </a:lnTo>
                <a:lnTo>
                  <a:pt x="6616201" y="4667250"/>
                </a:lnTo>
                <a:lnTo>
                  <a:pt x="6628341" y="4648200"/>
                </a:lnTo>
                <a:lnTo>
                  <a:pt x="6592698" y="4626800"/>
                </a:lnTo>
                <a:close/>
              </a:path>
              <a:path w="7499984" h="9702800">
                <a:moveTo>
                  <a:pt x="6639705" y="4655078"/>
                </a:moveTo>
                <a:lnTo>
                  <a:pt x="6639705" y="4673600"/>
                </a:lnTo>
                <a:lnTo>
                  <a:pt x="6669957" y="4673600"/>
                </a:lnTo>
                <a:lnTo>
                  <a:pt x="6639705" y="4655078"/>
                </a:lnTo>
                <a:close/>
              </a:path>
              <a:path w="7499984" h="9702800">
                <a:moveTo>
                  <a:pt x="6592698" y="3815932"/>
                </a:moveTo>
                <a:lnTo>
                  <a:pt x="6592698" y="4626800"/>
                </a:lnTo>
                <a:lnTo>
                  <a:pt x="6628341" y="4648200"/>
                </a:lnTo>
                <a:lnTo>
                  <a:pt x="6616201" y="4667250"/>
                </a:lnTo>
                <a:lnTo>
                  <a:pt x="6628469" y="4648200"/>
                </a:lnTo>
                <a:lnTo>
                  <a:pt x="6639705" y="4648200"/>
                </a:lnTo>
                <a:lnTo>
                  <a:pt x="6639705" y="3822700"/>
                </a:lnTo>
                <a:lnTo>
                  <a:pt x="6604843" y="3822700"/>
                </a:lnTo>
                <a:lnTo>
                  <a:pt x="6592698" y="3815932"/>
                </a:lnTo>
                <a:close/>
              </a:path>
              <a:path w="7499984" h="9702800">
                <a:moveTo>
                  <a:pt x="2937922" y="4210430"/>
                </a:moveTo>
                <a:lnTo>
                  <a:pt x="2221019" y="4622800"/>
                </a:lnTo>
                <a:lnTo>
                  <a:pt x="2244623" y="4660900"/>
                </a:lnTo>
                <a:lnTo>
                  <a:pt x="2256324" y="4654169"/>
                </a:lnTo>
                <a:lnTo>
                  <a:pt x="2256324" y="4648200"/>
                </a:lnTo>
                <a:lnTo>
                  <a:pt x="2266702" y="4648200"/>
                </a:lnTo>
                <a:lnTo>
                  <a:pt x="2973227" y="4241800"/>
                </a:lnTo>
                <a:lnTo>
                  <a:pt x="2972980" y="4241800"/>
                </a:lnTo>
                <a:lnTo>
                  <a:pt x="2961426" y="4222749"/>
                </a:lnTo>
                <a:lnTo>
                  <a:pt x="2957492" y="4216400"/>
                </a:lnTo>
                <a:lnTo>
                  <a:pt x="2937922" y="4216400"/>
                </a:lnTo>
                <a:lnTo>
                  <a:pt x="2937922" y="4210430"/>
                </a:lnTo>
                <a:close/>
              </a:path>
              <a:path w="7499984" h="9702800">
                <a:moveTo>
                  <a:pt x="2256324" y="4654169"/>
                </a:moveTo>
                <a:lnTo>
                  <a:pt x="2244623" y="4660900"/>
                </a:lnTo>
                <a:lnTo>
                  <a:pt x="2256324" y="4660900"/>
                </a:lnTo>
                <a:lnTo>
                  <a:pt x="2256324" y="4654169"/>
                </a:lnTo>
                <a:close/>
              </a:path>
              <a:path w="7499984" h="9702800">
                <a:moveTo>
                  <a:pt x="5147240" y="4648200"/>
                </a:moveTo>
                <a:lnTo>
                  <a:pt x="5158948" y="4660900"/>
                </a:lnTo>
                <a:lnTo>
                  <a:pt x="5158676" y="4660457"/>
                </a:lnTo>
                <a:lnTo>
                  <a:pt x="5147240" y="4648200"/>
                </a:lnTo>
                <a:close/>
              </a:path>
              <a:path w="7499984" h="9702800">
                <a:moveTo>
                  <a:pt x="5158676" y="4660457"/>
                </a:moveTo>
                <a:lnTo>
                  <a:pt x="5158948" y="4660900"/>
                </a:lnTo>
                <a:lnTo>
                  <a:pt x="5159089" y="4660900"/>
                </a:lnTo>
                <a:lnTo>
                  <a:pt x="5158676" y="4660457"/>
                </a:lnTo>
                <a:close/>
              </a:path>
              <a:path w="7499984" h="9702800">
                <a:moveTo>
                  <a:pt x="5170744" y="4622800"/>
                </a:moveTo>
                <a:lnTo>
                  <a:pt x="5135532" y="4622800"/>
                </a:lnTo>
                <a:lnTo>
                  <a:pt x="5147240" y="4641850"/>
                </a:lnTo>
                <a:lnTo>
                  <a:pt x="5159089" y="4660900"/>
                </a:lnTo>
                <a:lnTo>
                  <a:pt x="5181168" y="4648200"/>
                </a:lnTo>
                <a:lnTo>
                  <a:pt x="5170744" y="4648200"/>
                </a:lnTo>
                <a:lnTo>
                  <a:pt x="5170744" y="4622800"/>
                </a:lnTo>
                <a:close/>
              </a:path>
              <a:path w="7499984" h="9702800">
                <a:moveTo>
                  <a:pt x="5135429" y="4622860"/>
                </a:moveTo>
                <a:lnTo>
                  <a:pt x="5123737" y="4629632"/>
                </a:lnTo>
                <a:lnTo>
                  <a:pt x="5123737" y="4648200"/>
                </a:lnTo>
                <a:lnTo>
                  <a:pt x="5147240" y="4648200"/>
                </a:lnTo>
                <a:lnTo>
                  <a:pt x="5158676" y="4660457"/>
                </a:lnTo>
                <a:lnTo>
                  <a:pt x="5147240" y="4641850"/>
                </a:lnTo>
                <a:lnTo>
                  <a:pt x="5135429" y="4622860"/>
                </a:lnTo>
                <a:close/>
              </a:path>
              <a:path w="7499984" h="9702800">
                <a:moveTo>
                  <a:pt x="6639705" y="4648200"/>
                </a:moveTo>
                <a:lnTo>
                  <a:pt x="6628469" y="4648200"/>
                </a:lnTo>
                <a:lnTo>
                  <a:pt x="6639705" y="4655078"/>
                </a:lnTo>
                <a:lnTo>
                  <a:pt x="6639705" y="4648200"/>
                </a:lnTo>
                <a:close/>
              </a:path>
              <a:path w="7499984" h="9702800">
                <a:moveTo>
                  <a:pt x="2266702" y="4648200"/>
                </a:moveTo>
                <a:lnTo>
                  <a:pt x="2256324" y="4648200"/>
                </a:lnTo>
                <a:lnTo>
                  <a:pt x="2256324" y="4654169"/>
                </a:lnTo>
                <a:lnTo>
                  <a:pt x="2266702" y="4648200"/>
                </a:lnTo>
                <a:close/>
              </a:path>
              <a:path w="7499984" h="9702800">
                <a:moveTo>
                  <a:pt x="5147240" y="4641850"/>
                </a:moveTo>
                <a:lnTo>
                  <a:pt x="5151143" y="4648200"/>
                </a:lnTo>
                <a:lnTo>
                  <a:pt x="5147240" y="4641850"/>
                </a:lnTo>
                <a:close/>
              </a:path>
              <a:path w="7499984" h="9702800">
                <a:moveTo>
                  <a:pt x="5863996" y="4203700"/>
                </a:moveTo>
                <a:lnTo>
                  <a:pt x="5170744" y="4602465"/>
                </a:lnTo>
                <a:lnTo>
                  <a:pt x="5170744" y="4648200"/>
                </a:lnTo>
                <a:lnTo>
                  <a:pt x="5181168" y="4648200"/>
                </a:lnTo>
                <a:lnTo>
                  <a:pt x="5852341" y="4262135"/>
                </a:lnTo>
                <a:lnTo>
                  <a:pt x="5852341" y="4216400"/>
                </a:lnTo>
                <a:lnTo>
                  <a:pt x="5871896" y="4216400"/>
                </a:lnTo>
                <a:lnTo>
                  <a:pt x="5863996" y="4203700"/>
                </a:lnTo>
                <a:close/>
              </a:path>
              <a:path w="7499984" h="9702800">
                <a:moveTo>
                  <a:pt x="5135532" y="4622800"/>
                </a:moveTo>
                <a:lnTo>
                  <a:pt x="5147240" y="4641850"/>
                </a:lnTo>
                <a:lnTo>
                  <a:pt x="5135532" y="4622800"/>
                </a:lnTo>
                <a:close/>
              </a:path>
              <a:path w="7499984" h="9702800">
                <a:moveTo>
                  <a:pt x="5147511" y="3016287"/>
                </a:moveTo>
                <a:lnTo>
                  <a:pt x="5123737" y="3029745"/>
                </a:lnTo>
                <a:lnTo>
                  <a:pt x="5123737" y="4629632"/>
                </a:lnTo>
                <a:lnTo>
                  <a:pt x="5135429" y="4622860"/>
                </a:lnTo>
                <a:lnTo>
                  <a:pt x="5170744" y="4602465"/>
                </a:lnTo>
                <a:lnTo>
                  <a:pt x="5170744" y="3029046"/>
                </a:lnTo>
                <a:lnTo>
                  <a:pt x="5147511" y="3016287"/>
                </a:lnTo>
                <a:close/>
              </a:path>
              <a:path w="7499984" h="9702800">
                <a:moveTo>
                  <a:pt x="5170744" y="4602465"/>
                </a:moveTo>
                <a:lnTo>
                  <a:pt x="5135391" y="4622800"/>
                </a:lnTo>
                <a:lnTo>
                  <a:pt x="5135532" y="4622800"/>
                </a:lnTo>
                <a:lnTo>
                  <a:pt x="5170744" y="4622800"/>
                </a:lnTo>
                <a:lnTo>
                  <a:pt x="5170744" y="4602465"/>
                </a:lnTo>
                <a:close/>
              </a:path>
              <a:path w="7499984" h="9702800">
                <a:moveTo>
                  <a:pt x="5887984" y="4203700"/>
                </a:moveTo>
                <a:lnTo>
                  <a:pt x="5875845" y="4222750"/>
                </a:lnTo>
                <a:lnTo>
                  <a:pt x="5887694" y="4241800"/>
                </a:lnTo>
                <a:lnTo>
                  <a:pt x="5875443" y="4248846"/>
                </a:lnTo>
                <a:lnTo>
                  <a:pt x="5899348" y="4263199"/>
                </a:lnTo>
                <a:lnTo>
                  <a:pt x="5899348" y="4216400"/>
                </a:lnTo>
                <a:lnTo>
                  <a:pt x="5909137" y="4216400"/>
                </a:lnTo>
                <a:lnTo>
                  <a:pt x="5887984" y="4203700"/>
                </a:lnTo>
                <a:close/>
              </a:path>
              <a:path w="7499984" h="9702800">
                <a:moveTo>
                  <a:pt x="5871896" y="4216400"/>
                </a:moveTo>
                <a:lnTo>
                  <a:pt x="5852341" y="4216400"/>
                </a:lnTo>
                <a:lnTo>
                  <a:pt x="5852341" y="4262135"/>
                </a:lnTo>
                <a:lnTo>
                  <a:pt x="5875443" y="4248846"/>
                </a:lnTo>
                <a:lnTo>
                  <a:pt x="5863706" y="4241800"/>
                </a:lnTo>
                <a:lnTo>
                  <a:pt x="5875845" y="4222749"/>
                </a:lnTo>
                <a:lnTo>
                  <a:pt x="5871896" y="4216400"/>
                </a:lnTo>
                <a:close/>
              </a:path>
              <a:path w="7499984" h="9702800">
                <a:moveTo>
                  <a:pt x="5875845" y="4222749"/>
                </a:moveTo>
                <a:lnTo>
                  <a:pt x="5863706" y="4241800"/>
                </a:lnTo>
                <a:lnTo>
                  <a:pt x="5875443" y="4248846"/>
                </a:lnTo>
                <a:lnTo>
                  <a:pt x="5887694" y="4241800"/>
                </a:lnTo>
                <a:lnTo>
                  <a:pt x="5875845" y="4222749"/>
                </a:lnTo>
                <a:close/>
              </a:path>
              <a:path w="7499984" h="9702800">
                <a:moveTo>
                  <a:pt x="2961426" y="4222750"/>
                </a:moveTo>
                <a:lnTo>
                  <a:pt x="2972980" y="4241800"/>
                </a:lnTo>
                <a:lnTo>
                  <a:pt x="2973163" y="4241696"/>
                </a:lnTo>
                <a:lnTo>
                  <a:pt x="2961426" y="4222750"/>
                </a:lnTo>
                <a:close/>
              </a:path>
              <a:path w="7499984" h="9702800">
                <a:moveTo>
                  <a:pt x="2973163" y="4241696"/>
                </a:moveTo>
                <a:lnTo>
                  <a:pt x="2972980" y="4241800"/>
                </a:lnTo>
                <a:lnTo>
                  <a:pt x="2973227" y="4241800"/>
                </a:lnTo>
                <a:close/>
              </a:path>
              <a:path w="7499984" h="9702800">
                <a:moveTo>
                  <a:pt x="2984929" y="4183825"/>
                </a:moveTo>
                <a:lnTo>
                  <a:pt x="2949872" y="4203700"/>
                </a:lnTo>
                <a:lnTo>
                  <a:pt x="2961426" y="4222750"/>
                </a:lnTo>
                <a:lnTo>
                  <a:pt x="2973163" y="4241696"/>
                </a:lnTo>
                <a:lnTo>
                  <a:pt x="3017783" y="4216400"/>
                </a:lnTo>
                <a:lnTo>
                  <a:pt x="2984929" y="4216400"/>
                </a:lnTo>
                <a:lnTo>
                  <a:pt x="2984929" y="4183825"/>
                </a:lnTo>
                <a:close/>
              </a:path>
              <a:path w="7499984" h="9702800">
                <a:moveTo>
                  <a:pt x="5879891" y="4216400"/>
                </a:moveTo>
                <a:lnTo>
                  <a:pt x="5871896" y="4216400"/>
                </a:lnTo>
                <a:lnTo>
                  <a:pt x="5875845" y="4222749"/>
                </a:lnTo>
                <a:lnTo>
                  <a:pt x="5879891" y="4216400"/>
                </a:lnTo>
                <a:close/>
              </a:path>
              <a:path w="7499984" h="9702800">
                <a:moveTo>
                  <a:pt x="2949624" y="4203700"/>
                </a:moveTo>
                <a:lnTo>
                  <a:pt x="2937922" y="4210430"/>
                </a:lnTo>
                <a:lnTo>
                  <a:pt x="2937922" y="4216400"/>
                </a:lnTo>
                <a:lnTo>
                  <a:pt x="2957492" y="4216400"/>
                </a:lnTo>
                <a:lnTo>
                  <a:pt x="2949624" y="4203700"/>
                </a:lnTo>
                <a:close/>
              </a:path>
              <a:path w="7499984" h="9702800">
                <a:moveTo>
                  <a:pt x="2949872" y="4203700"/>
                </a:moveTo>
                <a:lnTo>
                  <a:pt x="2949624" y="4203700"/>
                </a:lnTo>
                <a:lnTo>
                  <a:pt x="2957492" y="4216400"/>
                </a:lnTo>
                <a:lnTo>
                  <a:pt x="2949872" y="4203700"/>
                </a:lnTo>
                <a:close/>
              </a:path>
              <a:path w="7499984" h="9702800">
                <a:moveTo>
                  <a:pt x="3654775" y="3804074"/>
                </a:moveTo>
                <a:lnTo>
                  <a:pt x="2984929" y="4183825"/>
                </a:lnTo>
                <a:lnTo>
                  <a:pt x="2984929" y="4216400"/>
                </a:lnTo>
                <a:lnTo>
                  <a:pt x="3017783" y="4216400"/>
                </a:lnTo>
                <a:lnTo>
                  <a:pt x="3689833" y="3835400"/>
                </a:lnTo>
                <a:lnTo>
                  <a:pt x="3682130" y="3822700"/>
                </a:lnTo>
                <a:lnTo>
                  <a:pt x="3654775" y="3822700"/>
                </a:lnTo>
                <a:lnTo>
                  <a:pt x="3654775" y="3804074"/>
                </a:lnTo>
                <a:close/>
              </a:path>
              <a:path w="7499984" h="9702800">
                <a:moveTo>
                  <a:pt x="5876041" y="4191000"/>
                </a:moveTo>
                <a:lnTo>
                  <a:pt x="5863996" y="4203700"/>
                </a:lnTo>
                <a:lnTo>
                  <a:pt x="5875845" y="4216400"/>
                </a:lnTo>
                <a:lnTo>
                  <a:pt x="5887984" y="4203700"/>
                </a:lnTo>
                <a:lnTo>
                  <a:pt x="5876041" y="4191000"/>
                </a:lnTo>
                <a:close/>
              </a:path>
              <a:path w="7499984" h="9702800">
                <a:moveTo>
                  <a:pt x="2949983" y="1676400"/>
                </a:moveTo>
                <a:lnTo>
                  <a:pt x="2937922" y="1676400"/>
                </a:lnTo>
                <a:lnTo>
                  <a:pt x="2937922" y="4210430"/>
                </a:lnTo>
                <a:lnTo>
                  <a:pt x="2949624" y="4203700"/>
                </a:lnTo>
                <a:lnTo>
                  <a:pt x="2949872" y="4203700"/>
                </a:lnTo>
                <a:lnTo>
                  <a:pt x="2984929" y="4183825"/>
                </a:lnTo>
                <a:lnTo>
                  <a:pt x="2984929" y="1714500"/>
                </a:lnTo>
                <a:lnTo>
                  <a:pt x="2972868" y="1714500"/>
                </a:lnTo>
                <a:lnTo>
                  <a:pt x="2949983" y="1676400"/>
                </a:lnTo>
                <a:close/>
              </a:path>
              <a:path w="7499984" h="9702800">
                <a:moveTo>
                  <a:pt x="3701782" y="3777745"/>
                </a:moveTo>
                <a:lnTo>
                  <a:pt x="3666725" y="3797300"/>
                </a:lnTo>
                <a:lnTo>
                  <a:pt x="3689833" y="3835400"/>
                </a:lnTo>
                <a:lnTo>
                  <a:pt x="3712602" y="3822700"/>
                </a:lnTo>
                <a:lnTo>
                  <a:pt x="3701782" y="3822700"/>
                </a:lnTo>
                <a:lnTo>
                  <a:pt x="3701782" y="3777745"/>
                </a:lnTo>
                <a:close/>
              </a:path>
              <a:path w="7499984" h="9702800">
                <a:moveTo>
                  <a:pt x="3666725" y="3797300"/>
                </a:moveTo>
                <a:lnTo>
                  <a:pt x="3654775" y="3804074"/>
                </a:lnTo>
                <a:lnTo>
                  <a:pt x="3654775" y="3822700"/>
                </a:lnTo>
                <a:lnTo>
                  <a:pt x="3682130" y="3822700"/>
                </a:lnTo>
                <a:lnTo>
                  <a:pt x="3666725" y="3797300"/>
                </a:lnTo>
                <a:close/>
              </a:path>
              <a:path w="7499984" h="9702800">
                <a:moveTo>
                  <a:pt x="4383380" y="3397565"/>
                </a:moveTo>
                <a:lnTo>
                  <a:pt x="3701782" y="3777745"/>
                </a:lnTo>
                <a:lnTo>
                  <a:pt x="3701782" y="3822700"/>
                </a:lnTo>
                <a:lnTo>
                  <a:pt x="3712602" y="3822700"/>
                </a:lnTo>
                <a:lnTo>
                  <a:pt x="4418438" y="3429000"/>
                </a:lnTo>
                <a:lnTo>
                  <a:pt x="4403032" y="3403600"/>
                </a:lnTo>
                <a:lnTo>
                  <a:pt x="4383380" y="3403600"/>
                </a:lnTo>
                <a:lnTo>
                  <a:pt x="4383380" y="3397565"/>
                </a:lnTo>
                <a:close/>
              </a:path>
              <a:path w="7499984" h="9702800">
                <a:moveTo>
                  <a:pt x="6616201" y="3797300"/>
                </a:moveTo>
                <a:lnTo>
                  <a:pt x="6592698" y="3797300"/>
                </a:lnTo>
                <a:lnTo>
                  <a:pt x="6592698" y="3815932"/>
                </a:lnTo>
                <a:lnTo>
                  <a:pt x="6604843" y="3822700"/>
                </a:lnTo>
                <a:lnTo>
                  <a:pt x="6616201" y="3797300"/>
                </a:lnTo>
                <a:close/>
              </a:path>
              <a:path w="7499984" h="9702800">
                <a:moveTo>
                  <a:pt x="6627560" y="3771900"/>
                </a:moveTo>
                <a:lnTo>
                  <a:pt x="6604843" y="3822700"/>
                </a:lnTo>
                <a:lnTo>
                  <a:pt x="6639705" y="3822700"/>
                </a:lnTo>
                <a:lnTo>
                  <a:pt x="6639705" y="3784600"/>
                </a:lnTo>
                <a:lnTo>
                  <a:pt x="6627560" y="3771900"/>
                </a:lnTo>
                <a:close/>
              </a:path>
              <a:path w="7499984" h="9702800">
                <a:moveTo>
                  <a:pt x="5875452" y="3365500"/>
                </a:moveTo>
                <a:lnTo>
                  <a:pt x="5852735" y="3403600"/>
                </a:lnTo>
                <a:lnTo>
                  <a:pt x="6592698" y="3815932"/>
                </a:lnTo>
                <a:lnTo>
                  <a:pt x="6592698" y="3797300"/>
                </a:lnTo>
                <a:lnTo>
                  <a:pt x="6616201" y="3797300"/>
                </a:lnTo>
                <a:lnTo>
                  <a:pt x="6627560" y="3771900"/>
                </a:lnTo>
                <a:lnTo>
                  <a:pt x="5898955" y="3378200"/>
                </a:lnTo>
                <a:lnTo>
                  <a:pt x="5887597" y="3378200"/>
                </a:lnTo>
                <a:lnTo>
                  <a:pt x="5887597" y="3372062"/>
                </a:lnTo>
                <a:lnTo>
                  <a:pt x="5875452" y="3365500"/>
                </a:lnTo>
                <a:close/>
              </a:path>
              <a:path w="7499984" h="9702800">
                <a:moveTo>
                  <a:pt x="3678442" y="1326994"/>
                </a:moveTo>
                <a:lnTo>
                  <a:pt x="3654775" y="1339992"/>
                </a:lnTo>
                <a:lnTo>
                  <a:pt x="3654775" y="3804074"/>
                </a:lnTo>
                <a:lnTo>
                  <a:pt x="3701782" y="3777745"/>
                </a:lnTo>
                <a:lnTo>
                  <a:pt x="3701782" y="1339606"/>
                </a:lnTo>
                <a:lnTo>
                  <a:pt x="3678442" y="1326994"/>
                </a:lnTo>
                <a:close/>
              </a:path>
              <a:path w="7499984" h="9702800">
                <a:moveTo>
                  <a:pt x="4430387" y="3371054"/>
                </a:moveTo>
                <a:lnTo>
                  <a:pt x="4395330" y="3390900"/>
                </a:lnTo>
                <a:lnTo>
                  <a:pt x="4418438" y="3429000"/>
                </a:lnTo>
                <a:lnTo>
                  <a:pt x="4463308" y="3403600"/>
                </a:lnTo>
                <a:lnTo>
                  <a:pt x="4430387" y="3403600"/>
                </a:lnTo>
                <a:lnTo>
                  <a:pt x="4430387" y="3371054"/>
                </a:lnTo>
                <a:close/>
              </a:path>
              <a:path w="7499984" h="9702800">
                <a:moveTo>
                  <a:pt x="4395330" y="3390900"/>
                </a:moveTo>
                <a:lnTo>
                  <a:pt x="4383380" y="3397565"/>
                </a:lnTo>
                <a:lnTo>
                  <a:pt x="4383380" y="3403600"/>
                </a:lnTo>
                <a:lnTo>
                  <a:pt x="4403032" y="3403600"/>
                </a:lnTo>
                <a:lnTo>
                  <a:pt x="4395330" y="3390900"/>
                </a:lnTo>
                <a:close/>
              </a:path>
              <a:path w="7499984" h="9702800">
                <a:moveTo>
                  <a:pt x="5135686" y="2971800"/>
                </a:moveTo>
                <a:lnTo>
                  <a:pt x="4430387" y="3371054"/>
                </a:lnTo>
                <a:lnTo>
                  <a:pt x="4430387" y="3403600"/>
                </a:lnTo>
                <a:lnTo>
                  <a:pt x="4463308" y="3403600"/>
                </a:lnTo>
                <a:lnTo>
                  <a:pt x="5123737" y="3029745"/>
                </a:lnTo>
                <a:lnTo>
                  <a:pt x="5123737" y="2984500"/>
                </a:lnTo>
                <a:lnTo>
                  <a:pt x="5143389" y="2984500"/>
                </a:lnTo>
                <a:lnTo>
                  <a:pt x="5135686" y="2971800"/>
                </a:lnTo>
                <a:close/>
              </a:path>
              <a:path w="7499984" h="9702800">
                <a:moveTo>
                  <a:pt x="5181723" y="2984500"/>
                </a:moveTo>
                <a:lnTo>
                  <a:pt x="5170744" y="2984500"/>
                </a:lnTo>
                <a:lnTo>
                  <a:pt x="5170744" y="3029046"/>
                </a:lnTo>
                <a:lnTo>
                  <a:pt x="5852735" y="3403600"/>
                </a:lnTo>
                <a:lnTo>
                  <a:pt x="5867879" y="3378200"/>
                </a:lnTo>
                <a:lnTo>
                  <a:pt x="5840590" y="3378200"/>
                </a:lnTo>
                <a:lnTo>
                  <a:pt x="5840590" y="3346353"/>
                </a:lnTo>
                <a:lnTo>
                  <a:pt x="5181723" y="2984500"/>
                </a:lnTo>
                <a:close/>
              </a:path>
              <a:path w="7499984" h="9702800">
                <a:moveTo>
                  <a:pt x="4383380" y="1707906"/>
                </a:moveTo>
                <a:lnTo>
                  <a:pt x="4383380" y="3397565"/>
                </a:lnTo>
                <a:lnTo>
                  <a:pt x="4430387" y="3371054"/>
                </a:lnTo>
                <a:lnTo>
                  <a:pt x="4430387" y="1714500"/>
                </a:lnTo>
                <a:lnTo>
                  <a:pt x="4395582" y="1714500"/>
                </a:lnTo>
                <a:lnTo>
                  <a:pt x="4383380" y="1707906"/>
                </a:lnTo>
                <a:close/>
              </a:path>
              <a:path w="7499984" h="9702800">
                <a:moveTo>
                  <a:pt x="5840590" y="3346353"/>
                </a:moveTo>
                <a:lnTo>
                  <a:pt x="5840590" y="3378200"/>
                </a:lnTo>
                <a:lnTo>
                  <a:pt x="5867879" y="3378200"/>
                </a:lnTo>
                <a:lnTo>
                  <a:pt x="5875452" y="3365500"/>
                </a:lnTo>
                <a:lnTo>
                  <a:pt x="5840590" y="3346353"/>
                </a:lnTo>
                <a:close/>
              </a:path>
              <a:path w="7499984" h="9702800">
                <a:moveTo>
                  <a:pt x="5887597" y="3372062"/>
                </a:moveTo>
                <a:lnTo>
                  <a:pt x="5887597" y="3378200"/>
                </a:lnTo>
                <a:lnTo>
                  <a:pt x="5898955" y="3378200"/>
                </a:lnTo>
                <a:lnTo>
                  <a:pt x="5887597" y="3372062"/>
                </a:lnTo>
                <a:close/>
              </a:path>
              <a:path w="7499984" h="9702800">
                <a:moveTo>
                  <a:pt x="5863713" y="57456"/>
                </a:moveTo>
                <a:lnTo>
                  <a:pt x="5840590" y="70354"/>
                </a:lnTo>
                <a:lnTo>
                  <a:pt x="5840590" y="3346353"/>
                </a:lnTo>
                <a:lnTo>
                  <a:pt x="5887597" y="3372062"/>
                </a:lnTo>
                <a:lnTo>
                  <a:pt x="5887597" y="71350"/>
                </a:lnTo>
                <a:lnTo>
                  <a:pt x="5863713" y="57456"/>
                </a:lnTo>
                <a:close/>
              </a:path>
              <a:path w="7499984" h="9702800">
                <a:moveTo>
                  <a:pt x="5143389" y="2984500"/>
                </a:moveTo>
                <a:lnTo>
                  <a:pt x="5123737" y="2984500"/>
                </a:lnTo>
                <a:lnTo>
                  <a:pt x="5123737" y="3029745"/>
                </a:lnTo>
                <a:lnTo>
                  <a:pt x="5147511" y="3016287"/>
                </a:lnTo>
                <a:lnTo>
                  <a:pt x="5135882" y="3009900"/>
                </a:lnTo>
                <a:lnTo>
                  <a:pt x="5147240" y="2990849"/>
                </a:lnTo>
                <a:lnTo>
                  <a:pt x="5143389" y="2984500"/>
                </a:lnTo>
                <a:close/>
              </a:path>
              <a:path w="7499984" h="9702800">
                <a:moveTo>
                  <a:pt x="5158599" y="2971800"/>
                </a:moveTo>
                <a:lnTo>
                  <a:pt x="5147240" y="2990849"/>
                </a:lnTo>
                <a:lnTo>
                  <a:pt x="5158794" y="3009900"/>
                </a:lnTo>
                <a:lnTo>
                  <a:pt x="5147511" y="3016287"/>
                </a:lnTo>
                <a:lnTo>
                  <a:pt x="5170744" y="3029046"/>
                </a:lnTo>
                <a:lnTo>
                  <a:pt x="5170744" y="2984500"/>
                </a:lnTo>
                <a:lnTo>
                  <a:pt x="5181723" y="2984500"/>
                </a:lnTo>
                <a:lnTo>
                  <a:pt x="5158599" y="2971800"/>
                </a:lnTo>
                <a:close/>
              </a:path>
              <a:path w="7499984" h="9702800">
                <a:moveTo>
                  <a:pt x="5147240" y="2990849"/>
                </a:moveTo>
                <a:lnTo>
                  <a:pt x="5135882" y="3009900"/>
                </a:lnTo>
                <a:lnTo>
                  <a:pt x="5147511" y="3016287"/>
                </a:lnTo>
                <a:lnTo>
                  <a:pt x="5158794" y="3009900"/>
                </a:lnTo>
                <a:lnTo>
                  <a:pt x="5147240" y="2990849"/>
                </a:lnTo>
                <a:close/>
              </a:path>
              <a:path w="7499984" h="9702800">
                <a:moveTo>
                  <a:pt x="5151026" y="2984500"/>
                </a:moveTo>
                <a:lnTo>
                  <a:pt x="5143389" y="2984500"/>
                </a:lnTo>
                <a:lnTo>
                  <a:pt x="5147240" y="2990849"/>
                </a:lnTo>
                <a:lnTo>
                  <a:pt x="5151026" y="2984500"/>
                </a:lnTo>
                <a:close/>
              </a:path>
              <a:path w="7499984" h="9702800">
                <a:moveTo>
                  <a:pt x="5147112" y="2959100"/>
                </a:moveTo>
                <a:lnTo>
                  <a:pt x="5135686" y="2971800"/>
                </a:lnTo>
                <a:lnTo>
                  <a:pt x="5147240" y="2984500"/>
                </a:lnTo>
                <a:lnTo>
                  <a:pt x="5158599" y="2971800"/>
                </a:lnTo>
                <a:lnTo>
                  <a:pt x="5147112" y="2959100"/>
                </a:lnTo>
                <a:close/>
              </a:path>
              <a:path w="7499984" h="9702800">
                <a:moveTo>
                  <a:pt x="2949983" y="1676400"/>
                </a:moveTo>
                <a:lnTo>
                  <a:pt x="2972868" y="1714500"/>
                </a:lnTo>
                <a:lnTo>
                  <a:pt x="2984874" y="1707906"/>
                </a:lnTo>
                <a:lnTo>
                  <a:pt x="2984929" y="1689100"/>
                </a:lnTo>
                <a:lnTo>
                  <a:pt x="2961426" y="1689100"/>
                </a:lnTo>
                <a:lnTo>
                  <a:pt x="2949983" y="1676400"/>
                </a:lnTo>
                <a:close/>
              </a:path>
              <a:path w="7499984" h="9702800">
                <a:moveTo>
                  <a:pt x="2984929" y="1707876"/>
                </a:moveTo>
                <a:lnTo>
                  <a:pt x="2972868" y="1714500"/>
                </a:lnTo>
                <a:lnTo>
                  <a:pt x="2984929" y="1714500"/>
                </a:lnTo>
                <a:lnTo>
                  <a:pt x="2984929" y="1707876"/>
                </a:lnTo>
                <a:close/>
              </a:path>
              <a:path w="7499984" h="9702800">
                <a:moveTo>
                  <a:pt x="4383380" y="1656986"/>
                </a:moveTo>
                <a:lnTo>
                  <a:pt x="4383380" y="1707906"/>
                </a:lnTo>
                <a:lnTo>
                  <a:pt x="4395582" y="1714500"/>
                </a:lnTo>
                <a:lnTo>
                  <a:pt x="4418185" y="1676400"/>
                </a:lnTo>
                <a:lnTo>
                  <a:pt x="4383380" y="1656986"/>
                </a:lnTo>
                <a:close/>
              </a:path>
              <a:path w="7499984" h="9702800">
                <a:moveTo>
                  <a:pt x="4395330" y="825500"/>
                </a:moveTo>
                <a:lnTo>
                  <a:pt x="4383380" y="838200"/>
                </a:lnTo>
                <a:lnTo>
                  <a:pt x="4383380" y="1656986"/>
                </a:lnTo>
                <a:lnTo>
                  <a:pt x="4418185" y="1676400"/>
                </a:lnTo>
                <a:lnTo>
                  <a:pt x="4395582" y="1714500"/>
                </a:lnTo>
                <a:lnTo>
                  <a:pt x="4430387" y="1714500"/>
                </a:lnTo>
                <a:lnTo>
                  <a:pt x="4430387" y="863600"/>
                </a:lnTo>
                <a:lnTo>
                  <a:pt x="4418438" y="863600"/>
                </a:lnTo>
                <a:lnTo>
                  <a:pt x="4410735" y="850900"/>
                </a:lnTo>
                <a:lnTo>
                  <a:pt x="4406884" y="850900"/>
                </a:lnTo>
                <a:lnTo>
                  <a:pt x="4395330" y="825500"/>
                </a:lnTo>
                <a:close/>
              </a:path>
              <a:path w="7499984" h="9702800">
                <a:moveTo>
                  <a:pt x="3735118" y="1295400"/>
                </a:moveTo>
                <a:lnTo>
                  <a:pt x="3701782" y="1295400"/>
                </a:lnTo>
                <a:lnTo>
                  <a:pt x="3701782" y="1339606"/>
                </a:lnTo>
                <a:lnTo>
                  <a:pt x="4383380" y="1707906"/>
                </a:lnTo>
                <a:lnTo>
                  <a:pt x="4383380" y="1656986"/>
                </a:lnTo>
                <a:lnTo>
                  <a:pt x="3735118" y="1295400"/>
                </a:lnTo>
                <a:close/>
              </a:path>
              <a:path w="7499984" h="9702800">
                <a:moveTo>
                  <a:pt x="3666836" y="1270000"/>
                </a:moveTo>
                <a:lnTo>
                  <a:pt x="2949983" y="1676400"/>
                </a:lnTo>
                <a:lnTo>
                  <a:pt x="2961426" y="1689100"/>
                </a:lnTo>
                <a:lnTo>
                  <a:pt x="2984929" y="1689100"/>
                </a:lnTo>
                <a:lnTo>
                  <a:pt x="2984929" y="1707876"/>
                </a:lnTo>
                <a:lnTo>
                  <a:pt x="3654775" y="1339992"/>
                </a:lnTo>
                <a:lnTo>
                  <a:pt x="3654775" y="1295400"/>
                </a:lnTo>
                <a:lnTo>
                  <a:pt x="3678279" y="1295400"/>
                </a:lnTo>
                <a:lnTo>
                  <a:pt x="3666836" y="1270000"/>
                </a:lnTo>
                <a:close/>
              </a:path>
              <a:path w="7499984" h="9702800">
                <a:moveTo>
                  <a:pt x="3678279" y="1295400"/>
                </a:moveTo>
                <a:lnTo>
                  <a:pt x="3654775" y="1295400"/>
                </a:lnTo>
                <a:lnTo>
                  <a:pt x="3654775" y="1339992"/>
                </a:lnTo>
                <a:lnTo>
                  <a:pt x="3678442" y="1326994"/>
                </a:lnTo>
                <a:lnTo>
                  <a:pt x="3666978" y="1320800"/>
                </a:lnTo>
                <a:lnTo>
                  <a:pt x="3678279" y="1295400"/>
                </a:lnTo>
                <a:close/>
              </a:path>
              <a:path w="7499984" h="9702800">
                <a:moveTo>
                  <a:pt x="3689580" y="1270000"/>
                </a:moveTo>
                <a:lnTo>
                  <a:pt x="3678279" y="1295400"/>
                </a:lnTo>
                <a:lnTo>
                  <a:pt x="3689722" y="1320800"/>
                </a:lnTo>
                <a:lnTo>
                  <a:pt x="3678442" y="1326994"/>
                </a:lnTo>
                <a:lnTo>
                  <a:pt x="3701782" y="1339606"/>
                </a:lnTo>
                <a:lnTo>
                  <a:pt x="3701782" y="1295400"/>
                </a:lnTo>
                <a:lnTo>
                  <a:pt x="3735118" y="1295400"/>
                </a:lnTo>
                <a:lnTo>
                  <a:pt x="3689580" y="1270000"/>
                </a:lnTo>
                <a:close/>
              </a:path>
              <a:path w="7499984" h="9702800">
                <a:moveTo>
                  <a:pt x="3678279" y="1295400"/>
                </a:moveTo>
                <a:lnTo>
                  <a:pt x="3666978" y="1320800"/>
                </a:lnTo>
                <a:lnTo>
                  <a:pt x="3678442" y="1326994"/>
                </a:lnTo>
                <a:lnTo>
                  <a:pt x="3689722" y="1320800"/>
                </a:lnTo>
                <a:lnTo>
                  <a:pt x="3678279" y="1295400"/>
                </a:lnTo>
                <a:close/>
              </a:path>
              <a:path w="7499984" h="9702800">
                <a:moveTo>
                  <a:pt x="3689580" y="1270000"/>
                </a:moveTo>
                <a:lnTo>
                  <a:pt x="3666836" y="1270000"/>
                </a:lnTo>
                <a:lnTo>
                  <a:pt x="3678279" y="1295399"/>
                </a:lnTo>
                <a:lnTo>
                  <a:pt x="3689580" y="1270000"/>
                </a:lnTo>
                <a:close/>
              </a:path>
              <a:path w="7499984" h="9702800">
                <a:moveTo>
                  <a:pt x="7499715" y="977900"/>
                </a:moveTo>
                <a:lnTo>
                  <a:pt x="7477928" y="977900"/>
                </a:lnTo>
                <a:lnTo>
                  <a:pt x="7477920" y="996500"/>
                </a:lnTo>
                <a:lnTo>
                  <a:pt x="7489609" y="1003300"/>
                </a:lnTo>
                <a:lnTo>
                  <a:pt x="7499715" y="977900"/>
                </a:lnTo>
                <a:close/>
              </a:path>
              <a:path w="7499984" h="9702800">
                <a:moveTo>
                  <a:pt x="7499715" y="977900"/>
                </a:moveTo>
                <a:lnTo>
                  <a:pt x="7489609" y="1003300"/>
                </a:lnTo>
                <a:lnTo>
                  <a:pt x="7499715" y="1003300"/>
                </a:lnTo>
                <a:lnTo>
                  <a:pt x="7499715" y="977900"/>
                </a:lnTo>
                <a:close/>
              </a:path>
              <a:path w="7499984" h="9702800">
                <a:moveTo>
                  <a:pt x="5919217" y="25400"/>
                </a:moveTo>
                <a:lnTo>
                  <a:pt x="5887597" y="25400"/>
                </a:lnTo>
                <a:lnTo>
                  <a:pt x="5887597" y="71350"/>
                </a:lnTo>
                <a:lnTo>
                  <a:pt x="7477920" y="996500"/>
                </a:lnTo>
                <a:lnTo>
                  <a:pt x="7477928" y="977900"/>
                </a:lnTo>
                <a:lnTo>
                  <a:pt x="7499715" y="977900"/>
                </a:lnTo>
                <a:lnTo>
                  <a:pt x="7499715" y="952500"/>
                </a:lnTo>
                <a:lnTo>
                  <a:pt x="5919217" y="25400"/>
                </a:lnTo>
                <a:close/>
              </a:path>
              <a:path w="7499984" h="9702800">
                <a:moveTo>
                  <a:pt x="5852539" y="0"/>
                </a:moveTo>
                <a:lnTo>
                  <a:pt x="4395330" y="825500"/>
                </a:lnTo>
                <a:lnTo>
                  <a:pt x="4418438" y="863600"/>
                </a:lnTo>
                <a:lnTo>
                  <a:pt x="4430387" y="856935"/>
                </a:lnTo>
                <a:lnTo>
                  <a:pt x="4430387" y="850900"/>
                </a:lnTo>
                <a:lnTo>
                  <a:pt x="4441207" y="850900"/>
                </a:lnTo>
                <a:lnTo>
                  <a:pt x="5840590" y="70354"/>
                </a:lnTo>
                <a:lnTo>
                  <a:pt x="5840590" y="25400"/>
                </a:lnTo>
                <a:lnTo>
                  <a:pt x="5864093" y="25400"/>
                </a:lnTo>
                <a:lnTo>
                  <a:pt x="5852539" y="0"/>
                </a:lnTo>
                <a:close/>
              </a:path>
              <a:path w="7499984" h="9702800">
                <a:moveTo>
                  <a:pt x="4430387" y="856935"/>
                </a:moveTo>
                <a:lnTo>
                  <a:pt x="4418438" y="863600"/>
                </a:lnTo>
                <a:lnTo>
                  <a:pt x="4430387" y="863600"/>
                </a:lnTo>
                <a:lnTo>
                  <a:pt x="4430387" y="856935"/>
                </a:lnTo>
                <a:close/>
              </a:path>
              <a:path w="7499984" h="9702800">
                <a:moveTo>
                  <a:pt x="4441207" y="850900"/>
                </a:moveTo>
                <a:lnTo>
                  <a:pt x="4430387" y="850900"/>
                </a:lnTo>
                <a:lnTo>
                  <a:pt x="4430387" y="856935"/>
                </a:lnTo>
                <a:lnTo>
                  <a:pt x="4441207" y="850900"/>
                </a:lnTo>
                <a:close/>
              </a:path>
              <a:path w="7499984" h="9702800">
                <a:moveTo>
                  <a:pt x="5875916" y="0"/>
                </a:moveTo>
                <a:lnTo>
                  <a:pt x="5864093" y="25400"/>
                </a:lnTo>
                <a:lnTo>
                  <a:pt x="5875647" y="50800"/>
                </a:lnTo>
                <a:lnTo>
                  <a:pt x="5863713" y="57456"/>
                </a:lnTo>
                <a:lnTo>
                  <a:pt x="5887597" y="71350"/>
                </a:lnTo>
                <a:lnTo>
                  <a:pt x="5887597" y="25400"/>
                </a:lnTo>
                <a:lnTo>
                  <a:pt x="5919217" y="25400"/>
                </a:lnTo>
                <a:lnTo>
                  <a:pt x="5875916" y="0"/>
                </a:lnTo>
                <a:close/>
              </a:path>
              <a:path w="7499984" h="9702800">
                <a:moveTo>
                  <a:pt x="5864093" y="25400"/>
                </a:moveTo>
                <a:lnTo>
                  <a:pt x="5840590" y="25400"/>
                </a:lnTo>
                <a:lnTo>
                  <a:pt x="5840590" y="70354"/>
                </a:lnTo>
                <a:lnTo>
                  <a:pt x="5863713" y="57456"/>
                </a:lnTo>
                <a:lnTo>
                  <a:pt x="5852271" y="50800"/>
                </a:lnTo>
                <a:lnTo>
                  <a:pt x="5864093" y="25400"/>
                </a:lnTo>
                <a:close/>
              </a:path>
              <a:path w="7499984" h="9702800">
                <a:moveTo>
                  <a:pt x="5864093" y="25400"/>
                </a:moveTo>
                <a:lnTo>
                  <a:pt x="5852271" y="50800"/>
                </a:lnTo>
                <a:lnTo>
                  <a:pt x="5863713" y="57456"/>
                </a:lnTo>
                <a:lnTo>
                  <a:pt x="5875647" y="50800"/>
                </a:lnTo>
                <a:lnTo>
                  <a:pt x="5864093" y="25400"/>
                </a:lnTo>
                <a:close/>
              </a:path>
              <a:path w="7499984" h="9702800">
                <a:moveTo>
                  <a:pt x="5875916" y="0"/>
                </a:moveTo>
                <a:lnTo>
                  <a:pt x="5852539" y="0"/>
                </a:lnTo>
                <a:lnTo>
                  <a:pt x="5864093" y="25399"/>
                </a:lnTo>
                <a:lnTo>
                  <a:pt x="5875916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02843AAA-4CDF-418E-BD00-463166A6B545}"/>
              </a:ext>
            </a:extLst>
          </p:cNvPr>
          <p:cNvSpPr/>
          <p:nvPr userDrawn="1"/>
        </p:nvSpPr>
        <p:spPr>
          <a:xfrm>
            <a:off x="11804650" y="7560470"/>
            <a:ext cx="4153266" cy="3748880"/>
          </a:xfrm>
          <a:custGeom>
            <a:avLst/>
            <a:gdLst/>
            <a:ahLst/>
            <a:cxnLst/>
            <a:rect l="l" t="t" r="r" b="b"/>
            <a:pathLst>
              <a:path w="7499984" h="9702800">
                <a:moveTo>
                  <a:pt x="11701" y="8420100"/>
                </a:moveTo>
                <a:lnTo>
                  <a:pt x="0" y="8420100"/>
                </a:lnTo>
                <a:lnTo>
                  <a:pt x="0" y="9702800"/>
                </a:lnTo>
                <a:lnTo>
                  <a:pt x="23503" y="9702800"/>
                </a:lnTo>
                <a:lnTo>
                  <a:pt x="23429" y="9690100"/>
                </a:lnTo>
                <a:lnTo>
                  <a:pt x="47006" y="9689689"/>
                </a:lnTo>
                <a:lnTo>
                  <a:pt x="47006" y="8458200"/>
                </a:lnTo>
                <a:lnTo>
                  <a:pt x="35305" y="8458200"/>
                </a:lnTo>
                <a:lnTo>
                  <a:pt x="27437" y="8445500"/>
                </a:lnTo>
                <a:lnTo>
                  <a:pt x="23503" y="8445500"/>
                </a:lnTo>
                <a:lnTo>
                  <a:pt x="11701" y="8420100"/>
                </a:lnTo>
                <a:close/>
              </a:path>
              <a:path w="7499984" h="9702800">
                <a:moveTo>
                  <a:pt x="47006" y="9689689"/>
                </a:moveTo>
                <a:lnTo>
                  <a:pt x="23429" y="9690100"/>
                </a:lnTo>
                <a:lnTo>
                  <a:pt x="23503" y="9702800"/>
                </a:lnTo>
                <a:lnTo>
                  <a:pt x="47006" y="9702800"/>
                </a:lnTo>
                <a:lnTo>
                  <a:pt x="47006" y="9689689"/>
                </a:lnTo>
                <a:close/>
              </a:path>
              <a:path w="7499984" h="9702800">
                <a:moveTo>
                  <a:pt x="728604" y="9677808"/>
                </a:moveTo>
                <a:lnTo>
                  <a:pt x="47006" y="9689689"/>
                </a:lnTo>
                <a:lnTo>
                  <a:pt x="47006" y="9702800"/>
                </a:lnTo>
                <a:lnTo>
                  <a:pt x="728604" y="9702800"/>
                </a:lnTo>
                <a:lnTo>
                  <a:pt x="728604" y="9677808"/>
                </a:lnTo>
                <a:close/>
              </a:path>
              <a:path w="7499984" h="9702800">
                <a:moveTo>
                  <a:pt x="752034" y="9677400"/>
                </a:moveTo>
                <a:lnTo>
                  <a:pt x="728604" y="9677808"/>
                </a:lnTo>
                <a:lnTo>
                  <a:pt x="728604" y="9702800"/>
                </a:lnTo>
                <a:lnTo>
                  <a:pt x="752115" y="9702800"/>
                </a:lnTo>
                <a:lnTo>
                  <a:pt x="752034" y="9677400"/>
                </a:lnTo>
                <a:close/>
              </a:path>
              <a:path w="7499984" h="9702800">
                <a:moveTo>
                  <a:pt x="752034" y="9677400"/>
                </a:moveTo>
                <a:lnTo>
                  <a:pt x="752115" y="9702800"/>
                </a:lnTo>
                <a:lnTo>
                  <a:pt x="752034" y="9677400"/>
                </a:lnTo>
                <a:close/>
              </a:path>
              <a:path w="7499984" h="9702800">
                <a:moveTo>
                  <a:pt x="775611" y="9677400"/>
                </a:moveTo>
                <a:lnTo>
                  <a:pt x="752034" y="9677400"/>
                </a:lnTo>
                <a:lnTo>
                  <a:pt x="752115" y="9702800"/>
                </a:lnTo>
                <a:lnTo>
                  <a:pt x="775611" y="9702800"/>
                </a:lnTo>
                <a:lnTo>
                  <a:pt x="775611" y="9677400"/>
                </a:lnTo>
                <a:close/>
              </a:path>
              <a:path w="7499984" h="9702800">
                <a:moveTo>
                  <a:pt x="1457209" y="9677400"/>
                </a:moveTo>
                <a:lnTo>
                  <a:pt x="775611" y="9677400"/>
                </a:lnTo>
                <a:lnTo>
                  <a:pt x="775611" y="9702800"/>
                </a:lnTo>
                <a:lnTo>
                  <a:pt x="1457209" y="9702800"/>
                </a:lnTo>
                <a:lnTo>
                  <a:pt x="1457209" y="9677400"/>
                </a:lnTo>
                <a:close/>
              </a:path>
              <a:path w="7499984" h="9702800">
                <a:moveTo>
                  <a:pt x="1457209" y="8464109"/>
                </a:moveTo>
                <a:lnTo>
                  <a:pt x="1457209" y="9702800"/>
                </a:lnTo>
                <a:lnTo>
                  <a:pt x="1480727" y="9702800"/>
                </a:lnTo>
                <a:lnTo>
                  <a:pt x="1480639" y="9677400"/>
                </a:lnTo>
                <a:lnTo>
                  <a:pt x="1504216" y="9677400"/>
                </a:lnTo>
                <a:lnTo>
                  <a:pt x="1504216" y="8470900"/>
                </a:lnTo>
                <a:lnTo>
                  <a:pt x="1468668" y="8470900"/>
                </a:lnTo>
                <a:lnTo>
                  <a:pt x="1457209" y="8464109"/>
                </a:lnTo>
                <a:close/>
              </a:path>
              <a:path w="7499984" h="9702800">
                <a:moveTo>
                  <a:pt x="1504216" y="9677400"/>
                </a:moveTo>
                <a:lnTo>
                  <a:pt x="1480639" y="9677400"/>
                </a:lnTo>
                <a:lnTo>
                  <a:pt x="1480727" y="9702800"/>
                </a:lnTo>
                <a:lnTo>
                  <a:pt x="1504216" y="9702800"/>
                </a:lnTo>
                <a:lnTo>
                  <a:pt x="1504216" y="9677400"/>
                </a:lnTo>
                <a:close/>
              </a:path>
              <a:path w="7499984" h="9702800">
                <a:moveTo>
                  <a:pt x="2949674" y="9677400"/>
                </a:moveTo>
                <a:lnTo>
                  <a:pt x="1504216" y="9677400"/>
                </a:lnTo>
                <a:lnTo>
                  <a:pt x="1504216" y="9702800"/>
                </a:lnTo>
                <a:lnTo>
                  <a:pt x="2949674" y="9702800"/>
                </a:lnTo>
                <a:lnTo>
                  <a:pt x="2949674" y="9677400"/>
                </a:lnTo>
                <a:close/>
              </a:path>
              <a:path w="7499984" h="9702800">
                <a:moveTo>
                  <a:pt x="2972672" y="5937995"/>
                </a:moveTo>
                <a:lnTo>
                  <a:pt x="2949674" y="5951408"/>
                </a:lnTo>
                <a:lnTo>
                  <a:pt x="2949674" y="9702800"/>
                </a:lnTo>
                <a:lnTo>
                  <a:pt x="2973206" y="9702800"/>
                </a:lnTo>
                <a:lnTo>
                  <a:pt x="2973103" y="9677400"/>
                </a:lnTo>
                <a:lnTo>
                  <a:pt x="2996681" y="9677400"/>
                </a:lnTo>
                <a:lnTo>
                  <a:pt x="2996681" y="5952698"/>
                </a:lnTo>
                <a:lnTo>
                  <a:pt x="2972672" y="5937995"/>
                </a:lnTo>
                <a:close/>
              </a:path>
              <a:path w="7499984" h="9702800">
                <a:moveTo>
                  <a:pt x="2996681" y="9677400"/>
                </a:moveTo>
                <a:lnTo>
                  <a:pt x="2973103" y="9677400"/>
                </a:lnTo>
                <a:lnTo>
                  <a:pt x="2973206" y="9702800"/>
                </a:lnTo>
                <a:lnTo>
                  <a:pt x="2996681" y="9702800"/>
                </a:lnTo>
                <a:lnTo>
                  <a:pt x="2996681" y="9677400"/>
                </a:lnTo>
                <a:close/>
              </a:path>
              <a:path w="7499984" h="9702800">
                <a:moveTo>
                  <a:pt x="3654775" y="9677400"/>
                </a:moveTo>
                <a:lnTo>
                  <a:pt x="2996681" y="9677400"/>
                </a:lnTo>
                <a:lnTo>
                  <a:pt x="2996681" y="9702800"/>
                </a:lnTo>
                <a:lnTo>
                  <a:pt x="3654775" y="9702800"/>
                </a:lnTo>
                <a:lnTo>
                  <a:pt x="3654775" y="9677400"/>
                </a:lnTo>
                <a:close/>
              </a:path>
              <a:path w="7499984" h="9702800">
                <a:moveTo>
                  <a:pt x="3654775" y="6355711"/>
                </a:moveTo>
                <a:lnTo>
                  <a:pt x="3654775" y="9702800"/>
                </a:lnTo>
                <a:lnTo>
                  <a:pt x="3678315" y="9702800"/>
                </a:lnTo>
                <a:lnTo>
                  <a:pt x="3678205" y="9677400"/>
                </a:lnTo>
                <a:lnTo>
                  <a:pt x="3701782" y="9677400"/>
                </a:lnTo>
                <a:lnTo>
                  <a:pt x="3701782" y="6362700"/>
                </a:lnTo>
                <a:lnTo>
                  <a:pt x="3666186" y="6362700"/>
                </a:lnTo>
                <a:lnTo>
                  <a:pt x="3654775" y="6355711"/>
                </a:lnTo>
                <a:close/>
              </a:path>
              <a:path w="7499984" h="9702800">
                <a:moveTo>
                  <a:pt x="3701782" y="9677400"/>
                </a:moveTo>
                <a:lnTo>
                  <a:pt x="3678205" y="9677400"/>
                </a:lnTo>
                <a:lnTo>
                  <a:pt x="3678315" y="9702800"/>
                </a:lnTo>
                <a:lnTo>
                  <a:pt x="3701782" y="9702800"/>
                </a:lnTo>
                <a:lnTo>
                  <a:pt x="3701782" y="9677400"/>
                </a:lnTo>
                <a:close/>
              </a:path>
              <a:path w="7499984" h="9702800">
                <a:moveTo>
                  <a:pt x="4395132" y="9677400"/>
                </a:moveTo>
                <a:lnTo>
                  <a:pt x="3701782" y="9677400"/>
                </a:lnTo>
                <a:lnTo>
                  <a:pt x="3701782" y="9702800"/>
                </a:lnTo>
                <a:lnTo>
                  <a:pt x="4418679" y="9702800"/>
                </a:lnTo>
                <a:lnTo>
                  <a:pt x="4418620" y="9690100"/>
                </a:lnTo>
                <a:lnTo>
                  <a:pt x="4395132" y="9690100"/>
                </a:lnTo>
                <a:lnTo>
                  <a:pt x="4395132" y="9677400"/>
                </a:lnTo>
                <a:close/>
              </a:path>
              <a:path w="7499984" h="9702800">
                <a:moveTo>
                  <a:pt x="4442139" y="9676995"/>
                </a:moveTo>
                <a:lnTo>
                  <a:pt x="4418561" y="9677400"/>
                </a:lnTo>
                <a:lnTo>
                  <a:pt x="4418679" y="9702800"/>
                </a:lnTo>
                <a:lnTo>
                  <a:pt x="5159043" y="9702800"/>
                </a:lnTo>
                <a:lnTo>
                  <a:pt x="5159001" y="9690100"/>
                </a:lnTo>
                <a:lnTo>
                  <a:pt x="4442139" y="9690100"/>
                </a:lnTo>
                <a:lnTo>
                  <a:pt x="4442139" y="9676995"/>
                </a:lnTo>
                <a:close/>
              </a:path>
              <a:path w="7499984" h="9702800">
                <a:moveTo>
                  <a:pt x="5182495" y="9664700"/>
                </a:moveTo>
                <a:lnTo>
                  <a:pt x="5158918" y="9664700"/>
                </a:lnTo>
                <a:lnTo>
                  <a:pt x="5159043" y="9702800"/>
                </a:lnTo>
                <a:lnTo>
                  <a:pt x="5864042" y="9702800"/>
                </a:lnTo>
                <a:lnTo>
                  <a:pt x="5864081" y="9690100"/>
                </a:lnTo>
                <a:lnTo>
                  <a:pt x="5182495" y="9690100"/>
                </a:lnTo>
                <a:lnTo>
                  <a:pt x="5182495" y="9664700"/>
                </a:lnTo>
                <a:close/>
              </a:path>
              <a:path w="7499984" h="9702800">
                <a:moveTo>
                  <a:pt x="5864093" y="9686092"/>
                </a:moveTo>
                <a:lnTo>
                  <a:pt x="5864042" y="9702800"/>
                </a:lnTo>
                <a:lnTo>
                  <a:pt x="5864093" y="9686092"/>
                </a:lnTo>
                <a:close/>
              </a:path>
              <a:path w="7499984" h="9702800">
                <a:moveTo>
                  <a:pt x="5864159" y="9664700"/>
                </a:moveTo>
                <a:lnTo>
                  <a:pt x="5864151" y="9702800"/>
                </a:lnTo>
                <a:lnTo>
                  <a:pt x="7498496" y="9702800"/>
                </a:lnTo>
                <a:lnTo>
                  <a:pt x="7498535" y="9690100"/>
                </a:lnTo>
                <a:lnTo>
                  <a:pt x="5887597" y="9690100"/>
                </a:lnTo>
                <a:lnTo>
                  <a:pt x="5887597" y="9664882"/>
                </a:lnTo>
                <a:lnTo>
                  <a:pt x="5864159" y="9664700"/>
                </a:lnTo>
                <a:close/>
              </a:path>
              <a:path w="7499984" h="9702800">
                <a:moveTo>
                  <a:pt x="7499715" y="9677216"/>
                </a:moveTo>
                <a:lnTo>
                  <a:pt x="7475032" y="9677216"/>
                </a:lnTo>
                <a:lnTo>
                  <a:pt x="7498600" y="9677400"/>
                </a:lnTo>
                <a:lnTo>
                  <a:pt x="7498497" y="9702800"/>
                </a:lnTo>
                <a:lnTo>
                  <a:pt x="7499715" y="9702800"/>
                </a:lnTo>
                <a:lnTo>
                  <a:pt x="7499715" y="9677216"/>
                </a:lnTo>
                <a:close/>
              </a:path>
              <a:path w="7499984" h="9702800">
                <a:moveTo>
                  <a:pt x="7499715" y="7543800"/>
                </a:moveTo>
                <a:lnTo>
                  <a:pt x="7475032" y="7557801"/>
                </a:lnTo>
                <a:lnTo>
                  <a:pt x="7475032" y="9690100"/>
                </a:lnTo>
                <a:lnTo>
                  <a:pt x="7498535" y="9690100"/>
                </a:lnTo>
                <a:lnTo>
                  <a:pt x="7498497" y="9702674"/>
                </a:lnTo>
                <a:lnTo>
                  <a:pt x="7498600" y="9677400"/>
                </a:lnTo>
                <a:lnTo>
                  <a:pt x="7499715" y="9677216"/>
                </a:lnTo>
                <a:lnTo>
                  <a:pt x="7499715" y="7543800"/>
                </a:lnTo>
                <a:close/>
              </a:path>
              <a:path w="7499984" h="9702800">
                <a:moveTo>
                  <a:pt x="4406974" y="6743700"/>
                </a:moveTo>
                <a:lnTo>
                  <a:pt x="4395132" y="6743700"/>
                </a:lnTo>
                <a:lnTo>
                  <a:pt x="4395132" y="9690100"/>
                </a:lnTo>
                <a:lnTo>
                  <a:pt x="4418620" y="9690100"/>
                </a:lnTo>
                <a:lnTo>
                  <a:pt x="4418561" y="9677400"/>
                </a:lnTo>
                <a:lnTo>
                  <a:pt x="4442139" y="9676995"/>
                </a:lnTo>
                <a:lnTo>
                  <a:pt x="4442139" y="6781800"/>
                </a:lnTo>
                <a:lnTo>
                  <a:pt x="4430296" y="6781800"/>
                </a:lnTo>
                <a:lnTo>
                  <a:pt x="4406974" y="6743700"/>
                </a:lnTo>
                <a:close/>
              </a:path>
              <a:path w="7499984" h="9702800">
                <a:moveTo>
                  <a:pt x="5135488" y="9665101"/>
                </a:moveTo>
                <a:lnTo>
                  <a:pt x="4442139" y="9676995"/>
                </a:lnTo>
                <a:lnTo>
                  <a:pt x="4442139" y="9690100"/>
                </a:lnTo>
                <a:lnTo>
                  <a:pt x="5135488" y="9690100"/>
                </a:lnTo>
                <a:lnTo>
                  <a:pt x="5135488" y="9665101"/>
                </a:lnTo>
                <a:close/>
              </a:path>
              <a:path w="7499984" h="9702800">
                <a:moveTo>
                  <a:pt x="5158918" y="9664700"/>
                </a:moveTo>
                <a:lnTo>
                  <a:pt x="5135488" y="9665101"/>
                </a:lnTo>
                <a:lnTo>
                  <a:pt x="5135488" y="9690100"/>
                </a:lnTo>
                <a:lnTo>
                  <a:pt x="5159001" y="9690100"/>
                </a:lnTo>
                <a:lnTo>
                  <a:pt x="5158918" y="9664700"/>
                </a:lnTo>
                <a:close/>
              </a:path>
              <a:path w="7499984" h="9702800">
                <a:moveTo>
                  <a:pt x="5840590" y="9664700"/>
                </a:moveTo>
                <a:lnTo>
                  <a:pt x="5182495" y="9664700"/>
                </a:lnTo>
                <a:lnTo>
                  <a:pt x="5182495" y="9690100"/>
                </a:lnTo>
                <a:lnTo>
                  <a:pt x="5840590" y="9690100"/>
                </a:lnTo>
                <a:lnTo>
                  <a:pt x="5840590" y="9664700"/>
                </a:lnTo>
                <a:close/>
              </a:path>
              <a:path w="7499984" h="9702800">
                <a:moveTo>
                  <a:pt x="5852539" y="8420100"/>
                </a:moveTo>
                <a:lnTo>
                  <a:pt x="5840590" y="8420100"/>
                </a:lnTo>
                <a:lnTo>
                  <a:pt x="5840590" y="9690100"/>
                </a:lnTo>
                <a:lnTo>
                  <a:pt x="5864081" y="9690100"/>
                </a:lnTo>
                <a:lnTo>
                  <a:pt x="5864019" y="9664700"/>
                </a:lnTo>
                <a:lnTo>
                  <a:pt x="5887597" y="9664700"/>
                </a:lnTo>
                <a:lnTo>
                  <a:pt x="5887597" y="8458200"/>
                </a:lnTo>
                <a:lnTo>
                  <a:pt x="5875647" y="8458200"/>
                </a:lnTo>
                <a:lnTo>
                  <a:pt x="5867945" y="8445500"/>
                </a:lnTo>
                <a:lnTo>
                  <a:pt x="5864093" y="8445500"/>
                </a:lnTo>
                <a:lnTo>
                  <a:pt x="5852539" y="8420100"/>
                </a:lnTo>
                <a:close/>
              </a:path>
              <a:path w="7499984" h="9702800">
                <a:moveTo>
                  <a:pt x="5887597" y="9664882"/>
                </a:moveTo>
                <a:lnTo>
                  <a:pt x="5887597" y="9690100"/>
                </a:lnTo>
                <a:lnTo>
                  <a:pt x="7475032" y="9690100"/>
                </a:lnTo>
                <a:lnTo>
                  <a:pt x="7475032" y="9677216"/>
                </a:lnTo>
                <a:lnTo>
                  <a:pt x="5887597" y="9664882"/>
                </a:lnTo>
                <a:close/>
              </a:path>
              <a:path w="7499984" h="9702800">
                <a:moveTo>
                  <a:pt x="5864159" y="9664700"/>
                </a:moveTo>
                <a:lnTo>
                  <a:pt x="5864019" y="9664700"/>
                </a:lnTo>
                <a:lnTo>
                  <a:pt x="5864093" y="9686092"/>
                </a:lnTo>
                <a:lnTo>
                  <a:pt x="5864159" y="9664700"/>
                </a:lnTo>
                <a:close/>
              </a:path>
              <a:path w="7499984" h="9702800">
                <a:moveTo>
                  <a:pt x="751808" y="8046060"/>
                </a:moveTo>
                <a:lnTo>
                  <a:pt x="728604" y="8059407"/>
                </a:lnTo>
                <a:lnTo>
                  <a:pt x="728604" y="9677808"/>
                </a:lnTo>
                <a:lnTo>
                  <a:pt x="752034" y="9677400"/>
                </a:lnTo>
                <a:lnTo>
                  <a:pt x="775611" y="9677400"/>
                </a:lnTo>
                <a:lnTo>
                  <a:pt x="775611" y="8060167"/>
                </a:lnTo>
                <a:lnTo>
                  <a:pt x="751808" y="8046060"/>
                </a:lnTo>
                <a:close/>
              </a:path>
              <a:path w="7499984" h="9702800">
                <a:moveTo>
                  <a:pt x="5158690" y="6369471"/>
                </a:moveTo>
                <a:lnTo>
                  <a:pt x="5135488" y="6382605"/>
                </a:lnTo>
                <a:lnTo>
                  <a:pt x="5135488" y="9665101"/>
                </a:lnTo>
                <a:lnTo>
                  <a:pt x="5158918" y="9664700"/>
                </a:lnTo>
                <a:lnTo>
                  <a:pt x="5182495" y="9664700"/>
                </a:lnTo>
                <a:lnTo>
                  <a:pt x="5182495" y="6383388"/>
                </a:lnTo>
                <a:lnTo>
                  <a:pt x="5158690" y="6369471"/>
                </a:lnTo>
                <a:close/>
              </a:path>
              <a:path w="7499984" h="9702800">
                <a:moveTo>
                  <a:pt x="5887597" y="9664700"/>
                </a:moveTo>
                <a:lnTo>
                  <a:pt x="5864159" y="9664700"/>
                </a:lnTo>
                <a:lnTo>
                  <a:pt x="5887597" y="9664882"/>
                </a:lnTo>
                <a:lnTo>
                  <a:pt x="5887597" y="9664700"/>
                </a:lnTo>
                <a:close/>
              </a:path>
              <a:path w="7499984" h="9702800">
                <a:moveTo>
                  <a:pt x="1457209" y="8411733"/>
                </a:moveTo>
                <a:lnTo>
                  <a:pt x="1457209" y="8464109"/>
                </a:lnTo>
                <a:lnTo>
                  <a:pt x="1468668" y="8470900"/>
                </a:lnTo>
                <a:lnTo>
                  <a:pt x="1492757" y="8432800"/>
                </a:lnTo>
                <a:lnTo>
                  <a:pt x="1457209" y="8411733"/>
                </a:lnTo>
                <a:close/>
              </a:path>
              <a:path w="7499984" h="9702800">
                <a:moveTo>
                  <a:pt x="1469190" y="6743700"/>
                </a:moveTo>
                <a:lnTo>
                  <a:pt x="1457209" y="6743700"/>
                </a:lnTo>
                <a:lnTo>
                  <a:pt x="1457209" y="8411733"/>
                </a:lnTo>
                <a:lnTo>
                  <a:pt x="1492757" y="8432800"/>
                </a:lnTo>
                <a:lnTo>
                  <a:pt x="1468668" y="8470900"/>
                </a:lnTo>
                <a:lnTo>
                  <a:pt x="1504216" y="8470900"/>
                </a:lnTo>
                <a:lnTo>
                  <a:pt x="1504216" y="6781800"/>
                </a:lnTo>
                <a:lnTo>
                  <a:pt x="1492235" y="6781800"/>
                </a:lnTo>
                <a:lnTo>
                  <a:pt x="1469190" y="6743700"/>
                </a:lnTo>
                <a:close/>
              </a:path>
              <a:path w="7499984" h="9702800">
                <a:moveTo>
                  <a:pt x="785582" y="8013700"/>
                </a:moveTo>
                <a:lnTo>
                  <a:pt x="775611" y="8013700"/>
                </a:lnTo>
                <a:lnTo>
                  <a:pt x="775611" y="8060167"/>
                </a:lnTo>
                <a:lnTo>
                  <a:pt x="1457209" y="8464109"/>
                </a:lnTo>
                <a:lnTo>
                  <a:pt x="1457209" y="8411733"/>
                </a:lnTo>
                <a:lnTo>
                  <a:pt x="785582" y="8013700"/>
                </a:lnTo>
                <a:close/>
              </a:path>
              <a:path w="7499984" h="9702800">
                <a:moveTo>
                  <a:pt x="740306" y="8001000"/>
                </a:moveTo>
                <a:lnTo>
                  <a:pt x="11701" y="8420100"/>
                </a:lnTo>
                <a:lnTo>
                  <a:pt x="35305" y="8458200"/>
                </a:lnTo>
                <a:lnTo>
                  <a:pt x="46892" y="8451534"/>
                </a:lnTo>
                <a:lnTo>
                  <a:pt x="47006" y="8445500"/>
                </a:lnTo>
                <a:lnTo>
                  <a:pt x="57384" y="8445500"/>
                </a:lnTo>
                <a:lnTo>
                  <a:pt x="728604" y="8059407"/>
                </a:lnTo>
                <a:lnTo>
                  <a:pt x="728604" y="8013700"/>
                </a:lnTo>
                <a:lnTo>
                  <a:pt x="748174" y="8013700"/>
                </a:lnTo>
                <a:lnTo>
                  <a:pt x="740306" y="8001000"/>
                </a:lnTo>
                <a:close/>
              </a:path>
              <a:path w="7499984" h="9702800">
                <a:moveTo>
                  <a:pt x="47006" y="8451469"/>
                </a:moveTo>
                <a:lnTo>
                  <a:pt x="35305" y="8458200"/>
                </a:lnTo>
                <a:lnTo>
                  <a:pt x="47006" y="8458200"/>
                </a:lnTo>
                <a:lnTo>
                  <a:pt x="47006" y="8451469"/>
                </a:lnTo>
                <a:close/>
              </a:path>
              <a:path w="7499984" h="9702800">
                <a:moveTo>
                  <a:pt x="6569195" y="8020364"/>
                </a:moveTo>
                <a:lnTo>
                  <a:pt x="5852539" y="8420100"/>
                </a:lnTo>
                <a:lnTo>
                  <a:pt x="5875647" y="8458200"/>
                </a:lnTo>
                <a:lnTo>
                  <a:pt x="5887597" y="8451534"/>
                </a:lnTo>
                <a:lnTo>
                  <a:pt x="5887597" y="8445500"/>
                </a:lnTo>
                <a:lnTo>
                  <a:pt x="5898416" y="8445500"/>
                </a:lnTo>
                <a:lnTo>
                  <a:pt x="6604252" y="8051800"/>
                </a:lnTo>
                <a:lnTo>
                  <a:pt x="6592662" y="8032690"/>
                </a:lnTo>
                <a:lnTo>
                  <a:pt x="6588847" y="8026400"/>
                </a:lnTo>
                <a:lnTo>
                  <a:pt x="6569195" y="8026400"/>
                </a:lnTo>
                <a:lnTo>
                  <a:pt x="6569195" y="8020364"/>
                </a:lnTo>
                <a:close/>
              </a:path>
              <a:path w="7499984" h="9702800">
                <a:moveTo>
                  <a:pt x="5887597" y="8451534"/>
                </a:moveTo>
                <a:lnTo>
                  <a:pt x="5875647" y="8458200"/>
                </a:lnTo>
                <a:lnTo>
                  <a:pt x="5887597" y="8458200"/>
                </a:lnTo>
                <a:lnTo>
                  <a:pt x="5887597" y="8451534"/>
                </a:lnTo>
                <a:close/>
              </a:path>
              <a:path w="7499984" h="9702800">
                <a:moveTo>
                  <a:pt x="5898416" y="8445500"/>
                </a:moveTo>
                <a:lnTo>
                  <a:pt x="5887597" y="8445500"/>
                </a:lnTo>
                <a:lnTo>
                  <a:pt x="5887597" y="8451534"/>
                </a:lnTo>
                <a:lnTo>
                  <a:pt x="5898416" y="8445500"/>
                </a:lnTo>
                <a:close/>
              </a:path>
              <a:path w="7499984" h="9702800">
                <a:moveTo>
                  <a:pt x="57384" y="8445500"/>
                </a:moveTo>
                <a:lnTo>
                  <a:pt x="47006" y="8445500"/>
                </a:lnTo>
                <a:lnTo>
                  <a:pt x="47006" y="8451469"/>
                </a:lnTo>
                <a:lnTo>
                  <a:pt x="57384" y="8445500"/>
                </a:lnTo>
                <a:close/>
              </a:path>
              <a:path w="7499984" h="9702800">
                <a:moveTo>
                  <a:pt x="764152" y="8001000"/>
                </a:moveTo>
                <a:lnTo>
                  <a:pt x="752108" y="8020050"/>
                </a:lnTo>
                <a:lnTo>
                  <a:pt x="763910" y="8039100"/>
                </a:lnTo>
                <a:lnTo>
                  <a:pt x="751808" y="8046060"/>
                </a:lnTo>
                <a:lnTo>
                  <a:pt x="775611" y="8060167"/>
                </a:lnTo>
                <a:lnTo>
                  <a:pt x="775611" y="8013700"/>
                </a:lnTo>
                <a:lnTo>
                  <a:pt x="785582" y="8013700"/>
                </a:lnTo>
                <a:lnTo>
                  <a:pt x="764152" y="8001000"/>
                </a:lnTo>
                <a:close/>
              </a:path>
              <a:path w="7499984" h="9702800">
                <a:moveTo>
                  <a:pt x="748174" y="8013700"/>
                </a:moveTo>
                <a:lnTo>
                  <a:pt x="728604" y="8013700"/>
                </a:lnTo>
                <a:lnTo>
                  <a:pt x="728604" y="8059407"/>
                </a:lnTo>
                <a:lnTo>
                  <a:pt x="751808" y="8046060"/>
                </a:lnTo>
                <a:lnTo>
                  <a:pt x="740063" y="8039100"/>
                </a:lnTo>
                <a:lnTo>
                  <a:pt x="752108" y="8020050"/>
                </a:lnTo>
                <a:lnTo>
                  <a:pt x="748174" y="8013700"/>
                </a:lnTo>
                <a:close/>
              </a:path>
              <a:path w="7499984" h="9702800">
                <a:moveTo>
                  <a:pt x="6592662" y="8032690"/>
                </a:moveTo>
                <a:lnTo>
                  <a:pt x="6604148" y="8051800"/>
                </a:lnTo>
                <a:lnTo>
                  <a:pt x="6592662" y="8032690"/>
                </a:lnTo>
                <a:close/>
              </a:path>
              <a:path w="7499984" h="9702800">
                <a:moveTo>
                  <a:pt x="6604226" y="8051756"/>
                </a:moveTo>
                <a:close/>
              </a:path>
              <a:path w="7499984" h="9702800">
                <a:moveTo>
                  <a:pt x="6616201" y="7994097"/>
                </a:moveTo>
                <a:lnTo>
                  <a:pt x="6581248" y="8013700"/>
                </a:lnTo>
                <a:lnTo>
                  <a:pt x="6592662" y="8032690"/>
                </a:lnTo>
                <a:lnTo>
                  <a:pt x="6604226" y="8051756"/>
                </a:lnTo>
                <a:lnTo>
                  <a:pt x="6648927" y="8026400"/>
                </a:lnTo>
                <a:lnTo>
                  <a:pt x="6616201" y="8026400"/>
                </a:lnTo>
                <a:lnTo>
                  <a:pt x="6616201" y="7994097"/>
                </a:lnTo>
                <a:close/>
              </a:path>
              <a:path w="7499984" h="9702800">
                <a:moveTo>
                  <a:pt x="752108" y="8020050"/>
                </a:moveTo>
                <a:lnTo>
                  <a:pt x="740063" y="8039100"/>
                </a:lnTo>
                <a:lnTo>
                  <a:pt x="751808" y="8046060"/>
                </a:lnTo>
                <a:lnTo>
                  <a:pt x="763910" y="8039100"/>
                </a:lnTo>
                <a:lnTo>
                  <a:pt x="752108" y="8020050"/>
                </a:lnTo>
                <a:close/>
              </a:path>
              <a:path w="7499984" h="9702800">
                <a:moveTo>
                  <a:pt x="6581144" y="8013700"/>
                </a:moveTo>
                <a:lnTo>
                  <a:pt x="6569195" y="8020364"/>
                </a:lnTo>
                <a:lnTo>
                  <a:pt x="6569195" y="8026400"/>
                </a:lnTo>
                <a:lnTo>
                  <a:pt x="6588847" y="8026400"/>
                </a:lnTo>
                <a:lnTo>
                  <a:pt x="6581144" y="8013700"/>
                </a:lnTo>
                <a:close/>
              </a:path>
              <a:path w="7499984" h="9702800">
                <a:moveTo>
                  <a:pt x="6581248" y="8013700"/>
                </a:moveTo>
                <a:lnTo>
                  <a:pt x="6588847" y="8026400"/>
                </a:lnTo>
                <a:lnTo>
                  <a:pt x="6581248" y="8013700"/>
                </a:lnTo>
                <a:close/>
              </a:path>
              <a:path w="7499984" h="9702800">
                <a:moveTo>
                  <a:pt x="7475035" y="7512457"/>
                </a:moveTo>
                <a:lnTo>
                  <a:pt x="6616201" y="7994097"/>
                </a:lnTo>
                <a:lnTo>
                  <a:pt x="6616201" y="8026400"/>
                </a:lnTo>
                <a:lnTo>
                  <a:pt x="6648927" y="8026400"/>
                </a:lnTo>
                <a:lnTo>
                  <a:pt x="7475032" y="7557801"/>
                </a:lnTo>
                <a:lnTo>
                  <a:pt x="7475035" y="7512457"/>
                </a:lnTo>
                <a:close/>
              </a:path>
              <a:path w="7499984" h="9702800">
                <a:moveTo>
                  <a:pt x="6569195" y="7194106"/>
                </a:moveTo>
                <a:lnTo>
                  <a:pt x="6569195" y="8020364"/>
                </a:lnTo>
                <a:lnTo>
                  <a:pt x="6581144" y="8013700"/>
                </a:lnTo>
                <a:lnTo>
                  <a:pt x="6616201" y="7994097"/>
                </a:lnTo>
                <a:lnTo>
                  <a:pt x="6616201" y="7200900"/>
                </a:lnTo>
                <a:lnTo>
                  <a:pt x="6580814" y="7200900"/>
                </a:lnTo>
                <a:lnTo>
                  <a:pt x="6569195" y="7194106"/>
                </a:lnTo>
                <a:close/>
              </a:path>
              <a:path w="7499984" h="9702800">
                <a:moveTo>
                  <a:pt x="756123" y="8013700"/>
                </a:moveTo>
                <a:lnTo>
                  <a:pt x="748174" y="8013700"/>
                </a:lnTo>
                <a:lnTo>
                  <a:pt x="752108" y="8020050"/>
                </a:lnTo>
                <a:lnTo>
                  <a:pt x="756123" y="8013700"/>
                </a:lnTo>
                <a:close/>
              </a:path>
              <a:path w="7499984" h="9702800">
                <a:moveTo>
                  <a:pt x="752271" y="7988300"/>
                </a:moveTo>
                <a:lnTo>
                  <a:pt x="740306" y="8001000"/>
                </a:lnTo>
                <a:lnTo>
                  <a:pt x="752108" y="8013700"/>
                </a:lnTo>
                <a:lnTo>
                  <a:pt x="764152" y="8001000"/>
                </a:lnTo>
                <a:lnTo>
                  <a:pt x="752271" y="7988300"/>
                </a:lnTo>
                <a:close/>
              </a:path>
              <a:path w="7499984" h="9702800">
                <a:moveTo>
                  <a:pt x="7487085" y="7505700"/>
                </a:moveTo>
                <a:lnTo>
                  <a:pt x="7475035" y="7512457"/>
                </a:lnTo>
                <a:lnTo>
                  <a:pt x="7475032" y="7557801"/>
                </a:lnTo>
                <a:lnTo>
                  <a:pt x="7499715" y="7543800"/>
                </a:lnTo>
                <a:lnTo>
                  <a:pt x="7499715" y="7531100"/>
                </a:lnTo>
                <a:lnTo>
                  <a:pt x="7487085" y="7505700"/>
                </a:lnTo>
                <a:close/>
              </a:path>
              <a:path w="7499984" h="9702800">
                <a:moveTo>
                  <a:pt x="7499715" y="7505700"/>
                </a:moveTo>
                <a:lnTo>
                  <a:pt x="7487085" y="7505700"/>
                </a:lnTo>
                <a:lnTo>
                  <a:pt x="7499715" y="7531100"/>
                </a:lnTo>
                <a:lnTo>
                  <a:pt x="7499715" y="7505700"/>
                </a:lnTo>
                <a:close/>
              </a:path>
              <a:path w="7499984" h="9702800">
                <a:moveTo>
                  <a:pt x="7499715" y="5829300"/>
                </a:moveTo>
                <a:lnTo>
                  <a:pt x="7475773" y="5843223"/>
                </a:lnTo>
                <a:lnTo>
                  <a:pt x="7475035" y="7512457"/>
                </a:lnTo>
                <a:lnTo>
                  <a:pt x="7487085" y="7505700"/>
                </a:lnTo>
                <a:lnTo>
                  <a:pt x="7499715" y="7505700"/>
                </a:lnTo>
                <a:lnTo>
                  <a:pt x="7499715" y="5829300"/>
                </a:lnTo>
                <a:close/>
              </a:path>
              <a:path w="7499984" h="9702800">
                <a:moveTo>
                  <a:pt x="6569195" y="7129411"/>
                </a:moveTo>
                <a:lnTo>
                  <a:pt x="6569195" y="7194106"/>
                </a:lnTo>
                <a:lnTo>
                  <a:pt x="6580814" y="7200900"/>
                </a:lnTo>
                <a:lnTo>
                  <a:pt x="6604582" y="7150100"/>
                </a:lnTo>
                <a:lnTo>
                  <a:pt x="6569195" y="7129411"/>
                </a:lnTo>
                <a:close/>
              </a:path>
              <a:path w="7499984" h="9702800">
                <a:moveTo>
                  <a:pt x="6581054" y="6299200"/>
                </a:moveTo>
                <a:lnTo>
                  <a:pt x="6569195" y="6311900"/>
                </a:lnTo>
                <a:lnTo>
                  <a:pt x="6569195" y="7129411"/>
                </a:lnTo>
                <a:lnTo>
                  <a:pt x="6604582" y="7150100"/>
                </a:lnTo>
                <a:lnTo>
                  <a:pt x="6580814" y="7200900"/>
                </a:lnTo>
                <a:lnTo>
                  <a:pt x="6616201" y="7200900"/>
                </a:lnTo>
                <a:lnTo>
                  <a:pt x="6616201" y="6350000"/>
                </a:lnTo>
                <a:lnTo>
                  <a:pt x="6604342" y="6350000"/>
                </a:lnTo>
                <a:lnTo>
                  <a:pt x="6581054" y="6299200"/>
                </a:lnTo>
                <a:close/>
              </a:path>
              <a:path w="7499984" h="9702800">
                <a:moveTo>
                  <a:pt x="5887729" y="6731000"/>
                </a:moveTo>
                <a:lnTo>
                  <a:pt x="5863961" y="6781800"/>
                </a:lnTo>
                <a:lnTo>
                  <a:pt x="6569195" y="7194106"/>
                </a:lnTo>
                <a:lnTo>
                  <a:pt x="6569195" y="7129411"/>
                </a:lnTo>
                <a:lnTo>
                  <a:pt x="5931175" y="6756400"/>
                </a:lnTo>
                <a:lnTo>
                  <a:pt x="5899348" y="6756400"/>
                </a:lnTo>
                <a:lnTo>
                  <a:pt x="5899348" y="6737793"/>
                </a:lnTo>
                <a:lnTo>
                  <a:pt x="5887729" y="6731000"/>
                </a:lnTo>
                <a:close/>
              </a:path>
              <a:path w="7499984" h="9702800">
                <a:moveTo>
                  <a:pt x="1469190" y="6743700"/>
                </a:moveTo>
                <a:lnTo>
                  <a:pt x="1492235" y="6781800"/>
                </a:lnTo>
                <a:lnTo>
                  <a:pt x="1504216" y="6775124"/>
                </a:lnTo>
                <a:lnTo>
                  <a:pt x="1504216" y="6756400"/>
                </a:lnTo>
                <a:lnTo>
                  <a:pt x="1480712" y="6756400"/>
                </a:lnTo>
                <a:lnTo>
                  <a:pt x="1469190" y="6743700"/>
                </a:lnTo>
                <a:close/>
              </a:path>
              <a:path w="7499984" h="9702800">
                <a:moveTo>
                  <a:pt x="1504216" y="6775124"/>
                </a:moveTo>
                <a:lnTo>
                  <a:pt x="1492235" y="6781800"/>
                </a:lnTo>
                <a:lnTo>
                  <a:pt x="1504216" y="6781800"/>
                </a:lnTo>
                <a:lnTo>
                  <a:pt x="1504216" y="6775124"/>
                </a:lnTo>
                <a:close/>
              </a:path>
              <a:path w="7499984" h="9702800">
                <a:moveTo>
                  <a:pt x="4406974" y="6743700"/>
                </a:moveTo>
                <a:lnTo>
                  <a:pt x="4430296" y="6781800"/>
                </a:lnTo>
                <a:lnTo>
                  <a:pt x="4442090" y="6775124"/>
                </a:lnTo>
                <a:lnTo>
                  <a:pt x="4442139" y="6756400"/>
                </a:lnTo>
                <a:lnTo>
                  <a:pt x="4418635" y="6756400"/>
                </a:lnTo>
                <a:lnTo>
                  <a:pt x="4406974" y="6743700"/>
                </a:lnTo>
                <a:close/>
              </a:path>
              <a:path w="7499984" h="9702800">
                <a:moveTo>
                  <a:pt x="4442139" y="6775096"/>
                </a:moveTo>
                <a:lnTo>
                  <a:pt x="4430296" y="6781800"/>
                </a:lnTo>
                <a:lnTo>
                  <a:pt x="4442139" y="6781800"/>
                </a:lnTo>
                <a:lnTo>
                  <a:pt x="4442139" y="6775096"/>
                </a:lnTo>
                <a:close/>
              </a:path>
              <a:path w="7499984" h="9702800">
                <a:moveTo>
                  <a:pt x="5214321" y="6337300"/>
                </a:moveTo>
                <a:lnTo>
                  <a:pt x="5182495" y="6337300"/>
                </a:lnTo>
                <a:lnTo>
                  <a:pt x="5182495" y="6383388"/>
                </a:lnTo>
                <a:lnTo>
                  <a:pt x="5863961" y="6781800"/>
                </a:lnTo>
                <a:lnTo>
                  <a:pt x="5875845" y="6756400"/>
                </a:lnTo>
                <a:lnTo>
                  <a:pt x="5852341" y="6756400"/>
                </a:lnTo>
                <a:lnTo>
                  <a:pt x="5852341" y="6710310"/>
                </a:lnTo>
                <a:lnTo>
                  <a:pt x="5214321" y="6337300"/>
                </a:lnTo>
                <a:close/>
              </a:path>
              <a:path w="7499984" h="9702800">
                <a:moveTo>
                  <a:pt x="2209317" y="6318778"/>
                </a:moveTo>
                <a:lnTo>
                  <a:pt x="1469190" y="6743700"/>
                </a:lnTo>
                <a:lnTo>
                  <a:pt x="1480712" y="6756400"/>
                </a:lnTo>
                <a:lnTo>
                  <a:pt x="1504216" y="6756400"/>
                </a:lnTo>
                <a:lnTo>
                  <a:pt x="1504216" y="6775124"/>
                </a:lnTo>
                <a:lnTo>
                  <a:pt x="2244344" y="6362700"/>
                </a:lnTo>
                <a:lnTo>
                  <a:pt x="2232821" y="6337300"/>
                </a:lnTo>
                <a:lnTo>
                  <a:pt x="2209317" y="6337300"/>
                </a:lnTo>
                <a:lnTo>
                  <a:pt x="2209317" y="6318778"/>
                </a:lnTo>
                <a:close/>
              </a:path>
              <a:path w="7499984" h="9702800">
                <a:moveTo>
                  <a:pt x="5147331" y="6311900"/>
                </a:moveTo>
                <a:lnTo>
                  <a:pt x="4406974" y="6743700"/>
                </a:lnTo>
                <a:lnTo>
                  <a:pt x="4418635" y="6756400"/>
                </a:lnTo>
                <a:lnTo>
                  <a:pt x="4442139" y="6756400"/>
                </a:lnTo>
                <a:lnTo>
                  <a:pt x="4442139" y="6775096"/>
                </a:lnTo>
                <a:lnTo>
                  <a:pt x="5135488" y="6382605"/>
                </a:lnTo>
                <a:lnTo>
                  <a:pt x="5135488" y="6337300"/>
                </a:lnTo>
                <a:lnTo>
                  <a:pt x="5158992" y="6337300"/>
                </a:lnTo>
                <a:lnTo>
                  <a:pt x="5147331" y="6311900"/>
                </a:lnTo>
                <a:close/>
              </a:path>
              <a:path w="7499984" h="9702800">
                <a:moveTo>
                  <a:pt x="5852341" y="6710310"/>
                </a:moveTo>
                <a:lnTo>
                  <a:pt x="5852341" y="6756400"/>
                </a:lnTo>
                <a:lnTo>
                  <a:pt x="5875845" y="6756400"/>
                </a:lnTo>
                <a:lnTo>
                  <a:pt x="5887729" y="6731000"/>
                </a:lnTo>
                <a:lnTo>
                  <a:pt x="5852341" y="6710310"/>
                </a:lnTo>
                <a:close/>
              </a:path>
              <a:path w="7499984" h="9702800">
                <a:moveTo>
                  <a:pt x="5899348" y="6737793"/>
                </a:moveTo>
                <a:lnTo>
                  <a:pt x="5899348" y="6756400"/>
                </a:lnTo>
                <a:lnTo>
                  <a:pt x="5931175" y="6756400"/>
                </a:lnTo>
                <a:lnTo>
                  <a:pt x="5899348" y="6737793"/>
                </a:lnTo>
                <a:close/>
              </a:path>
              <a:path w="7499984" h="9702800">
                <a:moveTo>
                  <a:pt x="5875443" y="4248846"/>
                </a:moveTo>
                <a:lnTo>
                  <a:pt x="5852341" y="4262135"/>
                </a:lnTo>
                <a:lnTo>
                  <a:pt x="5852341" y="6710310"/>
                </a:lnTo>
                <a:lnTo>
                  <a:pt x="5899348" y="6737793"/>
                </a:lnTo>
                <a:lnTo>
                  <a:pt x="5899348" y="4263199"/>
                </a:lnTo>
                <a:lnTo>
                  <a:pt x="5875443" y="4248846"/>
                </a:lnTo>
                <a:close/>
              </a:path>
              <a:path w="7499984" h="9702800">
                <a:moveTo>
                  <a:pt x="5170876" y="6311900"/>
                </a:moveTo>
                <a:lnTo>
                  <a:pt x="5158999" y="6337314"/>
                </a:lnTo>
                <a:lnTo>
                  <a:pt x="5170653" y="6362700"/>
                </a:lnTo>
                <a:lnTo>
                  <a:pt x="5158690" y="6369471"/>
                </a:lnTo>
                <a:lnTo>
                  <a:pt x="5182495" y="6383388"/>
                </a:lnTo>
                <a:lnTo>
                  <a:pt x="5182495" y="6337300"/>
                </a:lnTo>
                <a:lnTo>
                  <a:pt x="5214321" y="6337300"/>
                </a:lnTo>
                <a:lnTo>
                  <a:pt x="5170876" y="6311900"/>
                </a:lnTo>
                <a:close/>
              </a:path>
              <a:path w="7499984" h="9702800">
                <a:moveTo>
                  <a:pt x="5158992" y="6337300"/>
                </a:moveTo>
                <a:lnTo>
                  <a:pt x="5135488" y="6337300"/>
                </a:lnTo>
                <a:lnTo>
                  <a:pt x="5135488" y="6382605"/>
                </a:lnTo>
                <a:lnTo>
                  <a:pt x="5158690" y="6369471"/>
                </a:lnTo>
                <a:lnTo>
                  <a:pt x="5147108" y="6362700"/>
                </a:lnTo>
                <a:lnTo>
                  <a:pt x="5158992" y="6337300"/>
                </a:lnTo>
                <a:close/>
              </a:path>
              <a:path w="7499984" h="9702800">
                <a:moveTo>
                  <a:pt x="5158992" y="6337299"/>
                </a:moveTo>
                <a:lnTo>
                  <a:pt x="5147108" y="6362700"/>
                </a:lnTo>
                <a:lnTo>
                  <a:pt x="5158690" y="6369471"/>
                </a:lnTo>
                <a:lnTo>
                  <a:pt x="5170653" y="6362700"/>
                </a:lnTo>
                <a:lnTo>
                  <a:pt x="5158992" y="6337299"/>
                </a:lnTo>
                <a:close/>
              </a:path>
              <a:path w="7499984" h="9702800">
                <a:moveTo>
                  <a:pt x="2232827" y="6337314"/>
                </a:moveTo>
                <a:lnTo>
                  <a:pt x="2244344" y="6362700"/>
                </a:lnTo>
                <a:lnTo>
                  <a:pt x="2244482" y="6362700"/>
                </a:lnTo>
                <a:lnTo>
                  <a:pt x="2232827" y="6337314"/>
                </a:lnTo>
                <a:close/>
              </a:path>
              <a:path w="7499984" h="9702800">
                <a:moveTo>
                  <a:pt x="2256324" y="6311900"/>
                </a:moveTo>
                <a:lnTo>
                  <a:pt x="2221298" y="6311900"/>
                </a:lnTo>
                <a:lnTo>
                  <a:pt x="2232827" y="6337314"/>
                </a:lnTo>
                <a:lnTo>
                  <a:pt x="2244482" y="6362700"/>
                </a:lnTo>
                <a:lnTo>
                  <a:pt x="2288032" y="6337300"/>
                </a:lnTo>
                <a:lnTo>
                  <a:pt x="2256324" y="6337300"/>
                </a:lnTo>
                <a:lnTo>
                  <a:pt x="2256324" y="6311900"/>
                </a:lnTo>
                <a:close/>
              </a:path>
              <a:path w="7499984" h="9702800">
                <a:moveTo>
                  <a:pt x="3654775" y="6290742"/>
                </a:moveTo>
                <a:lnTo>
                  <a:pt x="3654775" y="6355711"/>
                </a:lnTo>
                <a:lnTo>
                  <a:pt x="3666186" y="6362700"/>
                </a:lnTo>
                <a:lnTo>
                  <a:pt x="3690371" y="6311900"/>
                </a:lnTo>
                <a:lnTo>
                  <a:pt x="3654775" y="6290742"/>
                </a:lnTo>
                <a:close/>
              </a:path>
              <a:path w="7499984" h="9702800">
                <a:moveTo>
                  <a:pt x="3666571" y="5473700"/>
                </a:moveTo>
                <a:lnTo>
                  <a:pt x="3654775" y="5473700"/>
                </a:lnTo>
                <a:lnTo>
                  <a:pt x="3654775" y="6290742"/>
                </a:lnTo>
                <a:lnTo>
                  <a:pt x="3690371" y="6311900"/>
                </a:lnTo>
                <a:lnTo>
                  <a:pt x="3666186" y="6362700"/>
                </a:lnTo>
                <a:lnTo>
                  <a:pt x="3701782" y="6362700"/>
                </a:lnTo>
                <a:lnTo>
                  <a:pt x="3701782" y="5511800"/>
                </a:lnTo>
                <a:lnTo>
                  <a:pt x="3689986" y="5511800"/>
                </a:lnTo>
                <a:lnTo>
                  <a:pt x="3666571" y="5473700"/>
                </a:lnTo>
                <a:close/>
              </a:path>
              <a:path w="7499984" h="9702800">
                <a:moveTo>
                  <a:pt x="3028003" y="5918200"/>
                </a:moveTo>
                <a:lnTo>
                  <a:pt x="2996681" y="5918200"/>
                </a:lnTo>
                <a:lnTo>
                  <a:pt x="2996681" y="5952698"/>
                </a:lnTo>
                <a:lnTo>
                  <a:pt x="3654775" y="6355711"/>
                </a:lnTo>
                <a:lnTo>
                  <a:pt x="3654775" y="6290742"/>
                </a:lnTo>
                <a:lnTo>
                  <a:pt x="3028003" y="5918200"/>
                </a:lnTo>
                <a:close/>
              </a:path>
              <a:path w="7499984" h="9702800">
                <a:moveTo>
                  <a:pt x="7475793" y="5797843"/>
                </a:moveTo>
                <a:lnTo>
                  <a:pt x="6581054" y="6299200"/>
                </a:lnTo>
                <a:lnTo>
                  <a:pt x="6604342" y="6350000"/>
                </a:lnTo>
                <a:lnTo>
                  <a:pt x="6616201" y="6343103"/>
                </a:lnTo>
                <a:lnTo>
                  <a:pt x="6616201" y="6324600"/>
                </a:lnTo>
                <a:lnTo>
                  <a:pt x="6648019" y="6324600"/>
                </a:lnTo>
                <a:lnTo>
                  <a:pt x="7475773" y="5843223"/>
                </a:lnTo>
                <a:lnTo>
                  <a:pt x="7475793" y="5797843"/>
                </a:lnTo>
                <a:close/>
              </a:path>
              <a:path w="7499984" h="9702800">
                <a:moveTo>
                  <a:pt x="6616201" y="6343103"/>
                </a:moveTo>
                <a:lnTo>
                  <a:pt x="6604342" y="6350000"/>
                </a:lnTo>
                <a:lnTo>
                  <a:pt x="6616201" y="6350000"/>
                </a:lnTo>
                <a:lnTo>
                  <a:pt x="6616201" y="6343103"/>
                </a:lnTo>
                <a:close/>
              </a:path>
              <a:path w="7499984" h="9702800">
                <a:moveTo>
                  <a:pt x="6648019" y="6324600"/>
                </a:moveTo>
                <a:lnTo>
                  <a:pt x="6616201" y="6324600"/>
                </a:lnTo>
                <a:lnTo>
                  <a:pt x="6616201" y="6343103"/>
                </a:lnTo>
                <a:lnTo>
                  <a:pt x="6648019" y="6324600"/>
                </a:lnTo>
                <a:close/>
              </a:path>
              <a:path w="7499984" h="9702800">
                <a:moveTo>
                  <a:pt x="2221189" y="6311962"/>
                </a:moveTo>
                <a:lnTo>
                  <a:pt x="2209317" y="6318778"/>
                </a:lnTo>
                <a:lnTo>
                  <a:pt x="2209317" y="6337300"/>
                </a:lnTo>
                <a:lnTo>
                  <a:pt x="2232821" y="6337300"/>
                </a:lnTo>
                <a:lnTo>
                  <a:pt x="2221189" y="6311962"/>
                </a:lnTo>
                <a:close/>
              </a:path>
              <a:path w="7499984" h="9702800">
                <a:moveTo>
                  <a:pt x="2221298" y="6311900"/>
                </a:moveTo>
                <a:lnTo>
                  <a:pt x="2232821" y="6337300"/>
                </a:lnTo>
                <a:lnTo>
                  <a:pt x="2221298" y="6311900"/>
                </a:lnTo>
                <a:close/>
              </a:path>
              <a:path w="7499984" h="9702800">
                <a:moveTo>
                  <a:pt x="2961516" y="5892800"/>
                </a:moveTo>
                <a:lnTo>
                  <a:pt x="2256324" y="6291994"/>
                </a:lnTo>
                <a:lnTo>
                  <a:pt x="2256324" y="6337300"/>
                </a:lnTo>
                <a:lnTo>
                  <a:pt x="2288032" y="6337299"/>
                </a:lnTo>
                <a:lnTo>
                  <a:pt x="2949674" y="5951408"/>
                </a:lnTo>
                <a:lnTo>
                  <a:pt x="2949674" y="5918200"/>
                </a:lnTo>
                <a:lnTo>
                  <a:pt x="2969147" y="5918200"/>
                </a:lnTo>
                <a:lnTo>
                  <a:pt x="2971486" y="5914515"/>
                </a:lnTo>
                <a:lnTo>
                  <a:pt x="2961516" y="5892800"/>
                </a:lnTo>
                <a:close/>
              </a:path>
              <a:path w="7499984" h="9702800">
                <a:moveTo>
                  <a:pt x="5170876" y="6311900"/>
                </a:moveTo>
                <a:lnTo>
                  <a:pt x="5147331" y="6311900"/>
                </a:lnTo>
                <a:lnTo>
                  <a:pt x="5158992" y="6337299"/>
                </a:lnTo>
                <a:lnTo>
                  <a:pt x="5170876" y="6311900"/>
                </a:lnTo>
                <a:close/>
              </a:path>
              <a:path w="7499984" h="9702800">
                <a:moveTo>
                  <a:pt x="2221019" y="4622800"/>
                </a:moveTo>
                <a:lnTo>
                  <a:pt x="2209317" y="4635500"/>
                </a:lnTo>
                <a:lnTo>
                  <a:pt x="2209317" y="6318778"/>
                </a:lnTo>
                <a:lnTo>
                  <a:pt x="2221189" y="6311962"/>
                </a:lnTo>
                <a:lnTo>
                  <a:pt x="2256324" y="6291994"/>
                </a:lnTo>
                <a:lnTo>
                  <a:pt x="2256324" y="4660900"/>
                </a:lnTo>
                <a:lnTo>
                  <a:pt x="2244623" y="4660900"/>
                </a:lnTo>
                <a:lnTo>
                  <a:pt x="2236755" y="4648200"/>
                </a:lnTo>
                <a:lnTo>
                  <a:pt x="2232821" y="4648200"/>
                </a:lnTo>
                <a:lnTo>
                  <a:pt x="2221019" y="4622800"/>
                </a:lnTo>
                <a:close/>
              </a:path>
              <a:path w="7499984" h="9702800">
                <a:moveTo>
                  <a:pt x="2256324" y="6291994"/>
                </a:moveTo>
                <a:lnTo>
                  <a:pt x="2221160" y="6311900"/>
                </a:lnTo>
                <a:lnTo>
                  <a:pt x="2221298" y="6311900"/>
                </a:lnTo>
                <a:lnTo>
                  <a:pt x="2256324" y="6311900"/>
                </a:lnTo>
                <a:lnTo>
                  <a:pt x="2256324" y="6291994"/>
                </a:lnTo>
                <a:close/>
              </a:path>
              <a:path w="7499984" h="9702800">
                <a:moveTo>
                  <a:pt x="2985270" y="5892800"/>
                </a:moveTo>
                <a:lnTo>
                  <a:pt x="2974878" y="5914628"/>
                </a:lnTo>
                <a:lnTo>
                  <a:pt x="2984838" y="5930900"/>
                </a:lnTo>
                <a:lnTo>
                  <a:pt x="2972672" y="5937995"/>
                </a:lnTo>
                <a:lnTo>
                  <a:pt x="2996681" y="5952698"/>
                </a:lnTo>
                <a:lnTo>
                  <a:pt x="2996681" y="5918200"/>
                </a:lnTo>
                <a:lnTo>
                  <a:pt x="3028003" y="5918200"/>
                </a:lnTo>
                <a:lnTo>
                  <a:pt x="2985270" y="5892800"/>
                </a:lnTo>
                <a:close/>
              </a:path>
              <a:path w="7499984" h="9702800">
                <a:moveTo>
                  <a:pt x="2969147" y="5918200"/>
                </a:moveTo>
                <a:lnTo>
                  <a:pt x="2949674" y="5918200"/>
                </a:lnTo>
                <a:lnTo>
                  <a:pt x="2949674" y="5951408"/>
                </a:lnTo>
                <a:lnTo>
                  <a:pt x="2972672" y="5937995"/>
                </a:lnTo>
                <a:lnTo>
                  <a:pt x="2961085" y="5930900"/>
                </a:lnTo>
                <a:lnTo>
                  <a:pt x="2969147" y="5918200"/>
                </a:lnTo>
                <a:close/>
              </a:path>
              <a:path w="7499984" h="9702800">
                <a:moveTo>
                  <a:pt x="2971486" y="5914515"/>
                </a:moveTo>
                <a:lnTo>
                  <a:pt x="2961085" y="5930900"/>
                </a:lnTo>
                <a:lnTo>
                  <a:pt x="2972672" y="5937995"/>
                </a:lnTo>
                <a:lnTo>
                  <a:pt x="2984838" y="5930900"/>
                </a:lnTo>
                <a:lnTo>
                  <a:pt x="2977064" y="5918200"/>
                </a:lnTo>
                <a:lnTo>
                  <a:pt x="2973177" y="5918200"/>
                </a:lnTo>
                <a:lnTo>
                  <a:pt x="2971486" y="5914515"/>
                </a:lnTo>
                <a:close/>
              </a:path>
              <a:path w="7499984" h="9702800">
                <a:moveTo>
                  <a:pt x="2973177" y="5911849"/>
                </a:moveTo>
                <a:lnTo>
                  <a:pt x="2971486" y="5914515"/>
                </a:lnTo>
                <a:lnTo>
                  <a:pt x="2973177" y="5918200"/>
                </a:lnTo>
                <a:lnTo>
                  <a:pt x="2974878" y="5914628"/>
                </a:lnTo>
                <a:lnTo>
                  <a:pt x="2973177" y="5911849"/>
                </a:lnTo>
                <a:close/>
              </a:path>
              <a:path w="7499984" h="9702800">
                <a:moveTo>
                  <a:pt x="2974878" y="5914628"/>
                </a:moveTo>
                <a:lnTo>
                  <a:pt x="2973177" y="5918200"/>
                </a:lnTo>
                <a:lnTo>
                  <a:pt x="2977064" y="5918200"/>
                </a:lnTo>
                <a:lnTo>
                  <a:pt x="2974878" y="5914628"/>
                </a:lnTo>
                <a:close/>
              </a:path>
              <a:path w="7499984" h="9702800">
                <a:moveTo>
                  <a:pt x="2985270" y="5892800"/>
                </a:moveTo>
                <a:lnTo>
                  <a:pt x="2973177" y="5911849"/>
                </a:lnTo>
                <a:lnTo>
                  <a:pt x="2974878" y="5914628"/>
                </a:lnTo>
                <a:lnTo>
                  <a:pt x="2985270" y="5892800"/>
                </a:lnTo>
                <a:close/>
              </a:path>
              <a:path w="7499984" h="9702800">
                <a:moveTo>
                  <a:pt x="2961516" y="5892800"/>
                </a:moveTo>
                <a:lnTo>
                  <a:pt x="2971486" y="5914515"/>
                </a:lnTo>
                <a:lnTo>
                  <a:pt x="2973177" y="5911849"/>
                </a:lnTo>
                <a:lnTo>
                  <a:pt x="2961516" y="5892800"/>
                </a:lnTo>
                <a:close/>
              </a:path>
              <a:path w="7499984" h="9702800">
                <a:moveTo>
                  <a:pt x="2973467" y="5880100"/>
                </a:moveTo>
                <a:lnTo>
                  <a:pt x="2961516" y="5892800"/>
                </a:lnTo>
                <a:lnTo>
                  <a:pt x="2973177" y="5911849"/>
                </a:lnTo>
                <a:lnTo>
                  <a:pt x="2985270" y="5892800"/>
                </a:lnTo>
                <a:lnTo>
                  <a:pt x="2973467" y="5880100"/>
                </a:lnTo>
                <a:close/>
              </a:path>
              <a:path w="7499984" h="9702800">
                <a:moveTo>
                  <a:pt x="7487650" y="5791200"/>
                </a:moveTo>
                <a:lnTo>
                  <a:pt x="7475793" y="5797843"/>
                </a:lnTo>
                <a:lnTo>
                  <a:pt x="7475773" y="5843223"/>
                </a:lnTo>
                <a:lnTo>
                  <a:pt x="7499715" y="5829300"/>
                </a:lnTo>
                <a:lnTo>
                  <a:pt x="7499715" y="5803900"/>
                </a:lnTo>
                <a:lnTo>
                  <a:pt x="7487650" y="5791200"/>
                </a:lnTo>
                <a:close/>
              </a:path>
              <a:path w="7499984" h="9702800">
                <a:moveTo>
                  <a:pt x="7499715" y="5791200"/>
                </a:moveTo>
                <a:lnTo>
                  <a:pt x="7487650" y="5791200"/>
                </a:lnTo>
                <a:lnTo>
                  <a:pt x="7499715" y="5803900"/>
                </a:lnTo>
                <a:lnTo>
                  <a:pt x="7499715" y="5791200"/>
                </a:lnTo>
                <a:close/>
              </a:path>
              <a:path w="7499984" h="9702800">
                <a:moveTo>
                  <a:pt x="7499715" y="5207000"/>
                </a:moveTo>
                <a:lnTo>
                  <a:pt x="7487291" y="5232400"/>
                </a:lnTo>
                <a:lnTo>
                  <a:pt x="7476045" y="5232400"/>
                </a:lnTo>
                <a:lnTo>
                  <a:pt x="7475793" y="5797843"/>
                </a:lnTo>
                <a:lnTo>
                  <a:pt x="7487650" y="5791200"/>
                </a:lnTo>
                <a:lnTo>
                  <a:pt x="7499715" y="5791200"/>
                </a:lnTo>
                <a:lnTo>
                  <a:pt x="7499715" y="5232400"/>
                </a:lnTo>
                <a:lnTo>
                  <a:pt x="7487291" y="5232400"/>
                </a:lnTo>
                <a:lnTo>
                  <a:pt x="7476048" y="5225449"/>
                </a:lnTo>
                <a:lnTo>
                  <a:pt x="7499715" y="5225449"/>
                </a:lnTo>
                <a:lnTo>
                  <a:pt x="7499715" y="5207000"/>
                </a:lnTo>
                <a:close/>
              </a:path>
              <a:path w="7499984" h="9702800">
                <a:moveTo>
                  <a:pt x="3666571" y="5473700"/>
                </a:moveTo>
                <a:lnTo>
                  <a:pt x="3689986" y="5511800"/>
                </a:lnTo>
                <a:lnTo>
                  <a:pt x="3701782" y="5504967"/>
                </a:lnTo>
                <a:lnTo>
                  <a:pt x="3701782" y="5486400"/>
                </a:lnTo>
                <a:lnTo>
                  <a:pt x="3678279" y="5486400"/>
                </a:lnTo>
                <a:lnTo>
                  <a:pt x="3666571" y="5473700"/>
                </a:lnTo>
                <a:close/>
              </a:path>
              <a:path w="7499984" h="9702800">
                <a:moveTo>
                  <a:pt x="3701782" y="5504967"/>
                </a:moveTo>
                <a:lnTo>
                  <a:pt x="3689986" y="5511800"/>
                </a:lnTo>
                <a:lnTo>
                  <a:pt x="3701782" y="5511800"/>
                </a:lnTo>
                <a:lnTo>
                  <a:pt x="3701782" y="5504967"/>
                </a:lnTo>
                <a:close/>
              </a:path>
              <a:path w="7499984" h="9702800">
                <a:moveTo>
                  <a:pt x="5123737" y="4629632"/>
                </a:moveTo>
                <a:lnTo>
                  <a:pt x="3666571" y="5473700"/>
                </a:lnTo>
                <a:lnTo>
                  <a:pt x="3678279" y="5486400"/>
                </a:lnTo>
                <a:lnTo>
                  <a:pt x="3701782" y="5486400"/>
                </a:lnTo>
                <a:lnTo>
                  <a:pt x="3701782" y="5504967"/>
                </a:lnTo>
                <a:lnTo>
                  <a:pt x="5158948" y="4660900"/>
                </a:lnTo>
                <a:lnTo>
                  <a:pt x="5147240" y="4648200"/>
                </a:lnTo>
                <a:lnTo>
                  <a:pt x="5123737" y="4648200"/>
                </a:lnTo>
                <a:lnTo>
                  <a:pt x="5123737" y="4629632"/>
                </a:lnTo>
                <a:close/>
              </a:path>
              <a:path w="7499984" h="9702800">
                <a:moveTo>
                  <a:pt x="7476074" y="5167126"/>
                </a:moveTo>
                <a:lnTo>
                  <a:pt x="7476048" y="5225449"/>
                </a:lnTo>
                <a:lnTo>
                  <a:pt x="7487291" y="5232400"/>
                </a:lnTo>
                <a:lnTo>
                  <a:pt x="7499715" y="5207000"/>
                </a:lnTo>
                <a:lnTo>
                  <a:pt x="7499715" y="5181600"/>
                </a:lnTo>
                <a:lnTo>
                  <a:pt x="7476074" y="5167126"/>
                </a:lnTo>
                <a:close/>
              </a:path>
              <a:path w="7499984" h="9702800">
                <a:moveTo>
                  <a:pt x="6628469" y="4648200"/>
                </a:moveTo>
                <a:lnTo>
                  <a:pt x="6616201" y="4667250"/>
                </a:lnTo>
                <a:lnTo>
                  <a:pt x="6604062" y="4686300"/>
                </a:lnTo>
                <a:lnTo>
                  <a:pt x="6603933" y="4686300"/>
                </a:lnTo>
                <a:lnTo>
                  <a:pt x="7476048" y="5225449"/>
                </a:lnTo>
                <a:lnTo>
                  <a:pt x="7476074" y="5167126"/>
                </a:lnTo>
                <a:lnTo>
                  <a:pt x="6690701" y="4686300"/>
                </a:lnTo>
                <a:lnTo>
                  <a:pt x="6604062" y="4686300"/>
                </a:lnTo>
                <a:lnTo>
                  <a:pt x="6690610" y="4686244"/>
                </a:lnTo>
                <a:lnTo>
                  <a:pt x="6669957" y="4673600"/>
                </a:lnTo>
                <a:lnTo>
                  <a:pt x="6639705" y="4673600"/>
                </a:lnTo>
                <a:lnTo>
                  <a:pt x="6639705" y="4655078"/>
                </a:lnTo>
                <a:lnTo>
                  <a:pt x="6628469" y="4648200"/>
                </a:lnTo>
                <a:close/>
              </a:path>
              <a:path w="7499984" h="9702800">
                <a:moveTo>
                  <a:pt x="7477920" y="996500"/>
                </a:moveTo>
                <a:lnTo>
                  <a:pt x="7476074" y="5167126"/>
                </a:lnTo>
                <a:lnTo>
                  <a:pt x="7499715" y="5181600"/>
                </a:lnTo>
                <a:lnTo>
                  <a:pt x="7499715" y="1003300"/>
                </a:lnTo>
                <a:lnTo>
                  <a:pt x="7489609" y="1003300"/>
                </a:lnTo>
                <a:lnTo>
                  <a:pt x="7477920" y="996500"/>
                </a:lnTo>
                <a:close/>
              </a:path>
              <a:path w="7499984" h="9702800">
                <a:moveTo>
                  <a:pt x="6616201" y="4667250"/>
                </a:moveTo>
                <a:lnTo>
                  <a:pt x="6603969" y="4686244"/>
                </a:lnTo>
                <a:lnTo>
                  <a:pt x="6616201" y="4667250"/>
                </a:lnTo>
                <a:close/>
              </a:path>
              <a:path w="7499984" h="9702800">
                <a:moveTo>
                  <a:pt x="5909137" y="4216400"/>
                </a:moveTo>
                <a:lnTo>
                  <a:pt x="5899348" y="4216400"/>
                </a:lnTo>
                <a:lnTo>
                  <a:pt x="5899348" y="4263199"/>
                </a:lnTo>
                <a:lnTo>
                  <a:pt x="6603969" y="4686244"/>
                </a:lnTo>
                <a:lnTo>
                  <a:pt x="6612112" y="4673600"/>
                </a:lnTo>
                <a:lnTo>
                  <a:pt x="6592698" y="4673600"/>
                </a:lnTo>
                <a:lnTo>
                  <a:pt x="6592698" y="4626800"/>
                </a:lnTo>
                <a:lnTo>
                  <a:pt x="5909137" y="4216400"/>
                </a:lnTo>
                <a:close/>
              </a:path>
              <a:path w="7499984" h="9702800">
                <a:moveTo>
                  <a:pt x="6592698" y="4626800"/>
                </a:moveTo>
                <a:lnTo>
                  <a:pt x="6592698" y="4673600"/>
                </a:lnTo>
                <a:lnTo>
                  <a:pt x="6612112" y="4673600"/>
                </a:lnTo>
                <a:lnTo>
                  <a:pt x="6616201" y="4667250"/>
                </a:lnTo>
                <a:lnTo>
                  <a:pt x="6628341" y="4648200"/>
                </a:lnTo>
                <a:lnTo>
                  <a:pt x="6592698" y="4626800"/>
                </a:lnTo>
                <a:close/>
              </a:path>
              <a:path w="7499984" h="9702800">
                <a:moveTo>
                  <a:pt x="6639705" y="4655078"/>
                </a:moveTo>
                <a:lnTo>
                  <a:pt x="6639705" y="4673600"/>
                </a:lnTo>
                <a:lnTo>
                  <a:pt x="6669957" y="4673600"/>
                </a:lnTo>
                <a:lnTo>
                  <a:pt x="6639705" y="4655078"/>
                </a:lnTo>
                <a:close/>
              </a:path>
              <a:path w="7499984" h="9702800">
                <a:moveTo>
                  <a:pt x="6592698" y="3815932"/>
                </a:moveTo>
                <a:lnTo>
                  <a:pt x="6592698" y="4626800"/>
                </a:lnTo>
                <a:lnTo>
                  <a:pt x="6628341" y="4648200"/>
                </a:lnTo>
                <a:lnTo>
                  <a:pt x="6616201" y="4667250"/>
                </a:lnTo>
                <a:lnTo>
                  <a:pt x="6628469" y="4648200"/>
                </a:lnTo>
                <a:lnTo>
                  <a:pt x="6639705" y="4648200"/>
                </a:lnTo>
                <a:lnTo>
                  <a:pt x="6639705" y="3822700"/>
                </a:lnTo>
                <a:lnTo>
                  <a:pt x="6604843" y="3822700"/>
                </a:lnTo>
                <a:lnTo>
                  <a:pt x="6592698" y="3815932"/>
                </a:lnTo>
                <a:close/>
              </a:path>
              <a:path w="7499984" h="9702800">
                <a:moveTo>
                  <a:pt x="2937922" y="4210430"/>
                </a:moveTo>
                <a:lnTo>
                  <a:pt x="2221019" y="4622800"/>
                </a:lnTo>
                <a:lnTo>
                  <a:pt x="2244623" y="4660900"/>
                </a:lnTo>
                <a:lnTo>
                  <a:pt x="2256324" y="4654169"/>
                </a:lnTo>
                <a:lnTo>
                  <a:pt x="2256324" y="4648200"/>
                </a:lnTo>
                <a:lnTo>
                  <a:pt x="2266702" y="4648200"/>
                </a:lnTo>
                <a:lnTo>
                  <a:pt x="2973227" y="4241800"/>
                </a:lnTo>
                <a:lnTo>
                  <a:pt x="2972980" y="4241800"/>
                </a:lnTo>
                <a:lnTo>
                  <a:pt x="2961426" y="4222749"/>
                </a:lnTo>
                <a:lnTo>
                  <a:pt x="2957492" y="4216400"/>
                </a:lnTo>
                <a:lnTo>
                  <a:pt x="2937922" y="4216400"/>
                </a:lnTo>
                <a:lnTo>
                  <a:pt x="2937922" y="4210430"/>
                </a:lnTo>
                <a:close/>
              </a:path>
              <a:path w="7499984" h="9702800">
                <a:moveTo>
                  <a:pt x="2256324" y="4654169"/>
                </a:moveTo>
                <a:lnTo>
                  <a:pt x="2244623" y="4660900"/>
                </a:lnTo>
                <a:lnTo>
                  <a:pt x="2256324" y="4660900"/>
                </a:lnTo>
                <a:lnTo>
                  <a:pt x="2256324" y="4654169"/>
                </a:lnTo>
                <a:close/>
              </a:path>
              <a:path w="7499984" h="9702800">
                <a:moveTo>
                  <a:pt x="5147240" y="4648200"/>
                </a:moveTo>
                <a:lnTo>
                  <a:pt x="5158948" y="4660900"/>
                </a:lnTo>
                <a:lnTo>
                  <a:pt x="5158676" y="4660457"/>
                </a:lnTo>
                <a:lnTo>
                  <a:pt x="5147240" y="4648200"/>
                </a:lnTo>
                <a:close/>
              </a:path>
              <a:path w="7499984" h="9702800">
                <a:moveTo>
                  <a:pt x="5158676" y="4660457"/>
                </a:moveTo>
                <a:lnTo>
                  <a:pt x="5158948" y="4660900"/>
                </a:lnTo>
                <a:lnTo>
                  <a:pt x="5159089" y="4660900"/>
                </a:lnTo>
                <a:lnTo>
                  <a:pt x="5158676" y="4660457"/>
                </a:lnTo>
                <a:close/>
              </a:path>
              <a:path w="7499984" h="9702800">
                <a:moveTo>
                  <a:pt x="5170744" y="4622800"/>
                </a:moveTo>
                <a:lnTo>
                  <a:pt x="5135532" y="4622800"/>
                </a:lnTo>
                <a:lnTo>
                  <a:pt x="5147240" y="4641850"/>
                </a:lnTo>
                <a:lnTo>
                  <a:pt x="5159089" y="4660900"/>
                </a:lnTo>
                <a:lnTo>
                  <a:pt x="5181168" y="4648200"/>
                </a:lnTo>
                <a:lnTo>
                  <a:pt x="5170744" y="4648200"/>
                </a:lnTo>
                <a:lnTo>
                  <a:pt x="5170744" y="4622800"/>
                </a:lnTo>
                <a:close/>
              </a:path>
              <a:path w="7499984" h="9702800">
                <a:moveTo>
                  <a:pt x="5135429" y="4622860"/>
                </a:moveTo>
                <a:lnTo>
                  <a:pt x="5123737" y="4629632"/>
                </a:lnTo>
                <a:lnTo>
                  <a:pt x="5123737" y="4648200"/>
                </a:lnTo>
                <a:lnTo>
                  <a:pt x="5147240" y="4648200"/>
                </a:lnTo>
                <a:lnTo>
                  <a:pt x="5158676" y="4660457"/>
                </a:lnTo>
                <a:lnTo>
                  <a:pt x="5147240" y="4641850"/>
                </a:lnTo>
                <a:lnTo>
                  <a:pt x="5135429" y="4622860"/>
                </a:lnTo>
                <a:close/>
              </a:path>
              <a:path w="7499984" h="9702800">
                <a:moveTo>
                  <a:pt x="6639705" y="4648200"/>
                </a:moveTo>
                <a:lnTo>
                  <a:pt x="6628469" y="4648200"/>
                </a:lnTo>
                <a:lnTo>
                  <a:pt x="6639705" y="4655078"/>
                </a:lnTo>
                <a:lnTo>
                  <a:pt x="6639705" y="4648200"/>
                </a:lnTo>
                <a:close/>
              </a:path>
              <a:path w="7499984" h="9702800">
                <a:moveTo>
                  <a:pt x="2266702" y="4648200"/>
                </a:moveTo>
                <a:lnTo>
                  <a:pt x="2256324" y="4648200"/>
                </a:lnTo>
                <a:lnTo>
                  <a:pt x="2256324" y="4654169"/>
                </a:lnTo>
                <a:lnTo>
                  <a:pt x="2266702" y="4648200"/>
                </a:lnTo>
                <a:close/>
              </a:path>
              <a:path w="7499984" h="9702800">
                <a:moveTo>
                  <a:pt x="5147240" y="4641850"/>
                </a:moveTo>
                <a:lnTo>
                  <a:pt x="5151143" y="4648200"/>
                </a:lnTo>
                <a:lnTo>
                  <a:pt x="5147240" y="4641850"/>
                </a:lnTo>
                <a:close/>
              </a:path>
              <a:path w="7499984" h="9702800">
                <a:moveTo>
                  <a:pt x="5863996" y="4203700"/>
                </a:moveTo>
                <a:lnTo>
                  <a:pt x="5170744" y="4602465"/>
                </a:lnTo>
                <a:lnTo>
                  <a:pt x="5170744" y="4648200"/>
                </a:lnTo>
                <a:lnTo>
                  <a:pt x="5181168" y="4648200"/>
                </a:lnTo>
                <a:lnTo>
                  <a:pt x="5852341" y="4262135"/>
                </a:lnTo>
                <a:lnTo>
                  <a:pt x="5852341" y="4216400"/>
                </a:lnTo>
                <a:lnTo>
                  <a:pt x="5871896" y="4216400"/>
                </a:lnTo>
                <a:lnTo>
                  <a:pt x="5863996" y="4203700"/>
                </a:lnTo>
                <a:close/>
              </a:path>
              <a:path w="7499984" h="9702800">
                <a:moveTo>
                  <a:pt x="5135532" y="4622800"/>
                </a:moveTo>
                <a:lnTo>
                  <a:pt x="5147240" y="4641850"/>
                </a:lnTo>
                <a:lnTo>
                  <a:pt x="5135532" y="4622800"/>
                </a:lnTo>
                <a:close/>
              </a:path>
              <a:path w="7499984" h="9702800">
                <a:moveTo>
                  <a:pt x="5147511" y="3016287"/>
                </a:moveTo>
                <a:lnTo>
                  <a:pt x="5123737" y="3029745"/>
                </a:lnTo>
                <a:lnTo>
                  <a:pt x="5123737" y="4629632"/>
                </a:lnTo>
                <a:lnTo>
                  <a:pt x="5135429" y="4622860"/>
                </a:lnTo>
                <a:lnTo>
                  <a:pt x="5170744" y="4602465"/>
                </a:lnTo>
                <a:lnTo>
                  <a:pt x="5170744" y="3029046"/>
                </a:lnTo>
                <a:lnTo>
                  <a:pt x="5147511" y="3016287"/>
                </a:lnTo>
                <a:close/>
              </a:path>
              <a:path w="7499984" h="9702800">
                <a:moveTo>
                  <a:pt x="5170744" y="4602465"/>
                </a:moveTo>
                <a:lnTo>
                  <a:pt x="5135391" y="4622800"/>
                </a:lnTo>
                <a:lnTo>
                  <a:pt x="5135532" y="4622800"/>
                </a:lnTo>
                <a:lnTo>
                  <a:pt x="5170744" y="4622800"/>
                </a:lnTo>
                <a:lnTo>
                  <a:pt x="5170744" y="4602465"/>
                </a:lnTo>
                <a:close/>
              </a:path>
              <a:path w="7499984" h="9702800">
                <a:moveTo>
                  <a:pt x="5887984" y="4203700"/>
                </a:moveTo>
                <a:lnTo>
                  <a:pt x="5875845" y="4222750"/>
                </a:lnTo>
                <a:lnTo>
                  <a:pt x="5887694" y="4241800"/>
                </a:lnTo>
                <a:lnTo>
                  <a:pt x="5875443" y="4248846"/>
                </a:lnTo>
                <a:lnTo>
                  <a:pt x="5899348" y="4263199"/>
                </a:lnTo>
                <a:lnTo>
                  <a:pt x="5899348" y="4216400"/>
                </a:lnTo>
                <a:lnTo>
                  <a:pt x="5909137" y="4216400"/>
                </a:lnTo>
                <a:lnTo>
                  <a:pt x="5887984" y="4203700"/>
                </a:lnTo>
                <a:close/>
              </a:path>
              <a:path w="7499984" h="9702800">
                <a:moveTo>
                  <a:pt x="5871896" y="4216400"/>
                </a:moveTo>
                <a:lnTo>
                  <a:pt x="5852341" y="4216400"/>
                </a:lnTo>
                <a:lnTo>
                  <a:pt x="5852341" y="4262135"/>
                </a:lnTo>
                <a:lnTo>
                  <a:pt x="5875443" y="4248846"/>
                </a:lnTo>
                <a:lnTo>
                  <a:pt x="5863706" y="4241800"/>
                </a:lnTo>
                <a:lnTo>
                  <a:pt x="5875845" y="4222749"/>
                </a:lnTo>
                <a:lnTo>
                  <a:pt x="5871896" y="4216400"/>
                </a:lnTo>
                <a:close/>
              </a:path>
              <a:path w="7499984" h="9702800">
                <a:moveTo>
                  <a:pt x="5875845" y="4222749"/>
                </a:moveTo>
                <a:lnTo>
                  <a:pt x="5863706" y="4241800"/>
                </a:lnTo>
                <a:lnTo>
                  <a:pt x="5875443" y="4248846"/>
                </a:lnTo>
                <a:lnTo>
                  <a:pt x="5887694" y="4241800"/>
                </a:lnTo>
                <a:lnTo>
                  <a:pt x="5875845" y="4222749"/>
                </a:lnTo>
                <a:close/>
              </a:path>
              <a:path w="7499984" h="9702800">
                <a:moveTo>
                  <a:pt x="2961426" y="4222750"/>
                </a:moveTo>
                <a:lnTo>
                  <a:pt x="2972980" y="4241800"/>
                </a:lnTo>
                <a:lnTo>
                  <a:pt x="2973163" y="4241696"/>
                </a:lnTo>
                <a:lnTo>
                  <a:pt x="2961426" y="4222750"/>
                </a:lnTo>
                <a:close/>
              </a:path>
              <a:path w="7499984" h="9702800">
                <a:moveTo>
                  <a:pt x="2973163" y="4241696"/>
                </a:moveTo>
                <a:lnTo>
                  <a:pt x="2972980" y="4241800"/>
                </a:lnTo>
                <a:lnTo>
                  <a:pt x="2973227" y="4241800"/>
                </a:lnTo>
                <a:close/>
              </a:path>
              <a:path w="7499984" h="9702800">
                <a:moveTo>
                  <a:pt x="2984929" y="4183825"/>
                </a:moveTo>
                <a:lnTo>
                  <a:pt x="2949872" y="4203700"/>
                </a:lnTo>
                <a:lnTo>
                  <a:pt x="2961426" y="4222750"/>
                </a:lnTo>
                <a:lnTo>
                  <a:pt x="2973163" y="4241696"/>
                </a:lnTo>
                <a:lnTo>
                  <a:pt x="3017783" y="4216400"/>
                </a:lnTo>
                <a:lnTo>
                  <a:pt x="2984929" y="4216400"/>
                </a:lnTo>
                <a:lnTo>
                  <a:pt x="2984929" y="4183825"/>
                </a:lnTo>
                <a:close/>
              </a:path>
              <a:path w="7499984" h="9702800">
                <a:moveTo>
                  <a:pt x="5879891" y="4216400"/>
                </a:moveTo>
                <a:lnTo>
                  <a:pt x="5871896" y="4216400"/>
                </a:lnTo>
                <a:lnTo>
                  <a:pt x="5875845" y="4222749"/>
                </a:lnTo>
                <a:lnTo>
                  <a:pt x="5879891" y="4216400"/>
                </a:lnTo>
                <a:close/>
              </a:path>
              <a:path w="7499984" h="9702800">
                <a:moveTo>
                  <a:pt x="2949624" y="4203700"/>
                </a:moveTo>
                <a:lnTo>
                  <a:pt x="2937922" y="4210430"/>
                </a:lnTo>
                <a:lnTo>
                  <a:pt x="2937922" y="4216400"/>
                </a:lnTo>
                <a:lnTo>
                  <a:pt x="2957492" y="4216400"/>
                </a:lnTo>
                <a:lnTo>
                  <a:pt x="2949624" y="4203700"/>
                </a:lnTo>
                <a:close/>
              </a:path>
              <a:path w="7499984" h="9702800">
                <a:moveTo>
                  <a:pt x="2949872" y="4203700"/>
                </a:moveTo>
                <a:lnTo>
                  <a:pt x="2949624" y="4203700"/>
                </a:lnTo>
                <a:lnTo>
                  <a:pt x="2957492" y="4216400"/>
                </a:lnTo>
                <a:lnTo>
                  <a:pt x="2949872" y="4203700"/>
                </a:lnTo>
                <a:close/>
              </a:path>
              <a:path w="7499984" h="9702800">
                <a:moveTo>
                  <a:pt x="3654775" y="3804074"/>
                </a:moveTo>
                <a:lnTo>
                  <a:pt x="2984929" y="4183825"/>
                </a:lnTo>
                <a:lnTo>
                  <a:pt x="2984929" y="4216400"/>
                </a:lnTo>
                <a:lnTo>
                  <a:pt x="3017783" y="4216400"/>
                </a:lnTo>
                <a:lnTo>
                  <a:pt x="3689833" y="3835400"/>
                </a:lnTo>
                <a:lnTo>
                  <a:pt x="3682130" y="3822700"/>
                </a:lnTo>
                <a:lnTo>
                  <a:pt x="3654775" y="3822700"/>
                </a:lnTo>
                <a:lnTo>
                  <a:pt x="3654775" y="3804074"/>
                </a:lnTo>
                <a:close/>
              </a:path>
              <a:path w="7499984" h="9702800">
                <a:moveTo>
                  <a:pt x="5876041" y="4191000"/>
                </a:moveTo>
                <a:lnTo>
                  <a:pt x="5863996" y="4203700"/>
                </a:lnTo>
                <a:lnTo>
                  <a:pt x="5875845" y="4216400"/>
                </a:lnTo>
                <a:lnTo>
                  <a:pt x="5887984" y="4203700"/>
                </a:lnTo>
                <a:lnTo>
                  <a:pt x="5876041" y="4191000"/>
                </a:lnTo>
                <a:close/>
              </a:path>
              <a:path w="7499984" h="9702800">
                <a:moveTo>
                  <a:pt x="2949983" y="1676400"/>
                </a:moveTo>
                <a:lnTo>
                  <a:pt x="2937922" y="1676400"/>
                </a:lnTo>
                <a:lnTo>
                  <a:pt x="2937922" y="4210430"/>
                </a:lnTo>
                <a:lnTo>
                  <a:pt x="2949624" y="4203700"/>
                </a:lnTo>
                <a:lnTo>
                  <a:pt x="2949872" y="4203700"/>
                </a:lnTo>
                <a:lnTo>
                  <a:pt x="2984929" y="4183825"/>
                </a:lnTo>
                <a:lnTo>
                  <a:pt x="2984929" y="1714500"/>
                </a:lnTo>
                <a:lnTo>
                  <a:pt x="2972868" y="1714500"/>
                </a:lnTo>
                <a:lnTo>
                  <a:pt x="2949983" y="1676400"/>
                </a:lnTo>
                <a:close/>
              </a:path>
              <a:path w="7499984" h="9702800">
                <a:moveTo>
                  <a:pt x="3701782" y="3777745"/>
                </a:moveTo>
                <a:lnTo>
                  <a:pt x="3666725" y="3797300"/>
                </a:lnTo>
                <a:lnTo>
                  <a:pt x="3689833" y="3835400"/>
                </a:lnTo>
                <a:lnTo>
                  <a:pt x="3712602" y="3822700"/>
                </a:lnTo>
                <a:lnTo>
                  <a:pt x="3701782" y="3822700"/>
                </a:lnTo>
                <a:lnTo>
                  <a:pt x="3701782" y="3777745"/>
                </a:lnTo>
                <a:close/>
              </a:path>
              <a:path w="7499984" h="9702800">
                <a:moveTo>
                  <a:pt x="3666725" y="3797300"/>
                </a:moveTo>
                <a:lnTo>
                  <a:pt x="3654775" y="3804074"/>
                </a:lnTo>
                <a:lnTo>
                  <a:pt x="3654775" y="3822700"/>
                </a:lnTo>
                <a:lnTo>
                  <a:pt x="3682130" y="3822700"/>
                </a:lnTo>
                <a:lnTo>
                  <a:pt x="3666725" y="3797300"/>
                </a:lnTo>
                <a:close/>
              </a:path>
              <a:path w="7499984" h="9702800">
                <a:moveTo>
                  <a:pt x="4383380" y="3397565"/>
                </a:moveTo>
                <a:lnTo>
                  <a:pt x="3701782" y="3777745"/>
                </a:lnTo>
                <a:lnTo>
                  <a:pt x="3701782" y="3822700"/>
                </a:lnTo>
                <a:lnTo>
                  <a:pt x="3712602" y="3822700"/>
                </a:lnTo>
                <a:lnTo>
                  <a:pt x="4418438" y="3429000"/>
                </a:lnTo>
                <a:lnTo>
                  <a:pt x="4403032" y="3403600"/>
                </a:lnTo>
                <a:lnTo>
                  <a:pt x="4383380" y="3403600"/>
                </a:lnTo>
                <a:lnTo>
                  <a:pt x="4383380" y="3397565"/>
                </a:lnTo>
                <a:close/>
              </a:path>
              <a:path w="7499984" h="9702800">
                <a:moveTo>
                  <a:pt x="6616201" y="3797300"/>
                </a:moveTo>
                <a:lnTo>
                  <a:pt x="6592698" y="3797300"/>
                </a:lnTo>
                <a:lnTo>
                  <a:pt x="6592698" y="3815932"/>
                </a:lnTo>
                <a:lnTo>
                  <a:pt x="6604843" y="3822700"/>
                </a:lnTo>
                <a:lnTo>
                  <a:pt x="6616201" y="3797300"/>
                </a:lnTo>
                <a:close/>
              </a:path>
              <a:path w="7499984" h="9702800">
                <a:moveTo>
                  <a:pt x="6627560" y="3771900"/>
                </a:moveTo>
                <a:lnTo>
                  <a:pt x="6604843" y="3822700"/>
                </a:lnTo>
                <a:lnTo>
                  <a:pt x="6639705" y="3822700"/>
                </a:lnTo>
                <a:lnTo>
                  <a:pt x="6639705" y="3784600"/>
                </a:lnTo>
                <a:lnTo>
                  <a:pt x="6627560" y="3771900"/>
                </a:lnTo>
                <a:close/>
              </a:path>
              <a:path w="7499984" h="9702800">
                <a:moveTo>
                  <a:pt x="5875452" y="3365500"/>
                </a:moveTo>
                <a:lnTo>
                  <a:pt x="5852735" y="3403600"/>
                </a:lnTo>
                <a:lnTo>
                  <a:pt x="6592698" y="3815932"/>
                </a:lnTo>
                <a:lnTo>
                  <a:pt x="6592698" y="3797300"/>
                </a:lnTo>
                <a:lnTo>
                  <a:pt x="6616201" y="3797300"/>
                </a:lnTo>
                <a:lnTo>
                  <a:pt x="6627560" y="3771900"/>
                </a:lnTo>
                <a:lnTo>
                  <a:pt x="5898955" y="3378200"/>
                </a:lnTo>
                <a:lnTo>
                  <a:pt x="5887597" y="3378200"/>
                </a:lnTo>
                <a:lnTo>
                  <a:pt x="5887597" y="3372062"/>
                </a:lnTo>
                <a:lnTo>
                  <a:pt x="5875452" y="3365500"/>
                </a:lnTo>
                <a:close/>
              </a:path>
              <a:path w="7499984" h="9702800">
                <a:moveTo>
                  <a:pt x="3678442" y="1326994"/>
                </a:moveTo>
                <a:lnTo>
                  <a:pt x="3654775" y="1339992"/>
                </a:lnTo>
                <a:lnTo>
                  <a:pt x="3654775" y="3804074"/>
                </a:lnTo>
                <a:lnTo>
                  <a:pt x="3701782" y="3777745"/>
                </a:lnTo>
                <a:lnTo>
                  <a:pt x="3701782" y="1339606"/>
                </a:lnTo>
                <a:lnTo>
                  <a:pt x="3678442" y="1326994"/>
                </a:lnTo>
                <a:close/>
              </a:path>
              <a:path w="7499984" h="9702800">
                <a:moveTo>
                  <a:pt x="4430387" y="3371054"/>
                </a:moveTo>
                <a:lnTo>
                  <a:pt x="4395330" y="3390900"/>
                </a:lnTo>
                <a:lnTo>
                  <a:pt x="4418438" y="3429000"/>
                </a:lnTo>
                <a:lnTo>
                  <a:pt x="4463308" y="3403600"/>
                </a:lnTo>
                <a:lnTo>
                  <a:pt x="4430387" y="3403600"/>
                </a:lnTo>
                <a:lnTo>
                  <a:pt x="4430387" y="3371054"/>
                </a:lnTo>
                <a:close/>
              </a:path>
              <a:path w="7499984" h="9702800">
                <a:moveTo>
                  <a:pt x="4395330" y="3390900"/>
                </a:moveTo>
                <a:lnTo>
                  <a:pt x="4383380" y="3397565"/>
                </a:lnTo>
                <a:lnTo>
                  <a:pt x="4383380" y="3403600"/>
                </a:lnTo>
                <a:lnTo>
                  <a:pt x="4403032" y="3403600"/>
                </a:lnTo>
                <a:lnTo>
                  <a:pt x="4395330" y="3390900"/>
                </a:lnTo>
                <a:close/>
              </a:path>
              <a:path w="7499984" h="9702800">
                <a:moveTo>
                  <a:pt x="5135686" y="2971800"/>
                </a:moveTo>
                <a:lnTo>
                  <a:pt x="4430387" y="3371054"/>
                </a:lnTo>
                <a:lnTo>
                  <a:pt x="4430387" y="3403600"/>
                </a:lnTo>
                <a:lnTo>
                  <a:pt x="4463308" y="3403600"/>
                </a:lnTo>
                <a:lnTo>
                  <a:pt x="5123737" y="3029745"/>
                </a:lnTo>
                <a:lnTo>
                  <a:pt x="5123737" y="2984500"/>
                </a:lnTo>
                <a:lnTo>
                  <a:pt x="5143389" y="2984500"/>
                </a:lnTo>
                <a:lnTo>
                  <a:pt x="5135686" y="2971800"/>
                </a:lnTo>
                <a:close/>
              </a:path>
              <a:path w="7499984" h="9702800">
                <a:moveTo>
                  <a:pt x="5181723" y="2984500"/>
                </a:moveTo>
                <a:lnTo>
                  <a:pt x="5170744" y="2984500"/>
                </a:lnTo>
                <a:lnTo>
                  <a:pt x="5170744" y="3029046"/>
                </a:lnTo>
                <a:lnTo>
                  <a:pt x="5852735" y="3403600"/>
                </a:lnTo>
                <a:lnTo>
                  <a:pt x="5867879" y="3378200"/>
                </a:lnTo>
                <a:lnTo>
                  <a:pt x="5840590" y="3378200"/>
                </a:lnTo>
                <a:lnTo>
                  <a:pt x="5840590" y="3346353"/>
                </a:lnTo>
                <a:lnTo>
                  <a:pt x="5181723" y="2984500"/>
                </a:lnTo>
                <a:close/>
              </a:path>
              <a:path w="7499984" h="9702800">
                <a:moveTo>
                  <a:pt x="4383380" y="1707906"/>
                </a:moveTo>
                <a:lnTo>
                  <a:pt x="4383380" y="3397565"/>
                </a:lnTo>
                <a:lnTo>
                  <a:pt x="4430387" y="3371054"/>
                </a:lnTo>
                <a:lnTo>
                  <a:pt x="4430387" y="1714500"/>
                </a:lnTo>
                <a:lnTo>
                  <a:pt x="4395582" y="1714500"/>
                </a:lnTo>
                <a:lnTo>
                  <a:pt x="4383380" y="1707906"/>
                </a:lnTo>
                <a:close/>
              </a:path>
              <a:path w="7499984" h="9702800">
                <a:moveTo>
                  <a:pt x="5840590" y="3346353"/>
                </a:moveTo>
                <a:lnTo>
                  <a:pt x="5840590" y="3378200"/>
                </a:lnTo>
                <a:lnTo>
                  <a:pt x="5867879" y="3378200"/>
                </a:lnTo>
                <a:lnTo>
                  <a:pt x="5875452" y="3365500"/>
                </a:lnTo>
                <a:lnTo>
                  <a:pt x="5840590" y="3346353"/>
                </a:lnTo>
                <a:close/>
              </a:path>
              <a:path w="7499984" h="9702800">
                <a:moveTo>
                  <a:pt x="5887597" y="3372062"/>
                </a:moveTo>
                <a:lnTo>
                  <a:pt x="5887597" y="3378200"/>
                </a:lnTo>
                <a:lnTo>
                  <a:pt x="5898955" y="3378200"/>
                </a:lnTo>
                <a:lnTo>
                  <a:pt x="5887597" y="3372062"/>
                </a:lnTo>
                <a:close/>
              </a:path>
              <a:path w="7499984" h="9702800">
                <a:moveTo>
                  <a:pt x="5863713" y="57456"/>
                </a:moveTo>
                <a:lnTo>
                  <a:pt x="5840590" y="70354"/>
                </a:lnTo>
                <a:lnTo>
                  <a:pt x="5840590" y="3346353"/>
                </a:lnTo>
                <a:lnTo>
                  <a:pt x="5887597" y="3372062"/>
                </a:lnTo>
                <a:lnTo>
                  <a:pt x="5887597" y="71350"/>
                </a:lnTo>
                <a:lnTo>
                  <a:pt x="5863713" y="57456"/>
                </a:lnTo>
                <a:close/>
              </a:path>
              <a:path w="7499984" h="9702800">
                <a:moveTo>
                  <a:pt x="5143389" y="2984500"/>
                </a:moveTo>
                <a:lnTo>
                  <a:pt x="5123737" y="2984500"/>
                </a:lnTo>
                <a:lnTo>
                  <a:pt x="5123737" y="3029745"/>
                </a:lnTo>
                <a:lnTo>
                  <a:pt x="5147511" y="3016287"/>
                </a:lnTo>
                <a:lnTo>
                  <a:pt x="5135882" y="3009900"/>
                </a:lnTo>
                <a:lnTo>
                  <a:pt x="5147240" y="2990849"/>
                </a:lnTo>
                <a:lnTo>
                  <a:pt x="5143389" y="2984500"/>
                </a:lnTo>
                <a:close/>
              </a:path>
              <a:path w="7499984" h="9702800">
                <a:moveTo>
                  <a:pt x="5158599" y="2971800"/>
                </a:moveTo>
                <a:lnTo>
                  <a:pt x="5147240" y="2990849"/>
                </a:lnTo>
                <a:lnTo>
                  <a:pt x="5158794" y="3009900"/>
                </a:lnTo>
                <a:lnTo>
                  <a:pt x="5147511" y="3016287"/>
                </a:lnTo>
                <a:lnTo>
                  <a:pt x="5170744" y="3029046"/>
                </a:lnTo>
                <a:lnTo>
                  <a:pt x="5170744" y="2984500"/>
                </a:lnTo>
                <a:lnTo>
                  <a:pt x="5181723" y="2984500"/>
                </a:lnTo>
                <a:lnTo>
                  <a:pt x="5158599" y="2971800"/>
                </a:lnTo>
                <a:close/>
              </a:path>
              <a:path w="7499984" h="9702800">
                <a:moveTo>
                  <a:pt x="5147240" y="2990849"/>
                </a:moveTo>
                <a:lnTo>
                  <a:pt x="5135882" y="3009900"/>
                </a:lnTo>
                <a:lnTo>
                  <a:pt x="5147511" y="3016287"/>
                </a:lnTo>
                <a:lnTo>
                  <a:pt x="5158794" y="3009900"/>
                </a:lnTo>
                <a:lnTo>
                  <a:pt x="5147240" y="2990849"/>
                </a:lnTo>
                <a:close/>
              </a:path>
              <a:path w="7499984" h="9702800">
                <a:moveTo>
                  <a:pt x="5151026" y="2984500"/>
                </a:moveTo>
                <a:lnTo>
                  <a:pt x="5143389" y="2984500"/>
                </a:lnTo>
                <a:lnTo>
                  <a:pt x="5147240" y="2990849"/>
                </a:lnTo>
                <a:lnTo>
                  <a:pt x="5151026" y="2984500"/>
                </a:lnTo>
                <a:close/>
              </a:path>
              <a:path w="7499984" h="9702800">
                <a:moveTo>
                  <a:pt x="5147112" y="2959100"/>
                </a:moveTo>
                <a:lnTo>
                  <a:pt x="5135686" y="2971800"/>
                </a:lnTo>
                <a:lnTo>
                  <a:pt x="5147240" y="2984500"/>
                </a:lnTo>
                <a:lnTo>
                  <a:pt x="5158599" y="2971800"/>
                </a:lnTo>
                <a:lnTo>
                  <a:pt x="5147112" y="2959100"/>
                </a:lnTo>
                <a:close/>
              </a:path>
              <a:path w="7499984" h="9702800">
                <a:moveTo>
                  <a:pt x="2949983" y="1676400"/>
                </a:moveTo>
                <a:lnTo>
                  <a:pt x="2972868" y="1714500"/>
                </a:lnTo>
                <a:lnTo>
                  <a:pt x="2984874" y="1707906"/>
                </a:lnTo>
                <a:lnTo>
                  <a:pt x="2984929" y="1689100"/>
                </a:lnTo>
                <a:lnTo>
                  <a:pt x="2961426" y="1689100"/>
                </a:lnTo>
                <a:lnTo>
                  <a:pt x="2949983" y="1676400"/>
                </a:lnTo>
                <a:close/>
              </a:path>
              <a:path w="7499984" h="9702800">
                <a:moveTo>
                  <a:pt x="2984929" y="1707876"/>
                </a:moveTo>
                <a:lnTo>
                  <a:pt x="2972868" y="1714500"/>
                </a:lnTo>
                <a:lnTo>
                  <a:pt x="2984929" y="1714500"/>
                </a:lnTo>
                <a:lnTo>
                  <a:pt x="2984929" y="1707876"/>
                </a:lnTo>
                <a:close/>
              </a:path>
              <a:path w="7499984" h="9702800">
                <a:moveTo>
                  <a:pt x="4383380" y="1656986"/>
                </a:moveTo>
                <a:lnTo>
                  <a:pt x="4383380" y="1707906"/>
                </a:lnTo>
                <a:lnTo>
                  <a:pt x="4395582" y="1714500"/>
                </a:lnTo>
                <a:lnTo>
                  <a:pt x="4418185" y="1676400"/>
                </a:lnTo>
                <a:lnTo>
                  <a:pt x="4383380" y="1656986"/>
                </a:lnTo>
                <a:close/>
              </a:path>
              <a:path w="7499984" h="9702800">
                <a:moveTo>
                  <a:pt x="4395330" y="825500"/>
                </a:moveTo>
                <a:lnTo>
                  <a:pt x="4383380" y="838200"/>
                </a:lnTo>
                <a:lnTo>
                  <a:pt x="4383380" y="1656986"/>
                </a:lnTo>
                <a:lnTo>
                  <a:pt x="4418185" y="1676400"/>
                </a:lnTo>
                <a:lnTo>
                  <a:pt x="4395582" y="1714500"/>
                </a:lnTo>
                <a:lnTo>
                  <a:pt x="4430387" y="1714500"/>
                </a:lnTo>
                <a:lnTo>
                  <a:pt x="4430387" y="863600"/>
                </a:lnTo>
                <a:lnTo>
                  <a:pt x="4418438" y="863600"/>
                </a:lnTo>
                <a:lnTo>
                  <a:pt x="4410735" y="850900"/>
                </a:lnTo>
                <a:lnTo>
                  <a:pt x="4406884" y="850900"/>
                </a:lnTo>
                <a:lnTo>
                  <a:pt x="4395330" y="825500"/>
                </a:lnTo>
                <a:close/>
              </a:path>
              <a:path w="7499984" h="9702800">
                <a:moveTo>
                  <a:pt x="3735118" y="1295400"/>
                </a:moveTo>
                <a:lnTo>
                  <a:pt x="3701782" y="1295400"/>
                </a:lnTo>
                <a:lnTo>
                  <a:pt x="3701782" y="1339606"/>
                </a:lnTo>
                <a:lnTo>
                  <a:pt x="4383380" y="1707906"/>
                </a:lnTo>
                <a:lnTo>
                  <a:pt x="4383380" y="1656986"/>
                </a:lnTo>
                <a:lnTo>
                  <a:pt x="3735118" y="1295400"/>
                </a:lnTo>
                <a:close/>
              </a:path>
              <a:path w="7499984" h="9702800">
                <a:moveTo>
                  <a:pt x="3666836" y="1270000"/>
                </a:moveTo>
                <a:lnTo>
                  <a:pt x="2949983" y="1676400"/>
                </a:lnTo>
                <a:lnTo>
                  <a:pt x="2961426" y="1689100"/>
                </a:lnTo>
                <a:lnTo>
                  <a:pt x="2984929" y="1689100"/>
                </a:lnTo>
                <a:lnTo>
                  <a:pt x="2984929" y="1707876"/>
                </a:lnTo>
                <a:lnTo>
                  <a:pt x="3654775" y="1339992"/>
                </a:lnTo>
                <a:lnTo>
                  <a:pt x="3654775" y="1295400"/>
                </a:lnTo>
                <a:lnTo>
                  <a:pt x="3678279" y="1295400"/>
                </a:lnTo>
                <a:lnTo>
                  <a:pt x="3666836" y="1270000"/>
                </a:lnTo>
                <a:close/>
              </a:path>
              <a:path w="7499984" h="9702800">
                <a:moveTo>
                  <a:pt x="3678279" y="1295400"/>
                </a:moveTo>
                <a:lnTo>
                  <a:pt x="3654775" y="1295400"/>
                </a:lnTo>
                <a:lnTo>
                  <a:pt x="3654775" y="1339992"/>
                </a:lnTo>
                <a:lnTo>
                  <a:pt x="3678442" y="1326994"/>
                </a:lnTo>
                <a:lnTo>
                  <a:pt x="3666978" y="1320800"/>
                </a:lnTo>
                <a:lnTo>
                  <a:pt x="3678279" y="1295400"/>
                </a:lnTo>
                <a:close/>
              </a:path>
              <a:path w="7499984" h="9702800">
                <a:moveTo>
                  <a:pt x="3689580" y="1270000"/>
                </a:moveTo>
                <a:lnTo>
                  <a:pt x="3678279" y="1295400"/>
                </a:lnTo>
                <a:lnTo>
                  <a:pt x="3689722" y="1320800"/>
                </a:lnTo>
                <a:lnTo>
                  <a:pt x="3678442" y="1326994"/>
                </a:lnTo>
                <a:lnTo>
                  <a:pt x="3701782" y="1339606"/>
                </a:lnTo>
                <a:lnTo>
                  <a:pt x="3701782" y="1295400"/>
                </a:lnTo>
                <a:lnTo>
                  <a:pt x="3735118" y="1295400"/>
                </a:lnTo>
                <a:lnTo>
                  <a:pt x="3689580" y="1270000"/>
                </a:lnTo>
                <a:close/>
              </a:path>
              <a:path w="7499984" h="9702800">
                <a:moveTo>
                  <a:pt x="3678279" y="1295400"/>
                </a:moveTo>
                <a:lnTo>
                  <a:pt x="3666978" y="1320800"/>
                </a:lnTo>
                <a:lnTo>
                  <a:pt x="3678442" y="1326994"/>
                </a:lnTo>
                <a:lnTo>
                  <a:pt x="3689722" y="1320800"/>
                </a:lnTo>
                <a:lnTo>
                  <a:pt x="3678279" y="1295400"/>
                </a:lnTo>
                <a:close/>
              </a:path>
              <a:path w="7499984" h="9702800">
                <a:moveTo>
                  <a:pt x="3689580" y="1270000"/>
                </a:moveTo>
                <a:lnTo>
                  <a:pt x="3666836" y="1270000"/>
                </a:lnTo>
                <a:lnTo>
                  <a:pt x="3678279" y="1295399"/>
                </a:lnTo>
                <a:lnTo>
                  <a:pt x="3689580" y="1270000"/>
                </a:lnTo>
                <a:close/>
              </a:path>
              <a:path w="7499984" h="9702800">
                <a:moveTo>
                  <a:pt x="7499715" y="977900"/>
                </a:moveTo>
                <a:lnTo>
                  <a:pt x="7477928" y="977900"/>
                </a:lnTo>
                <a:lnTo>
                  <a:pt x="7477920" y="996500"/>
                </a:lnTo>
                <a:lnTo>
                  <a:pt x="7489609" y="1003300"/>
                </a:lnTo>
                <a:lnTo>
                  <a:pt x="7499715" y="977900"/>
                </a:lnTo>
                <a:close/>
              </a:path>
              <a:path w="7499984" h="9702800">
                <a:moveTo>
                  <a:pt x="7499715" y="977900"/>
                </a:moveTo>
                <a:lnTo>
                  <a:pt x="7489609" y="1003300"/>
                </a:lnTo>
                <a:lnTo>
                  <a:pt x="7499715" y="1003300"/>
                </a:lnTo>
                <a:lnTo>
                  <a:pt x="7499715" y="977900"/>
                </a:lnTo>
                <a:close/>
              </a:path>
              <a:path w="7499984" h="9702800">
                <a:moveTo>
                  <a:pt x="5919217" y="25400"/>
                </a:moveTo>
                <a:lnTo>
                  <a:pt x="5887597" y="25400"/>
                </a:lnTo>
                <a:lnTo>
                  <a:pt x="5887597" y="71350"/>
                </a:lnTo>
                <a:lnTo>
                  <a:pt x="7477920" y="996500"/>
                </a:lnTo>
                <a:lnTo>
                  <a:pt x="7477928" y="977900"/>
                </a:lnTo>
                <a:lnTo>
                  <a:pt x="7499715" y="977900"/>
                </a:lnTo>
                <a:lnTo>
                  <a:pt x="7499715" y="952500"/>
                </a:lnTo>
                <a:lnTo>
                  <a:pt x="5919217" y="25400"/>
                </a:lnTo>
                <a:close/>
              </a:path>
              <a:path w="7499984" h="9702800">
                <a:moveTo>
                  <a:pt x="5852539" y="0"/>
                </a:moveTo>
                <a:lnTo>
                  <a:pt x="4395330" y="825500"/>
                </a:lnTo>
                <a:lnTo>
                  <a:pt x="4418438" y="863600"/>
                </a:lnTo>
                <a:lnTo>
                  <a:pt x="4430387" y="856935"/>
                </a:lnTo>
                <a:lnTo>
                  <a:pt x="4430387" y="850900"/>
                </a:lnTo>
                <a:lnTo>
                  <a:pt x="4441207" y="850900"/>
                </a:lnTo>
                <a:lnTo>
                  <a:pt x="5840590" y="70354"/>
                </a:lnTo>
                <a:lnTo>
                  <a:pt x="5840590" y="25400"/>
                </a:lnTo>
                <a:lnTo>
                  <a:pt x="5864093" y="25400"/>
                </a:lnTo>
                <a:lnTo>
                  <a:pt x="5852539" y="0"/>
                </a:lnTo>
                <a:close/>
              </a:path>
              <a:path w="7499984" h="9702800">
                <a:moveTo>
                  <a:pt x="4430387" y="856935"/>
                </a:moveTo>
                <a:lnTo>
                  <a:pt x="4418438" y="863600"/>
                </a:lnTo>
                <a:lnTo>
                  <a:pt x="4430387" y="863600"/>
                </a:lnTo>
                <a:lnTo>
                  <a:pt x="4430387" y="856935"/>
                </a:lnTo>
                <a:close/>
              </a:path>
              <a:path w="7499984" h="9702800">
                <a:moveTo>
                  <a:pt x="4441207" y="850900"/>
                </a:moveTo>
                <a:lnTo>
                  <a:pt x="4430387" y="850900"/>
                </a:lnTo>
                <a:lnTo>
                  <a:pt x="4430387" y="856935"/>
                </a:lnTo>
                <a:lnTo>
                  <a:pt x="4441207" y="850900"/>
                </a:lnTo>
                <a:close/>
              </a:path>
              <a:path w="7499984" h="9702800">
                <a:moveTo>
                  <a:pt x="5875916" y="0"/>
                </a:moveTo>
                <a:lnTo>
                  <a:pt x="5864093" y="25400"/>
                </a:lnTo>
                <a:lnTo>
                  <a:pt x="5875647" y="50800"/>
                </a:lnTo>
                <a:lnTo>
                  <a:pt x="5863713" y="57456"/>
                </a:lnTo>
                <a:lnTo>
                  <a:pt x="5887597" y="71350"/>
                </a:lnTo>
                <a:lnTo>
                  <a:pt x="5887597" y="25400"/>
                </a:lnTo>
                <a:lnTo>
                  <a:pt x="5919217" y="25400"/>
                </a:lnTo>
                <a:lnTo>
                  <a:pt x="5875916" y="0"/>
                </a:lnTo>
                <a:close/>
              </a:path>
              <a:path w="7499984" h="9702800">
                <a:moveTo>
                  <a:pt x="5864093" y="25400"/>
                </a:moveTo>
                <a:lnTo>
                  <a:pt x="5840590" y="25400"/>
                </a:lnTo>
                <a:lnTo>
                  <a:pt x="5840590" y="70354"/>
                </a:lnTo>
                <a:lnTo>
                  <a:pt x="5863713" y="57456"/>
                </a:lnTo>
                <a:lnTo>
                  <a:pt x="5852271" y="50800"/>
                </a:lnTo>
                <a:lnTo>
                  <a:pt x="5864093" y="25400"/>
                </a:lnTo>
                <a:close/>
              </a:path>
              <a:path w="7499984" h="9702800">
                <a:moveTo>
                  <a:pt x="5864093" y="25400"/>
                </a:moveTo>
                <a:lnTo>
                  <a:pt x="5852271" y="50800"/>
                </a:lnTo>
                <a:lnTo>
                  <a:pt x="5863713" y="57456"/>
                </a:lnTo>
                <a:lnTo>
                  <a:pt x="5875647" y="50800"/>
                </a:lnTo>
                <a:lnTo>
                  <a:pt x="5864093" y="25400"/>
                </a:lnTo>
                <a:close/>
              </a:path>
              <a:path w="7499984" h="9702800">
                <a:moveTo>
                  <a:pt x="5875916" y="0"/>
                </a:moveTo>
                <a:lnTo>
                  <a:pt x="5852539" y="0"/>
                </a:lnTo>
                <a:lnTo>
                  <a:pt x="5864093" y="25399"/>
                </a:lnTo>
                <a:lnTo>
                  <a:pt x="5875916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213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2">
            <a:extLst>
              <a:ext uri="{FF2B5EF4-FFF2-40B4-BE49-F238E27FC236}">
                <a16:creationId xmlns:a16="http://schemas.microsoft.com/office/drawing/2014/main" id="{54BFCF4E-4C20-4063-A8CF-D807D4D06619}"/>
              </a:ext>
            </a:extLst>
          </p:cNvPr>
          <p:cNvPicPr/>
          <p:nvPr userDrawn="1"/>
        </p:nvPicPr>
        <p:blipFill rotWithShape="1">
          <a:blip r:embed="rId2" cstate="print"/>
          <a:srcRect l="60056" t="6732"/>
          <a:stretch/>
        </p:blipFill>
        <p:spPr>
          <a:xfrm>
            <a:off x="15274192" y="2130664"/>
            <a:ext cx="5760289" cy="7934657"/>
          </a:xfrm>
          <a:prstGeom prst="rect">
            <a:avLst/>
          </a:prstGeom>
          <a:noFill/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12782" y="924613"/>
            <a:ext cx="8478835" cy="835266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pic>
        <p:nvPicPr>
          <p:cNvPr id="17" name="object 2">
            <a:extLst>
              <a:ext uri="{FF2B5EF4-FFF2-40B4-BE49-F238E27FC236}">
                <a16:creationId xmlns:a16="http://schemas.microsoft.com/office/drawing/2014/main" id="{94406F5A-14D1-4989-8B05-D7BE7B372645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50232" y="640838"/>
            <a:ext cx="84007" cy="95650"/>
          </a:xfrm>
          <a:prstGeom prst="rect">
            <a:avLst/>
          </a:prstGeom>
        </p:spPr>
      </p:pic>
      <p:pic>
        <p:nvPicPr>
          <p:cNvPr id="18" name="object 3">
            <a:extLst>
              <a:ext uri="{FF2B5EF4-FFF2-40B4-BE49-F238E27FC236}">
                <a16:creationId xmlns:a16="http://schemas.microsoft.com/office/drawing/2014/main" id="{630E3491-00B2-481D-93A1-3C6A360381A5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35977" y="712983"/>
            <a:ext cx="1527677" cy="295599"/>
          </a:xfrm>
          <a:prstGeom prst="rect">
            <a:avLst/>
          </a:prstGeom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id="{7006FADC-F1E6-42A1-87F3-2F1574EC6940}"/>
              </a:ext>
            </a:extLst>
          </p:cNvPr>
          <p:cNvSpPr/>
          <p:nvPr userDrawn="1"/>
        </p:nvSpPr>
        <p:spPr>
          <a:xfrm>
            <a:off x="1264437" y="523550"/>
            <a:ext cx="663575" cy="663575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421144" y="265518"/>
                </a:moveTo>
                <a:lnTo>
                  <a:pt x="349288" y="242176"/>
                </a:lnTo>
                <a:lnTo>
                  <a:pt x="349288" y="254215"/>
                </a:lnTo>
                <a:lnTo>
                  <a:pt x="262305" y="254215"/>
                </a:lnTo>
                <a:lnTo>
                  <a:pt x="262305" y="239153"/>
                </a:lnTo>
                <a:lnTo>
                  <a:pt x="266090" y="235381"/>
                </a:lnTo>
                <a:lnTo>
                  <a:pt x="292557" y="235381"/>
                </a:lnTo>
                <a:lnTo>
                  <a:pt x="349288" y="254215"/>
                </a:lnTo>
                <a:lnTo>
                  <a:pt x="349288" y="242176"/>
                </a:lnTo>
                <a:lnTo>
                  <a:pt x="334162" y="237261"/>
                </a:lnTo>
                <a:lnTo>
                  <a:pt x="411683" y="237261"/>
                </a:lnTo>
                <a:lnTo>
                  <a:pt x="405523" y="235381"/>
                </a:lnTo>
                <a:lnTo>
                  <a:pt x="393204" y="231622"/>
                </a:lnTo>
                <a:lnTo>
                  <a:pt x="356247" y="220319"/>
                </a:lnTo>
                <a:lnTo>
                  <a:pt x="326593" y="211264"/>
                </a:lnTo>
                <a:lnTo>
                  <a:pt x="326593" y="220319"/>
                </a:lnTo>
                <a:lnTo>
                  <a:pt x="281851" y="220319"/>
                </a:lnTo>
                <a:lnTo>
                  <a:pt x="258521" y="212788"/>
                </a:lnTo>
                <a:lnTo>
                  <a:pt x="249072" y="219075"/>
                </a:lnTo>
                <a:lnTo>
                  <a:pt x="249072" y="239153"/>
                </a:lnTo>
                <a:lnTo>
                  <a:pt x="249072" y="254215"/>
                </a:lnTo>
                <a:lnTo>
                  <a:pt x="228269" y="254215"/>
                </a:lnTo>
                <a:lnTo>
                  <a:pt x="228269" y="241033"/>
                </a:lnTo>
                <a:lnTo>
                  <a:pt x="233946" y="235381"/>
                </a:lnTo>
                <a:lnTo>
                  <a:pt x="245287" y="235381"/>
                </a:lnTo>
                <a:lnTo>
                  <a:pt x="249072" y="239153"/>
                </a:lnTo>
                <a:lnTo>
                  <a:pt x="249072" y="219075"/>
                </a:lnTo>
                <a:lnTo>
                  <a:pt x="247180" y="220319"/>
                </a:lnTo>
                <a:lnTo>
                  <a:pt x="228269" y="220319"/>
                </a:lnTo>
                <a:lnTo>
                  <a:pt x="228269" y="201485"/>
                </a:lnTo>
                <a:lnTo>
                  <a:pt x="228269" y="193954"/>
                </a:lnTo>
                <a:lnTo>
                  <a:pt x="326593" y="220319"/>
                </a:lnTo>
                <a:lnTo>
                  <a:pt x="326593" y="211264"/>
                </a:lnTo>
                <a:lnTo>
                  <a:pt x="269989" y="193954"/>
                </a:lnTo>
                <a:lnTo>
                  <a:pt x="220713" y="178892"/>
                </a:lnTo>
                <a:lnTo>
                  <a:pt x="209359" y="187566"/>
                </a:lnTo>
                <a:lnTo>
                  <a:pt x="209359" y="201485"/>
                </a:lnTo>
                <a:lnTo>
                  <a:pt x="209359" y="220319"/>
                </a:lnTo>
                <a:lnTo>
                  <a:pt x="186677" y="220319"/>
                </a:lnTo>
                <a:lnTo>
                  <a:pt x="209359" y="201485"/>
                </a:lnTo>
                <a:lnTo>
                  <a:pt x="209359" y="187566"/>
                </a:lnTo>
                <a:lnTo>
                  <a:pt x="163982" y="222199"/>
                </a:lnTo>
                <a:lnTo>
                  <a:pt x="163982" y="237261"/>
                </a:lnTo>
                <a:lnTo>
                  <a:pt x="179108" y="237261"/>
                </a:lnTo>
                <a:lnTo>
                  <a:pt x="179108" y="231622"/>
                </a:lnTo>
                <a:lnTo>
                  <a:pt x="205587" y="231622"/>
                </a:lnTo>
                <a:lnTo>
                  <a:pt x="209359" y="235381"/>
                </a:lnTo>
                <a:lnTo>
                  <a:pt x="209359" y="254215"/>
                </a:lnTo>
                <a:lnTo>
                  <a:pt x="201803" y="254215"/>
                </a:lnTo>
                <a:lnTo>
                  <a:pt x="201803" y="265518"/>
                </a:lnTo>
                <a:lnTo>
                  <a:pt x="209359" y="265518"/>
                </a:lnTo>
                <a:lnTo>
                  <a:pt x="209359" y="510311"/>
                </a:lnTo>
                <a:lnTo>
                  <a:pt x="228269" y="521614"/>
                </a:lnTo>
                <a:lnTo>
                  <a:pt x="228269" y="265518"/>
                </a:lnTo>
                <a:lnTo>
                  <a:pt x="245287" y="265518"/>
                </a:lnTo>
                <a:lnTo>
                  <a:pt x="249072" y="269278"/>
                </a:lnTo>
                <a:lnTo>
                  <a:pt x="249072" y="531025"/>
                </a:lnTo>
                <a:lnTo>
                  <a:pt x="262305" y="536676"/>
                </a:lnTo>
                <a:lnTo>
                  <a:pt x="262305" y="269278"/>
                </a:lnTo>
                <a:lnTo>
                  <a:pt x="266090" y="265518"/>
                </a:lnTo>
                <a:lnTo>
                  <a:pt x="421144" y="265518"/>
                </a:lnTo>
                <a:close/>
              </a:path>
              <a:path w="663575" h="663575">
                <a:moveTo>
                  <a:pt x="532942" y="321551"/>
                </a:moveTo>
                <a:lnTo>
                  <a:pt x="518045" y="298919"/>
                </a:lnTo>
                <a:lnTo>
                  <a:pt x="506857" y="298919"/>
                </a:lnTo>
                <a:lnTo>
                  <a:pt x="506857" y="257429"/>
                </a:lnTo>
                <a:lnTo>
                  <a:pt x="488226" y="234797"/>
                </a:lnTo>
                <a:lnTo>
                  <a:pt x="436054" y="246113"/>
                </a:lnTo>
                <a:lnTo>
                  <a:pt x="436054" y="280060"/>
                </a:lnTo>
                <a:lnTo>
                  <a:pt x="398780" y="291376"/>
                </a:lnTo>
                <a:lnTo>
                  <a:pt x="398780" y="366814"/>
                </a:lnTo>
                <a:lnTo>
                  <a:pt x="350329" y="378129"/>
                </a:lnTo>
                <a:lnTo>
                  <a:pt x="350329" y="408305"/>
                </a:lnTo>
                <a:lnTo>
                  <a:pt x="320509" y="415848"/>
                </a:lnTo>
                <a:lnTo>
                  <a:pt x="320509" y="464883"/>
                </a:lnTo>
                <a:lnTo>
                  <a:pt x="286969" y="472427"/>
                </a:lnTo>
                <a:lnTo>
                  <a:pt x="286969" y="544080"/>
                </a:lnTo>
                <a:lnTo>
                  <a:pt x="298157" y="545973"/>
                </a:lnTo>
                <a:lnTo>
                  <a:pt x="298157" y="481850"/>
                </a:lnTo>
                <a:lnTo>
                  <a:pt x="320509" y="476186"/>
                </a:lnTo>
                <a:lnTo>
                  <a:pt x="320509" y="547852"/>
                </a:lnTo>
                <a:lnTo>
                  <a:pt x="331698" y="547852"/>
                </a:lnTo>
                <a:lnTo>
                  <a:pt x="331698" y="425272"/>
                </a:lnTo>
                <a:lnTo>
                  <a:pt x="350329" y="419620"/>
                </a:lnTo>
                <a:lnTo>
                  <a:pt x="350329" y="547852"/>
                </a:lnTo>
                <a:lnTo>
                  <a:pt x="361505" y="545973"/>
                </a:lnTo>
                <a:lnTo>
                  <a:pt x="361505" y="387553"/>
                </a:lnTo>
                <a:lnTo>
                  <a:pt x="398780" y="378129"/>
                </a:lnTo>
                <a:lnTo>
                  <a:pt x="398780" y="536536"/>
                </a:lnTo>
                <a:lnTo>
                  <a:pt x="409956" y="532765"/>
                </a:lnTo>
                <a:lnTo>
                  <a:pt x="409956" y="298919"/>
                </a:lnTo>
                <a:lnTo>
                  <a:pt x="436054" y="291376"/>
                </a:lnTo>
                <a:lnTo>
                  <a:pt x="436054" y="521449"/>
                </a:lnTo>
                <a:lnTo>
                  <a:pt x="447230" y="513905"/>
                </a:lnTo>
                <a:lnTo>
                  <a:pt x="447230" y="255536"/>
                </a:lnTo>
                <a:lnTo>
                  <a:pt x="484505" y="247992"/>
                </a:lnTo>
                <a:lnTo>
                  <a:pt x="495681" y="261200"/>
                </a:lnTo>
                <a:lnTo>
                  <a:pt x="495681" y="472427"/>
                </a:lnTo>
                <a:lnTo>
                  <a:pt x="506857" y="459219"/>
                </a:lnTo>
                <a:lnTo>
                  <a:pt x="506857" y="314007"/>
                </a:lnTo>
                <a:lnTo>
                  <a:pt x="514311" y="314007"/>
                </a:lnTo>
                <a:lnTo>
                  <a:pt x="521766" y="325323"/>
                </a:lnTo>
                <a:lnTo>
                  <a:pt x="521766" y="434708"/>
                </a:lnTo>
                <a:lnTo>
                  <a:pt x="532942" y="412076"/>
                </a:lnTo>
                <a:lnTo>
                  <a:pt x="532942" y="321551"/>
                </a:lnTo>
                <a:close/>
              </a:path>
              <a:path w="663575" h="663575">
                <a:moveTo>
                  <a:pt x="618667" y="331698"/>
                </a:moveTo>
                <a:lnTo>
                  <a:pt x="614908" y="285153"/>
                </a:lnTo>
                <a:lnTo>
                  <a:pt x="604037" y="240995"/>
                </a:lnTo>
                <a:lnTo>
                  <a:pt x="586638" y="199809"/>
                </a:lnTo>
                <a:lnTo>
                  <a:pt x="573354" y="178422"/>
                </a:lnTo>
                <a:lnTo>
                  <a:pt x="573354" y="331698"/>
                </a:lnTo>
                <a:lnTo>
                  <a:pt x="568452" y="380403"/>
                </a:lnTo>
                <a:lnTo>
                  <a:pt x="554367" y="425767"/>
                </a:lnTo>
                <a:lnTo>
                  <a:pt x="532079" y="466813"/>
                </a:lnTo>
                <a:lnTo>
                  <a:pt x="502577" y="502577"/>
                </a:lnTo>
                <a:lnTo>
                  <a:pt x="466813" y="532079"/>
                </a:lnTo>
                <a:lnTo>
                  <a:pt x="425754" y="554367"/>
                </a:lnTo>
                <a:lnTo>
                  <a:pt x="380403" y="568452"/>
                </a:lnTo>
                <a:lnTo>
                  <a:pt x="331698" y="573354"/>
                </a:lnTo>
                <a:lnTo>
                  <a:pt x="282994" y="568452"/>
                </a:lnTo>
                <a:lnTo>
                  <a:pt x="237629" y="554367"/>
                </a:lnTo>
                <a:lnTo>
                  <a:pt x="196583" y="532079"/>
                </a:lnTo>
                <a:lnTo>
                  <a:pt x="160820" y="502577"/>
                </a:lnTo>
                <a:lnTo>
                  <a:pt x="131305" y="466813"/>
                </a:lnTo>
                <a:lnTo>
                  <a:pt x="109029" y="425767"/>
                </a:lnTo>
                <a:lnTo>
                  <a:pt x="94945" y="380403"/>
                </a:lnTo>
                <a:lnTo>
                  <a:pt x="90030" y="331698"/>
                </a:lnTo>
                <a:lnTo>
                  <a:pt x="94945" y="282994"/>
                </a:lnTo>
                <a:lnTo>
                  <a:pt x="109029" y="237629"/>
                </a:lnTo>
                <a:lnTo>
                  <a:pt x="131305" y="196583"/>
                </a:lnTo>
                <a:lnTo>
                  <a:pt x="160820" y="160820"/>
                </a:lnTo>
                <a:lnTo>
                  <a:pt x="196583" y="131305"/>
                </a:lnTo>
                <a:lnTo>
                  <a:pt x="237629" y="109029"/>
                </a:lnTo>
                <a:lnTo>
                  <a:pt x="282994" y="94945"/>
                </a:lnTo>
                <a:lnTo>
                  <a:pt x="331698" y="90030"/>
                </a:lnTo>
                <a:lnTo>
                  <a:pt x="380403" y="94945"/>
                </a:lnTo>
                <a:lnTo>
                  <a:pt x="425754" y="109029"/>
                </a:lnTo>
                <a:lnTo>
                  <a:pt x="466813" y="131305"/>
                </a:lnTo>
                <a:lnTo>
                  <a:pt x="502577" y="160820"/>
                </a:lnTo>
                <a:lnTo>
                  <a:pt x="532079" y="196583"/>
                </a:lnTo>
                <a:lnTo>
                  <a:pt x="554367" y="237629"/>
                </a:lnTo>
                <a:lnTo>
                  <a:pt x="568452" y="282994"/>
                </a:lnTo>
                <a:lnTo>
                  <a:pt x="573354" y="331698"/>
                </a:lnTo>
                <a:lnTo>
                  <a:pt x="573354" y="178422"/>
                </a:lnTo>
                <a:lnTo>
                  <a:pt x="534619" y="128778"/>
                </a:lnTo>
                <a:lnTo>
                  <a:pt x="501180" y="100088"/>
                </a:lnTo>
                <a:lnTo>
                  <a:pt x="463575" y="76758"/>
                </a:lnTo>
                <a:lnTo>
                  <a:pt x="422402" y="59347"/>
                </a:lnTo>
                <a:lnTo>
                  <a:pt x="378244" y="48475"/>
                </a:lnTo>
                <a:lnTo>
                  <a:pt x="331698" y="44716"/>
                </a:lnTo>
                <a:lnTo>
                  <a:pt x="285140" y="48475"/>
                </a:lnTo>
                <a:lnTo>
                  <a:pt x="240995" y="59347"/>
                </a:lnTo>
                <a:lnTo>
                  <a:pt x="199809" y="76758"/>
                </a:lnTo>
                <a:lnTo>
                  <a:pt x="162217" y="100088"/>
                </a:lnTo>
                <a:lnTo>
                  <a:pt x="128778" y="128778"/>
                </a:lnTo>
                <a:lnTo>
                  <a:pt x="100088" y="162217"/>
                </a:lnTo>
                <a:lnTo>
                  <a:pt x="76758" y="199809"/>
                </a:lnTo>
                <a:lnTo>
                  <a:pt x="59347" y="240995"/>
                </a:lnTo>
                <a:lnTo>
                  <a:pt x="48475" y="285153"/>
                </a:lnTo>
                <a:lnTo>
                  <a:pt x="44716" y="331698"/>
                </a:lnTo>
                <a:lnTo>
                  <a:pt x="48475" y="378244"/>
                </a:lnTo>
                <a:lnTo>
                  <a:pt x="59347" y="422402"/>
                </a:lnTo>
                <a:lnTo>
                  <a:pt x="76758" y="463575"/>
                </a:lnTo>
                <a:lnTo>
                  <a:pt x="100088" y="501180"/>
                </a:lnTo>
                <a:lnTo>
                  <a:pt x="128778" y="534619"/>
                </a:lnTo>
                <a:lnTo>
                  <a:pt x="162217" y="563295"/>
                </a:lnTo>
                <a:lnTo>
                  <a:pt x="199809" y="586638"/>
                </a:lnTo>
                <a:lnTo>
                  <a:pt x="240995" y="604037"/>
                </a:lnTo>
                <a:lnTo>
                  <a:pt x="285140" y="614908"/>
                </a:lnTo>
                <a:lnTo>
                  <a:pt x="331698" y="618667"/>
                </a:lnTo>
                <a:lnTo>
                  <a:pt x="378244" y="614908"/>
                </a:lnTo>
                <a:lnTo>
                  <a:pt x="422402" y="604037"/>
                </a:lnTo>
                <a:lnTo>
                  <a:pt x="463575" y="586638"/>
                </a:lnTo>
                <a:lnTo>
                  <a:pt x="484974" y="573354"/>
                </a:lnTo>
                <a:lnTo>
                  <a:pt x="501180" y="563295"/>
                </a:lnTo>
                <a:lnTo>
                  <a:pt x="534619" y="534619"/>
                </a:lnTo>
                <a:lnTo>
                  <a:pt x="563295" y="501180"/>
                </a:lnTo>
                <a:lnTo>
                  <a:pt x="586638" y="463575"/>
                </a:lnTo>
                <a:lnTo>
                  <a:pt x="604037" y="422402"/>
                </a:lnTo>
                <a:lnTo>
                  <a:pt x="614908" y="378244"/>
                </a:lnTo>
                <a:lnTo>
                  <a:pt x="618667" y="331698"/>
                </a:lnTo>
                <a:close/>
              </a:path>
              <a:path w="663575" h="663575">
                <a:moveTo>
                  <a:pt x="663397" y="331698"/>
                </a:moveTo>
                <a:lnTo>
                  <a:pt x="659790" y="282676"/>
                </a:lnTo>
                <a:lnTo>
                  <a:pt x="649351" y="235902"/>
                </a:lnTo>
                <a:lnTo>
                  <a:pt x="644753" y="223850"/>
                </a:lnTo>
                <a:lnTo>
                  <a:pt x="644753" y="331698"/>
                </a:lnTo>
                <a:lnTo>
                  <a:pt x="641362" y="377952"/>
                </a:lnTo>
                <a:lnTo>
                  <a:pt x="631507" y="422109"/>
                </a:lnTo>
                <a:lnTo>
                  <a:pt x="615657" y="463677"/>
                </a:lnTo>
                <a:lnTo>
                  <a:pt x="594321" y="502158"/>
                </a:lnTo>
                <a:lnTo>
                  <a:pt x="567969" y="537083"/>
                </a:lnTo>
                <a:lnTo>
                  <a:pt x="537083" y="567969"/>
                </a:lnTo>
                <a:lnTo>
                  <a:pt x="502158" y="594321"/>
                </a:lnTo>
                <a:lnTo>
                  <a:pt x="463677" y="615657"/>
                </a:lnTo>
                <a:lnTo>
                  <a:pt x="422109" y="631507"/>
                </a:lnTo>
                <a:lnTo>
                  <a:pt x="377952" y="641362"/>
                </a:lnTo>
                <a:lnTo>
                  <a:pt x="331698" y="644753"/>
                </a:lnTo>
                <a:lnTo>
                  <a:pt x="285432" y="641362"/>
                </a:lnTo>
                <a:lnTo>
                  <a:pt x="241274" y="631507"/>
                </a:lnTo>
                <a:lnTo>
                  <a:pt x="199720" y="615657"/>
                </a:lnTo>
                <a:lnTo>
                  <a:pt x="161226" y="594321"/>
                </a:lnTo>
                <a:lnTo>
                  <a:pt x="126301" y="567969"/>
                </a:lnTo>
                <a:lnTo>
                  <a:pt x="95427" y="537083"/>
                </a:lnTo>
                <a:lnTo>
                  <a:pt x="69075" y="502158"/>
                </a:lnTo>
                <a:lnTo>
                  <a:pt x="47726" y="463677"/>
                </a:lnTo>
                <a:lnTo>
                  <a:pt x="31889" y="422109"/>
                </a:lnTo>
                <a:lnTo>
                  <a:pt x="22021" y="377952"/>
                </a:lnTo>
                <a:lnTo>
                  <a:pt x="18630" y="331698"/>
                </a:lnTo>
                <a:lnTo>
                  <a:pt x="22021" y="285432"/>
                </a:lnTo>
                <a:lnTo>
                  <a:pt x="31889" y="241274"/>
                </a:lnTo>
                <a:lnTo>
                  <a:pt x="47726" y="199720"/>
                </a:lnTo>
                <a:lnTo>
                  <a:pt x="69075" y="161226"/>
                </a:lnTo>
                <a:lnTo>
                  <a:pt x="95427" y="126301"/>
                </a:lnTo>
                <a:lnTo>
                  <a:pt x="126301" y="95427"/>
                </a:lnTo>
                <a:lnTo>
                  <a:pt x="161226" y="69075"/>
                </a:lnTo>
                <a:lnTo>
                  <a:pt x="199720" y="47726"/>
                </a:lnTo>
                <a:lnTo>
                  <a:pt x="241274" y="31889"/>
                </a:lnTo>
                <a:lnTo>
                  <a:pt x="285432" y="22034"/>
                </a:lnTo>
                <a:lnTo>
                  <a:pt x="331698" y="18630"/>
                </a:lnTo>
                <a:lnTo>
                  <a:pt x="377952" y="22034"/>
                </a:lnTo>
                <a:lnTo>
                  <a:pt x="422109" y="31889"/>
                </a:lnTo>
                <a:lnTo>
                  <a:pt x="463677" y="47726"/>
                </a:lnTo>
                <a:lnTo>
                  <a:pt x="502158" y="69075"/>
                </a:lnTo>
                <a:lnTo>
                  <a:pt x="537083" y="95427"/>
                </a:lnTo>
                <a:lnTo>
                  <a:pt x="567969" y="126301"/>
                </a:lnTo>
                <a:lnTo>
                  <a:pt x="594321" y="161226"/>
                </a:lnTo>
                <a:lnTo>
                  <a:pt x="615657" y="199720"/>
                </a:lnTo>
                <a:lnTo>
                  <a:pt x="631507" y="241274"/>
                </a:lnTo>
                <a:lnTo>
                  <a:pt x="641362" y="285432"/>
                </a:lnTo>
                <a:lnTo>
                  <a:pt x="644753" y="331698"/>
                </a:lnTo>
                <a:lnTo>
                  <a:pt x="644753" y="223850"/>
                </a:lnTo>
                <a:lnTo>
                  <a:pt x="609955" y="151079"/>
                </a:lnTo>
                <a:lnTo>
                  <a:pt x="582028" y="114084"/>
                </a:lnTo>
                <a:lnTo>
                  <a:pt x="549313" y="81356"/>
                </a:lnTo>
                <a:lnTo>
                  <a:pt x="512305" y="53441"/>
                </a:lnTo>
                <a:lnTo>
                  <a:pt x="471525" y="30822"/>
                </a:lnTo>
                <a:lnTo>
                  <a:pt x="427494" y="14046"/>
                </a:lnTo>
                <a:lnTo>
                  <a:pt x="380707" y="3594"/>
                </a:lnTo>
                <a:lnTo>
                  <a:pt x="331698" y="0"/>
                </a:lnTo>
                <a:lnTo>
                  <a:pt x="282676" y="3594"/>
                </a:lnTo>
                <a:lnTo>
                  <a:pt x="235902" y="14046"/>
                </a:lnTo>
                <a:lnTo>
                  <a:pt x="191858" y="30822"/>
                </a:lnTo>
                <a:lnTo>
                  <a:pt x="151079" y="53441"/>
                </a:lnTo>
                <a:lnTo>
                  <a:pt x="114084" y="81356"/>
                </a:lnTo>
                <a:lnTo>
                  <a:pt x="81356" y="114084"/>
                </a:lnTo>
                <a:lnTo>
                  <a:pt x="53441" y="151079"/>
                </a:lnTo>
                <a:lnTo>
                  <a:pt x="30822" y="191858"/>
                </a:lnTo>
                <a:lnTo>
                  <a:pt x="14046" y="235902"/>
                </a:lnTo>
                <a:lnTo>
                  <a:pt x="3594" y="282676"/>
                </a:lnTo>
                <a:lnTo>
                  <a:pt x="0" y="331698"/>
                </a:lnTo>
                <a:lnTo>
                  <a:pt x="3594" y="380707"/>
                </a:lnTo>
                <a:lnTo>
                  <a:pt x="14046" y="427494"/>
                </a:lnTo>
                <a:lnTo>
                  <a:pt x="30822" y="471525"/>
                </a:lnTo>
                <a:lnTo>
                  <a:pt x="53441" y="512305"/>
                </a:lnTo>
                <a:lnTo>
                  <a:pt x="81356" y="549313"/>
                </a:lnTo>
                <a:lnTo>
                  <a:pt x="114084" y="582028"/>
                </a:lnTo>
                <a:lnTo>
                  <a:pt x="151079" y="609955"/>
                </a:lnTo>
                <a:lnTo>
                  <a:pt x="191858" y="632561"/>
                </a:lnTo>
                <a:lnTo>
                  <a:pt x="235902" y="649351"/>
                </a:lnTo>
                <a:lnTo>
                  <a:pt x="282676" y="659790"/>
                </a:lnTo>
                <a:lnTo>
                  <a:pt x="331698" y="663397"/>
                </a:lnTo>
                <a:lnTo>
                  <a:pt x="380707" y="659790"/>
                </a:lnTo>
                <a:lnTo>
                  <a:pt x="427494" y="649351"/>
                </a:lnTo>
                <a:lnTo>
                  <a:pt x="439534" y="644753"/>
                </a:lnTo>
                <a:lnTo>
                  <a:pt x="471525" y="632561"/>
                </a:lnTo>
                <a:lnTo>
                  <a:pt x="512305" y="609955"/>
                </a:lnTo>
                <a:lnTo>
                  <a:pt x="549313" y="582028"/>
                </a:lnTo>
                <a:lnTo>
                  <a:pt x="582028" y="549313"/>
                </a:lnTo>
                <a:lnTo>
                  <a:pt x="609955" y="512305"/>
                </a:lnTo>
                <a:lnTo>
                  <a:pt x="632561" y="471525"/>
                </a:lnTo>
                <a:lnTo>
                  <a:pt x="649351" y="427494"/>
                </a:lnTo>
                <a:lnTo>
                  <a:pt x="659790" y="380707"/>
                </a:lnTo>
                <a:lnTo>
                  <a:pt x="663397" y="331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11B30FF-0031-4746-8BD7-C0E3EF29EDB3}"/>
              </a:ext>
            </a:extLst>
          </p:cNvPr>
          <p:cNvSpPr/>
          <p:nvPr userDrawn="1"/>
        </p:nvSpPr>
        <p:spPr>
          <a:xfrm>
            <a:off x="4075587" y="523514"/>
            <a:ext cx="554355" cy="657860"/>
          </a:xfrm>
          <a:custGeom>
            <a:avLst/>
            <a:gdLst/>
            <a:ahLst/>
            <a:cxnLst/>
            <a:rect l="l" t="t" r="r" b="b"/>
            <a:pathLst>
              <a:path w="554354" h="657860">
                <a:moveTo>
                  <a:pt x="4289" y="0"/>
                </a:moveTo>
                <a:lnTo>
                  <a:pt x="0" y="3850"/>
                </a:lnTo>
                <a:lnTo>
                  <a:pt x="0" y="8609"/>
                </a:lnTo>
                <a:lnTo>
                  <a:pt x="0" y="57377"/>
                </a:lnTo>
                <a:lnTo>
                  <a:pt x="3347" y="8609"/>
                </a:lnTo>
                <a:lnTo>
                  <a:pt x="3347" y="5400"/>
                </a:lnTo>
                <a:lnTo>
                  <a:pt x="5299" y="3774"/>
                </a:lnTo>
                <a:lnTo>
                  <a:pt x="539241" y="14871"/>
                </a:lnTo>
                <a:lnTo>
                  <a:pt x="541183" y="16642"/>
                </a:lnTo>
                <a:lnTo>
                  <a:pt x="543195" y="400953"/>
                </a:lnTo>
                <a:lnTo>
                  <a:pt x="483511" y="438822"/>
                </a:lnTo>
                <a:lnTo>
                  <a:pt x="483511" y="516341"/>
                </a:lnTo>
                <a:lnTo>
                  <a:pt x="473951" y="516341"/>
                </a:lnTo>
                <a:lnTo>
                  <a:pt x="473951" y="332567"/>
                </a:lnTo>
                <a:lnTo>
                  <a:pt x="338264" y="246712"/>
                </a:lnTo>
                <a:lnTo>
                  <a:pt x="338264" y="516341"/>
                </a:lnTo>
                <a:lnTo>
                  <a:pt x="328302" y="516341"/>
                </a:lnTo>
                <a:lnTo>
                  <a:pt x="328302" y="228923"/>
                </a:lnTo>
                <a:lnTo>
                  <a:pt x="403244" y="276629"/>
                </a:lnTo>
                <a:lnTo>
                  <a:pt x="403244" y="61223"/>
                </a:lnTo>
                <a:lnTo>
                  <a:pt x="171997" y="208655"/>
                </a:lnTo>
                <a:lnTo>
                  <a:pt x="171997" y="516341"/>
                </a:lnTo>
                <a:lnTo>
                  <a:pt x="162727" y="516341"/>
                </a:lnTo>
                <a:lnTo>
                  <a:pt x="161479" y="203412"/>
                </a:lnTo>
                <a:lnTo>
                  <a:pt x="196844" y="180779"/>
                </a:lnTo>
                <a:lnTo>
                  <a:pt x="82175" y="107116"/>
                </a:lnTo>
                <a:lnTo>
                  <a:pt x="82175" y="516341"/>
                </a:lnTo>
                <a:lnTo>
                  <a:pt x="70712" y="516341"/>
                </a:lnTo>
                <a:lnTo>
                  <a:pt x="70712" y="419540"/>
                </a:lnTo>
                <a:lnTo>
                  <a:pt x="0" y="374830"/>
                </a:lnTo>
                <a:lnTo>
                  <a:pt x="0" y="527926"/>
                </a:lnTo>
                <a:lnTo>
                  <a:pt x="6726" y="564731"/>
                </a:lnTo>
                <a:lnTo>
                  <a:pt x="26740" y="593573"/>
                </a:lnTo>
                <a:lnTo>
                  <a:pt x="59799" y="612391"/>
                </a:lnTo>
                <a:lnTo>
                  <a:pt x="105656" y="619122"/>
                </a:lnTo>
                <a:lnTo>
                  <a:pt x="170517" y="619122"/>
                </a:lnTo>
                <a:lnTo>
                  <a:pt x="204637" y="622046"/>
                </a:lnTo>
                <a:lnTo>
                  <a:pt x="233021" y="630146"/>
                </a:lnTo>
                <a:lnTo>
                  <a:pt x="256503" y="642415"/>
                </a:lnTo>
                <a:lnTo>
                  <a:pt x="275915" y="657846"/>
                </a:lnTo>
                <a:lnTo>
                  <a:pt x="295287" y="642415"/>
                </a:lnTo>
                <a:lnTo>
                  <a:pt x="318705" y="630146"/>
                </a:lnTo>
                <a:lnTo>
                  <a:pt x="347076" y="622046"/>
                </a:lnTo>
                <a:lnTo>
                  <a:pt x="381307" y="619122"/>
                </a:lnTo>
                <a:lnTo>
                  <a:pt x="446168" y="619122"/>
                </a:lnTo>
                <a:lnTo>
                  <a:pt x="492400" y="612391"/>
                </a:lnTo>
                <a:lnTo>
                  <a:pt x="526282" y="593573"/>
                </a:lnTo>
                <a:lnTo>
                  <a:pt x="547120" y="564731"/>
                </a:lnTo>
                <a:lnTo>
                  <a:pt x="554221" y="527926"/>
                </a:lnTo>
                <a:lnTo>
                  <a:pt x="554221" y="3982"/>
                </a:lnTo>
                <a:lnTo>
                  <a:pt x="550008" y="148"/>
                </a:lnTo>
                <a:lnTo>
                  <a:pt x="428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6">
            <a:extLst>
              <a:ext uri="{FF2B5EF4-FFF2-40B4-BE49-F238E27FC236}">
                <a16:creationId xmlns:a16="http://schemas.microsoft.com/office/drawing/2014/main" id="{9D9CA309-06B8-4562-A9EB-09A2252F7A4D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781179" y="1008486"/>
            <a:ext cx="725877" cy="84797"/>
          </a:xfrm>
          <a:prstGeom prst="rect">
            <a:avLst/>
          </a:prstGeom>
        </p:spPr>
      </p:pic>
      <p:pic>
        <p:nvPicPr>
          <p:cNvPr id="22" name="object 7">
            <a:extLst>
              <a:ext uri="{FF2B5EF4-FFF2-40B4-BE49-F238E27FC236}">
                <a16:creationId xmlns:a16="http://schemas.microsoft.com/office/drawing/2014/main" id="{E9E4BBE0-291A-4FC5-AC7B-EB8D95A7A4C7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4781205" y="813720"/>
            <a:ext cx="1365148" cy="110893"/>
          </a:xfrm>
          <a:prstGeom prst="rect">
            <a:avLst/>
          </a:prstGeom>
        </p:spPr>
      </p:pic>
      <p:pic>
        <p:nvPicPr>
          <p:cNvPr id="23" name="object 8">
            <a:extLst>
              <a:ext uri="{FF2B5EF4-FFF2-40B4-BE49-F238E27FC236}">
                <a16:creationId xmlns:a16="http://schemas.microsoft.com/office/drawing/2014/main" id="{5271A72D-7AB8-4692-9A96-4DDC048B437D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4781178" y="611597"/>
            <a:ext cx="1174813" cy="124225"/>
          </a:xfrm>
          <a:prstGeom prst="rect">
            <a:avLst/>
          </a:prstGeom>
        </p:spPr>
      </p:pic>
      <p:sp>
        <p:nvSpPr>
          <p:cNvPr id="24" name="Holder 3">
            <a:extLst>
              <a:ext uri="{FF2B5EF4-FFF2-40B4-BE49-F238E27FC236}">
                <a16:creationId xmlns:a16="http://schemas.microsoft.com/office/drawing/2014/main" id="{0C7E062F-527B-4DFC-81CF-AE2FAB30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0899" y="6417685"/>
            <a:ext cx="5562600" cy="276999"/>
          </a:xfrm>
        </p:spPr>
        <p:txBody>
          <a:bodyPr lIns="0" tIns="0" rIns="0" bIns="0" anchor="ctr" anchorCtr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3" name="Рисунок 6">
            <a:extLst>
              <a:ext uri="{FF2B5EF4-FFF2-40B4-BE49-F238E27FC236}">
                <a16:creationId xmlns:a16="http://schemas.microsoft.com/office/drawing/2014/main" id="{699D32AA-5A0E-4E25-9952-02C6D6C44B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51460" y="2454275"/>
            <a:ext cx="6895589" cy="7188010"/>
          </a:xfrm>
          <a:prstGeom prst="roundRect">
            <a:avLst/>
          </a:prstGeom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3">
            <a:extLst>
              <a:ext uri="{FF2B5EF4-FFF2-40B4-BE49-F238E27FC236}">
                <a16:creationId xmlns:a16="http://schemas.microsoft.com/office/drawing/2014/main" id="{7E3420A2-3AD1-4B12-B19E-DCA66BC0449D}"/>
              </a:ext>
            </a:extLst>
          </p:cNvPr>
          <p:cNvGrpSpPr/>
          <p:nvPr userDrawn="1"/>
        </p:nvGrpSpPr>
        <p:grpSpPr>
          <a:xfrm>
            <a:off x="519817" y="523544"/>
            <a:ext cx="559435" cy="660400"/>
            <a:chOff x="519817" y="523544"/>
            <a:chExt cx="559435" cy="660400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5860226D-0E39-4AD3-AE0B-96D50E1AC76E}"/>
                </a:ext>
              </a:extLst>
            </p:cNvPr>
            <p:cNvSpPr/>
            <p:nvPr/>
          </p:nvSpPr>
          <p:spPr>
            <a:xfrm>
              <a:off x="519811" y="523550"/>
              <a:ext cx="559435" cy="660400"/>
            </a:xfrm>
            <a:custGeom>
              <a:avLst/>
              <a:gdLst/>
              <a:ahLst/>
              <a:cxnLst/>
              <a:rect l="l" t="t" r="r" b="b"/>
              <a:pathLst>
                <a:path w="559435" h="660400">
                  <a:moveTo>
                    <a:pt x="69494" y="382612"/>
                  </a:moveTo>
                  <a:lnTo>
                    <a:pt x="68567" y="383171"/>
                  </a:lnTo>
                  <a:lnTo>
                    <a:pt x="68224" y="384416"/>
                  </a:lnTo>
                  <a:lnTo>
                    <a:pt x="69494" y="382612"/>
                  </a:lnTo>
                  <a:close/>
                </a:path>
                <a:path w="559435" h="660400">
                  <a:moveTo>
                    <a:pt x="94716" y="497725"/>
                  </a:moveTo>
                  <a:lnTo>
                    <a:pt x="94462" y="497103"/>
                  </a:lnTo>
                  <a:lnTo>
                    <a:pt x="94183" y="497471"/>
                  </a:lnTo>
                  <a:lnTo>
                    <a:pt x="94716" y="497725"/>
                  </a:lnTo>
                  <a:close/>
                </a:path>
                <a:path w="559435" h="660400">
                  <a:moveTo>
                    <a:pt x="105765" y="304431"/>
                  </a:moveTo>
                  <a:lnTo>
                    <a:pt x="104013" y="304431"/>
                  </a:lnTo>
                  <a:lnTo>
                    <a:pt x="90220" y="323481"/>
                  </a:lnTo>
                  <a:lnTo>
                    <a:pt x="83540" y="339991"/>
                  </a:lnTo>
                  <a:lnTo>
                    <a:pt x="80454" y="355231"/>
                  </a:lnTo>
                  <a:lnTo>
                    <a:pt x="77457" y="369201"/>
                  </a:lnTo>
                  <a:lnTo>
                    <a:pt x="74447" y="375551"/>
                  </a:lnTo>
                  <a:lnTo>
                    <a:pt x="70904" y="380631"/>
                  </a:lnTo>
                  <a:lnTo>
                    <a:pt x="69494" y="382612"/>
                  </a:lnTo>
                  <a:lnTo>
                    <a:pt x="74993" y="379361"/>
                  </a:lnTo>
                  <a:lnTo>
                    <a:pt x="78155" y="373011"/>
                  </a:lnTo>
                  <a:lnTo>
                    <a:pt x="80149" y="369201"/>
                  </a:lnTo>
                  <a:lnTo>
                    <a:pt x="80962" y="362851"/>
                  </a:lnTo>
                  <a:lnTo>
                    <a:pt x="81788" y="357771"/>
                  </a:lnTo>
                  <a:lnTo>
                    <a:pt x="85585" y="339991"/>
                  </a:lnTo>
                  <a:lnTo>
                    <a:pt x="90843" y="326021"/>
                  </a:lnTo>
                  <a:lnTo>
                    <a:pt x="97561" y="314591"/>
                  </a:lnTo>
                  <a:lnTo>
                    <a:pt x="105765" y="304431"/>
                  </a:lnTo>
                  <a:close/>
                </a:path>
                <a:path w="559435" h="660400">
                  <a:moveTo>
                    <a:pt x="113842" y="470801"/>
                  </a:moveTo>
                  <a:close/>
                </a:path>
                <a:path w="559435" h="660400">
                  <a:moveTo>
                    <a:pt x="114846" y="471728"/>
                  </a:moveTo>
                  <a:lnTo>
                    <a:pt x="113817" y="470877"/>
                  </a:lnTo>
                  <a:lnTo>
                    <a:pt x="112090" y="477151"/>
                  </a:lnTo>
                  <a:lnTo>
                    <a:pt x="105765" y="487311"/>
                  </a:lnTo>
                  <a:lnTo>
                    <a:pt x="109397" y="484771"/>
                  </a:lnTo>
                  <a:lnTo>
                    <a:pt x="111734" y="479691"/>
                  </a:lnTo>
                  <a:lnTo>
                    <a:pt x="114541" y="473341"/>
                  </a:lnTo>
                  <a:lnTo>
                    <a:pt x="114846" y="471728"/>
                  </a:lnTo>
                  <a:close/>
                </a:path>
                <a:path w="559435" h="660400">
                  <a:moveTo>
                    <a:pt x="116179" y="472071"/>
                  </a:moveTo>
                  <a:lnTo>
                    <a:pt x="115011" y="470801"/>
                  </a:lnTo>
                  <a:lnTo>
                    <a:pt x="114846" y="471728"/>
                  </a:lnTo>
                  <a:lnTo>
                    <a:pt x="115252" y="472071"/>
                  </a:lnTo>
                  <a:lnTo>
                    <a:pt x="116179" y="472071"/>
                  </a:lnTo>
                  <a:close/>
                </a:path>
                <a:path w="559435" h="660400">
                  <a:moveTo>
                    <a:pt x="178168" y="189992"/>
                  </a:moveTo>
                  <a:lnTo>
                    <a:pt x="177965" y="190131"/>
                  </a:lnTo>
                  <a:lnTo>
                    <a:pt x="177025" y="191401"/>
                  </a:lnTo>
                  <a:lnTo>
                    <a:pt x="178168" y="189992"/>
                  </a:lnTo>
                  <a:close/>
                </a:path>
                <a:path w="559435" h="660400">
                  <a:moveTo>
                    <a:pt x="203352" y="201561"/>
                  </a:moveTo>
                  <a:lnTo>
                    <a:pt x="202653" y="200291"/>
                  </a:lnTo>
                  <a:lnTo>
                    <a:pt x="201828" y="200291"/>
                  </a:lnTo>
                  <a:lnTo>
                    <a:pt x="201015" y="201561"/>
                  </a:lnTo>
                  <a:lnTo>
                    <a:pt x="200037" y="205371"/>
                  </a:lnTo>
                  <a:lnTo>
                    <a:pt x="203352" y="205371"/>
                  </a:lnTo>
                  <a:lnTo>
                    <a:pt x="203352" y="201561"/>
                  </a:lnTo>
                  <a:close/>
                </a:path>
                <a:path w="559435" h="660400">
                  <a:moveTo>
                    <a:pt x="214236" y="206641"/>
                  </a:moveTo>
                  <a:lnTo>
                    <a:pt x="199720" y="206641"/>
                  </a:lnTo>
                  <a:lnTo>
                    <a:pt x="196684" y="206641"/>
                  </a:lnTo>
                  <a:lnTo>
                    <a:pt x="195630" y="207911"/>
                  </a:lnTo>
                  <a:lnTo>
                    <a:pt x="193751" y="209181"/>
                  </a:lnTo>
                  <a:lnTo>
                    <a:pt x="192239" y="207911"/>
                  </a:lnTo>
                  <a:lnTo>
                    <a:pt x="191185" y="207911"/>
                  </a:lnTo>
                  <a:lnTo>
                    <a:pt x="190715" y="210451"/>
                  </a:lnTo>
                  <a:lnTo>
                    <a:pt x="189661" y="210451"/>
                  </a:lnTo>
                  <a:lnTo>
                    <a:pt x="189191" y="209181"/>
                  </a:lnTo>
                  <a:lnTo>
                    <a:pt x="188137" y="209181"/>
                  </a:lnTo>
                  <a:lnTo>
                    <a:pt x="187439" y="211721"/>
                  </a:lnTo>
                  <a:lnTo>
                    <a:pt x="186613" y="212991"/>
                  </a:lnTo>
                  <a:lnTo>
                    <a:pt x="185331" y="210451"/>
                  </a:lnTo>
                  <a:lnTo>
                    <a:pt x="183222" y="211721"/>
                  </a:lnTo>
                  <a:lnTo>
                    <a:pt x="181470" y="212991"/>
                  </a:lnTo>
                  <a:lnTo>
                    <a:pt x="179362" y="215531"/>
                  </a:lnTo>
                  <a:lnTo>
                    <a:pt x="178308" y="212991"/>
                  </a:lnTo>
                  <a:lnTo>
                    <a:pt x="176555" y="215531"/>
                  </a:lnTo>
                  <a:lnTo>
                    <a:pt x="174917" y="216801"/>
                  </a:lnTo>
                  <a:lnTo>
                    <a:pt x="173977" y="216801"/>
                  </a:lnTo>
                  <a:lnTo>
                    <a:pt x="172110" y="214261"/>
                  </a:lnTo>
                  <a:lnTo>
                    <a:pt x="169303" y="219341"/>
                  </a:lnTo>
                  <a:lnTo>
                    <a:pt x="164617" y="220611"/>
                  </a:lnTo>
                  <a:lnTo>
                    <a:pt x="164617" y="221881"/>
                  </a:lnTo>
                  <a:lnTo>
                    <a:pt x="169532" y="221881"/>
                  </a:lnTo>
                  <a:lnTo>
                    <a:pt x="173634" y="220611"/>
                  </a:lnTo>
                  <a:lnTo>
                    <a:pt x="181584" y="219341"/>
                  </a:lnTo>
                  <a:lnTo>
                    <a:pt x="188455" y="216801"/>
                  </a:lnTo>
                  <a:lnTo>
                    <a:pt x="191884" y="215531"/>
                  </a:lnTo>
                  <a:lnTo>
                    <a:pt x="197497" y="215531"/>
                  </a:lnTo>
                  <a:lnTo>
                    <a:pt x="203708" y="212991"/>
                  </a:lnTo>
                  <a:lnTo>
                    <a:pt x="208610" y="210451"/>
                  </a:lnTo>
                  <a:lnTo>
                    <a:pt x="210489" y="209181"/>
                  </a:lnTo>
                  <a:lnTo>
                    <a:pt x="214236" y="206641"/>
                  </a:lnTo>
                  <a:close/>
                </a:path>
                <a:path w="559435" h="660400">
                  <a:moveTo>
                    <a:pt x="249567" y="380631"/>
                  </a:moveTo>
                  <a:lnTo>
                    <a:pt x="249516" y="380492"/>
                  </a:lnTo>
                  <a:lnTo>
                    <a:pt x="248894" y="381647"/>
                  </a:lnTo>
                  <a:lnTo>
                    <a:pt x="249567" y="380631"/>
                  </a:lnTo>
                  <a:close/>
                </a:path>
                <a:path w="559435" h="660400">
                  <a:moveTo>
                    <a:pt x="252145" y="373011"/>
                  </a:moveTo>
                  <a:lnTo>
                    <a:pt x="248285" y="376821"/>
                  </a:lnTo>
                  <a:lnTo>
                    <a:pt x="249516" y="380492"/>
                  </a:lnTo>
                  <a:lnTo>
                    <a:pt x="251561" y="376821"/>
                  </a:lnTo>
                  <a:lnTo>
                    <a:pt x="252145" y="373011"/>
                  </a:lnTo>
                  <a:close/>
                </a:path>
                <a:path w="559435" h="660400">
                  <a:moveTo>
                    <a:pt x="285013" y="111125"/>
                  </a:moveTo>
                  <a:lnTo>
                    <a:pt x="284797" y="109728"/>
                  </a:lnTo>
                  <a:lnTo>
                    <a:pt x="281279" y="108851"/>
                  </a:lnTo>
                  <a:lnTo>
                    <a:pt x="281279" y="110896"/>
                  </a:lnTo>
                  <a:lnTo>
                    <a:pt x="281038" y="111709"/>
                  </a:lnTo>
                  <a:lnTo>
                    <a:pt x="280225" y="112179"/>
                  </a:lnTo>
                  <a:lnTo>
                    <a:pt x="279171" y="112407"/>
                  </a:lnTo>
                  <a:lnTo>
                    <a:pt x="278345" y="112407"/>
                  </a:lnTo>
                  <a:lnTo>
                    <a:pt x="277418" y="112179"/>
                  </a:lnTo>
                  <a:lnTo>
                    <a:pt x="276593" y="111480"/>
                  </a:lnTo>
                  <a:lnTo>
                    <a:pt x="277177" y="110896"/>
                  </a:lnTo>
                  <a:lnTo>
                    <a:pt x="276364" y="110426"/>
                  </a:lnTo>
                  <a:lnTo>
                    <a:pt x="277418" y="109728"/>
                  </a:lnTo>
                  <a:lnTo>
                    <a:pt x="278930" y="109728"/>
                  </a:lnTo>
                  <a:lnTo>
                    <a:pt x="280454" y="110426"/>
                  </a:lnTo>
                  <a:lnTo>
                    <a:pt x="281279" y="110896"/>
                  </a:lnTo>
                  <a:lnTo>
                    <a:pt x="281279" y="108851"/>
                  </a:lnTo>
                  <a:lnTo>
                    <a:pt x="280568" y="108686"/>
                  </a:lnTo>
                  <a:lnTo>
                    <a:pt x="278231" y="108102"/>
                  </a:lnTo>
                  <a:lnTo>
                    <a:pt x="275653" y="108102"/>
                  </a:lnTo>
                  <a:lnTo>
                    <a:pt x="273316" y="108686"/>
                  </a:lnTo>
                  <a:lnTo>
                    <a:pt x="275196" y="110896"/>
                  </a:lnTo>
                  <a:lnTo>
                    <a:pt x="274370" y="111480"/>
                  </a:lnTo>
                  <a:lnTo>
                    <a:pt x="273558" y="112750"/>
                  </a:lnTo>
                  <a:lnTo>
                    <a:pt x="276237" y="113449"/>
                  </a:lnTo>
                  <a:lnTo>
                    <a:pt x="281152" y="113449"/>
                  </a:lnTo>
                  <a:lnTo>
                    <a:pt x="282892" y="112407"/>
                  </a:lnTo>
                  <a:lnTo>
                    <a:pt x="285013" y="111125"/>
                  </a:lnTo>
                  <a:close/>
                </a:path>
                <a:path w="559435" h="660400">
                  <a:moveTo>
                    <a:pt x="293116" y="37947"/>
                  </a:moveTo>
                  <a:lnTo>
                    <a:pt x="292976" y="37731"/>
                  </a:lnTo>
                  <a:lnTo>
                    <a:pt x="290639" y="37731"/>
                  </a:lnTo>
                  <a:lnTo>
                    <a:pt x="290842" y="39001"/>
                  </a:lnTo>
                  <a:lnTo>
                    <a:pt x="291807" y="39001"/>
                  </a:lnTo>
                  <a:lnTo>
                    <a:pt x="293116" y="37947"/>
                  </a:lnTo>
                  <a:close/>
                </a:path>
                <a:path w="559435" h="660400">
                  <a:moveTo>
                    <a:pt x="293446" y="252361"/>
                  </a:moveTo>
                  <a:lnTo>
                    <a:pt x="293090" y="250418"/>
                  </a:lnTo>
                  <a:lnTo>
                    <a:pt x="291439" y="252869"/>
                  </a:lnTo>
                  <a:lnTo>
                    <a:pt x="293446" y="252361"/>
                  </a:lnTo>
                  <a:close/>
                </a:path>
                <a:path w="559435" h="660400">
                  <a:moveTo>
                    <a:pt x="300888" y="176453"/>
                  </a:moveTo>
                  <a:lnTo>
                    <a:pt x="300024" y="177177"/>
                  </a:lnTo>
                  <a:lnTo>
                    <a:pt x="300228" y="177431"/>
                  </a:lnTo>
                  <a:lnTo>
                    <a:pt x="300888" y="176453"/>
                  </a:lnTo>
                  <a:close/>
                </a:path>
                <a:path w="559435" h="660400">
                  <a:moveTo>
                    <a:pt x="303276" y="238671"/>
                  </a:moveTo>
                  <a:lnTo>
                    <a:pt x="291807" y="243471"/>
                  </a:lnTo>
                  <a:lnTo>
                    <a:pt x="293090" y="250418"/>
                  </a:lnTo>
                  <a:lnTo>
                    <a:pt x="293484" y="249821"/>
                  </a:lnTo>
                  <a:lnTo>
                    <a:pt x="298361" y="243471"/>
                  </a:lnTo>
                  <a:lnTo>
                    <a:pt x="303276" y="238671"/>
                  </a:lnTo>
                  <a:close/>
                </a:path>
                <a:path w="559435" h="660400">
                  <a:moveTo>
                    <a:pt x="304266" y="237896"/>
                  </a:moveTo>
                  <a:lnTo>
                    <a:pt x="303580" y="238391"/>
                  </a:lnTo>
                  <a:lnTo>
                    <a:pt x="303276" y="238671"/>
                  </a:lnTo>
                  <a:lnTo>
                    <a:pt x="303974" y="238391"/>
                  </a:lnTo>
                  <a:lnTo>
                    <a:pt x="304266" y="237896"/>
                  </a:lnTo>
                  <a:close/>
                </a:path>
                <a:path w="559435" h="660400">
                  <a:moveTo>
                    <a:pt x="305346" y="184823"/>
                  </a:moveTo>
                  <a:lnTo>
                    <a:pt x="302945" y="185889"/>
                  </a:lnTo>
                  <a:lnTo>
                    <a:pt x="303390" y="187591"/>
                  </a:lnTo>
                  <a:lnTo>
                    <a:pt x="305346" y="184823"/>
                  </a:lnTo>
                  <a:close/>
                </a:path>
                <a:path w="559435" h="660400">
                  <a:moveTo>
                    <a:pt x="308775" y="351193"/>
                  </a:moveTo>
                  <a:lnTo>
                    <a:pt x="307479" y="351650"/>
                  </a:lnTo>
                  <a:lnTo>
                    <a:pt x="308305" y="356311"/>
                  </a:lnTo>
                  <a:lnTo>
                    <a:pt x="308775" y="356311"/>
                  </a:lnTo>
                  <a:lnTo>
                    <a:pt x="308775" y="351193"/>
                  </a:lnTo>
                  <a:close/>
                </a:path>
                <a:path w="559435" h="660400">
                  <a:moveTo>
                    <a:pt x="312394" y="350367"/>
                  </a:moveTo>
                  <a:lnTo>
                    <a:pt x="310057" y="350837"/>
                  </a:lnTo>
                  <a:lnTo>
                    <a:pt x="311111" y="355485"/>
                  </a:lnTo>
                  <a:lnTo>
                    <a:pt x="311924" y="355257"/>
                  </a:lnTo>
                  <a:lnTo>
                    <a:pt x="312394" y="355257"/>
                  </a:lnTo>
                  <a:lnTo>
                    <a:pt x="312394" y="350367"/>
                  </a:lnTo>
                  <a:close/>
                </a:path>
                <a:path w="559435" h="660400">
                  <a:moveTo>
                    <a:pt x="314972" y="349910"/>
                  </a:moveTo>
                  <a:lnTo>
                    <a:pt x="313918" y="350139"/>
                  </a:lnTo>
                  <a:lnTo>
                    <a:pt x="314147" y="354558"/>
                  </a:lnTo>
                  <a:lnTo>
                    <a:pt x="314617" y="354330"/>
                  </a:lnTo>
                  <a:lnTo>
                    <a:pt x="314858" y="353974"/>
                  </a:lnTo>
                  <a:lnTo>
                    <a:pt x="314972" y="349910"/>
                  </a:lnTo>
                  <a:close/>
                </a:path>
                <a:path w="559435" h="660400">
                  <a:moveTo>
                    <a:pt x="319062" y="350253"/>
                  </a:moveTo>
                  <a:lnTo>
                    <a:pt x="317080" y="349783"/>
                  </a:lnTo>
                  <a:lnTo>
                    <a:pt x="316611" y="349669"/>
                  </a:lnTo>
                  <a:lnTo>
                    <a:pt x="316611" y="353504"/>
                  </a:lnTo>
                  <a:lnTo>
                    <a:pt x="317080" y="353504"/>
                  </a:lnTo>
                  <a:lnTo>
                    <a:pt x="317309" y="353275"/>
                  </a:lnTo>
                  <a:lnTo>
                    <a:pt x="319062" y="351180"/>
                  </a:lnTo>
                  <a:lnTo>
                    <a:pt x="319062" y="350253"/>
                  </a:lnTo>
                  <a:close/>
                </a:path>
                <a:path w="559435" h="660400">
                  <a:moveTo>
                    <a:pt x="321640" y="348856"/>
                  </a:moveTo>
                  <a:lnTo>
                    <a:pt x="321411" y="348513"/>
                  </a:lnTo>
                  <a:lnTo>
                    <a:pt x="321170" y="348513"/>
                  </a:lnTo>
                  <a:lnTo>
                    <a:pt x="320700" y="348742"/>
                  </a:lnTo>
                  <a:lnTo>
                    <a:pt x="320700" y="349669"/>
                  </a:lnTo>
                  <a:lnTo>
                    <a:pt x="320941" y="349783"/>
                  </a:lnTo>
                  <a:lnTo>
                    <a:pt x="321411" y="349783"/>
                  </a:lnTo>
                  <a:lnTo>
                    <a:pt x="321640" y="349554"/>
                  </a:lnTo>
                  <a:lnTo>
                    <a:pt x="321640" y="348856"/>
                  </a:lnTo>
                  <a:close/>
                </a:path>
                <a:path w="559435" h="660400">
                  <a:moveTo>
                    <a:pt x="322453" y="346532"/>
                  </a:moveTo>
                  <a:lnTo>
                    <a:pt x="322224" y="345719"/>
                  </a:lnTo>
                  <a:lnTo>
                    <a:pt x="321995" y="345135"/>
                  </a:lnTo>
                  <a:lnTo>
                    <a:pt x="321170" y="345020"/>
                  </a:lnTo>
                  <a:lnTo>
                    <a:pt x="320116" y="345135"/>
                  </a:lnTo>
                  <a:lnTo>
                    <a:pt x="319062" y="345363"/>
                  </a:lnTo>
                  <a:lnTo>
                    <a:pt x="318363" y="346176"/>
                  </a:lnTo>
                  <a:lnTo>
                    <a:pt x="318592" y="346417"/>
                  </a:lnTo>
                  <a:lnTo>
                    <a:pt x="318833" y="347230"/>
                  </a:lnTo>
                  <a:lnTo>
                    <a:pt x="319646" y="347459"/>
                  </a:lnTo>
                  <a:lnTo>
                    <a:pt x="320700" y="347230"/>
                  </a:lnTo>
                  <a:lnTo>
                    <a:pt x="321754" y="347116"/>
                  </a:lnTo>
                  <a:lnTo>
                    <a:pt x="322453" y="346532"/>
                  </a:lnTo>
                  <a:close/>
                </a:path>
                <a:path w="559435" h="660400">
                  <a:moveTo>
                    <a:pt x="330314" y="452780"/>
                  </a:moveTo>
                  <a:lnTo>
                    <a:pt x="329717" y="450481"/>
                  </a:lnTo>
                  <a:lnTo>
                    <a:pt x="328193" y="450481"/>
                  </a:lnTo>
                  <a:lnTo>
                    <a:pt x="330314" y="452780"/>
                  </a:lnTo>
                  <a:close/>
                </a:path>
                <a:path w="559435" h="660400">
                  <a:moveTo>
                    <a:pt x="330530" y="453021"/>
                  </a:moveTo>
                  <a:lnTo>
                    <a:pt x="330314" y="452780"/>
                  </a:lnTo>
                  <a:lnTo>
                    <a:pt x="330492" y="453491"/>
                  </a:lnTo>
                  <a:lnTo>
                    <a:pt x="330530" y="453021"/>
                  </a:lnTo>
                  <a:close/>
                </a:path>
                <a:path w="559435" h="660400">
                  <a:moveTo>
                    <a:pt x="341769" y="459371"/>
                  </a:moveTo>
                  <a:lnTo>
                    <a:pt x="341299" y="458101"/>
                  </a:lnTo>
                  <a:lnTo>
                    <a:pt x="340715" y="456831"/>
                  </a:lnTo>
                  <a:lnTo>
                    <a:pt x="340245" y="455561"/>
                  </a:lnTo>
                  <a:lnTo>
                    <a:pt x="339775" y="465721"/>
                  </a:lnTo>
                  <a:lnTo>
                    <a:pt x="339077" y="473341"/>
                  </a:lnTo>
                  <a:lnTo>
                    <a:pt x="335915" y="479691"/>
                  </a:lnTo>
                  <a:lnTo>
                    <a:pt x="335915" y="480961"/>
                  </a:lnTo>
                  <a:lnTo>
                    <a:pt x="336143" y="482231"/>
                  </a:lnTo>
                  <a:lnTo>
                    <a:pt x="336143" y="484771"/>
                  </a:lnTo>
                  <a:lnTo>
                    <a:pt x="337667" y="484771"/>
                  </a:lnTo>
                  <a:lnTo>
                    <a:pt x="339344" y="477037"/>
                  </a:lnTo>
                  <a:lnTo>
                    <a:pt x="340372" y="472071"/>
                  </a:lnTo>
                  <a:lnTo>
                    <a:pt x="341376" y="465721"/>
                  </a:lnTo>
                  <a:lnTo>
                    <a:pt x="341769" y="459371"/>
                  </a:lnTo>
                  <a:close/>
                </a:path>
                <a:path w="559435" h="660400">
                  <a:moveTo>
                    <a:pt x="372999" y="254482"/>
                  </a:moveTo>
                  <a:lnTo>
                    <a:pt x="370433" y="251002"/>
                  </a:lnTo>
                  <a:lnTo>
                    <a:pt x="366801" y="248907"/>
                  </a:lnTo>
                  <a:lnTo>
                    <a:pt x="367042" y="249605"/>
                  </a:lnTo>
                  <a:lnTo>
                    <a:pt x="369138" y="251701"/>
                  </a:lnTo>
                  <a:lnTo>
                    <a:pt x="370662" y="254025"/>
                  </a:lnTo>
                  <a:lnTo>
                    <a:pt x="371957" y="256120"/>
                  </a:lnTo>
                  <a:lnTo>
                    <a:pt x="372541" y="257403"/>
                  </a:lnTo>
                  <a:lnTo>
                    <a:pt x="372999" y="257860"/>
                  </a:lnTo>
                  <a:lnTo>
                    <a:pt x="372999" y="254482"/>
                  </a:lnTo>
                  <a:close/>
                </a:path>
                <a:path w="559435" h="660400">
                  <a:moveTo>
                    <a:pt x="374053" y="267754"/>
                  </a:moveTo>
                  <a:lnTo>
                    <a:pt x="373824" y="262864"/>
                  </a:lnTo>
                  <a:lnTo>
                    <a:pt x="370433" y="257746"/>
                  </a:lnTo>
                  <a:lnTo>
                    <a:pt x="365048" y="254139"/>
                  </a:lnTo>
                  <a:lnTo>
                    <a:pt x="365277" y="255308"/>
                  </a:lnTo>
                  <a:lnTo>
                    <a:pt x="368681" y="258559"/>
                  </a:lnTo>
                  <a:lnTo>
                    <a:pt x="372414" y="264960"/>
                  </a:lnTo>
                  <a:lnTo>
                    <a:pt x="373240" y="267055"/>
                  </a:lnTo>
                  <a:lnTo>
                    <a:pt x="374053" y="267754"/>
                  </a:lnTo>
                  <a:close/>
                </a:path>
                <a:path w="559435" h="660400">
                  <a:moveTo>
                    <a:pt x="375107" y="277520"/>
                  </a:moveTo>
                  <a:lnTo>
                    <a:pt x="374523" y="271589"/>
                  </a:lnTo>
                  <a:lnTo>
                    <a:pt x="370192" y="264731"/>
                  </a:lnTo>
                  <a:lnTo>
                    <a:pt x="363524" y="259842"/>
                  </a:lnTo>
                  <a:lnTo>
                    <a:pt x="363639" y="261124"/>
                  </a:lnTo>
                  <a:lnTo>
                    <a:pt x="367969" y="265544"/>
                  </a:lnTo>
                  <a:lnTo>
                    <a:pt x="373240" y="273913"/>
                  </a:lnTo>
                  <a:lnTo>
                    <a:pt x="374053" y="276707"/>
                  </a:lnTo>
                  <a:lnTo>
                    <a:pt x="375107" y="277520"/>
                  </a:lnTo>
                  <a:close/>
                </a:path>
                <a:path w="559435" h="660400">
                  <a:moveTo>
                    <a:pt x="375348" y="285203"/>
                  </a:moveTo>
                  <a:lnTo>
                    <a:pt x="374764" y="277761"/>
                  </a:lnTo>
                  <a:lnTo>
                    <a:pt x="370776" y="272402"/>
                  </a:lnTo>
                  <a:lnTo>
                    <a:pt x="362470" y="266242"/>
                  </a:lnTo>
                  <a:lnTo>
                    <a:pt x="362712" y="267982"/>
                  </a:lnTo>
                  <a:lnTo>
                    <a:pt x="367855" y="272402"/>
                  </a:lnTo>
                  <a:lnTo>
                    <a:pt x="370903" y="277761"/>
                  </a:lnTo>
                  <a:lnTo>
                    <a:pt x="374053" y="282879"/>
                  </a:lnTo>
                  <a:lnTo>
                    <a:pt x="374053" y="284162"/>
                  </a:lnTo>
                  <a:lnTo>
                    <a:pt x="375348" y="285203"/>
                  </a:lnTo>
                  <a:close/>
                </a:path>
                <a:path w="559435" h="660400">
                  <a:moveTo>
                    <a:pt x="375577" y="108851"/>
                  </a:moveTo>
                  <a:lnTo>
                    <a:pt x="374053" y="107581"/>
                  </a:lnTo>
                  <a:lnTo>
                    <a:pt x="375462" y="108851"/>
                  </a:lnTo>
                  <a:close/>
                </a:path>
                <a:path w="559435" h="660400">
                  <a:moveTo>
                    <a:pt x="389039" y="411111"/>
                  </a:moveTo>
                  <a:lnTo>
                    <a:pt x="388912" y="411111"/>
                  </a:lnTo>
                  <a:lnTo>
                    <a:pt x="389039" y="411111"/>
                  </a:lnTo>
                  <a:close/>
                </a:path>
                <a:path w="559435" h="660400">
                  <a:moveTo>
                    <a:pt x="403771" y="106311"/>
                  </a:moveTo>
                  <a:lnTo>
                    <a:pt x="401789" y="105041"/>
                  </a:lnTo>
                  <a:lnTo>
                    <a:pt x="399986" y="106311"/>
                  </a:lnTo>
                  <a:lnTo>
                    <a:pt x="403771" y="106311"/>
                  </a:lnTo>
                  <a:close/>
                </a:path>
                <a:path w="559435" h="660400">
                  <a:moveTo>
                    <a:pt x="435622" y="471754"/>
                  </a:moveTo>
                  <a:lnTo>
                    <a:pt x="435013" y="466991"/>
                  </a:lnTo>
                  <a:lnTo>
                    <a:pt x="432447" y="464451"/>
                  </a:lnTo>
                  <a:lnTo>
                    <a:pt x="432447" y="469531"/>
                  </a:lnTo>
                  <a:lnTo>
                    <a:pt x="435622" y="471754"/>
                  </a:lnTo>
                  <a:close/>
                </a:path>
                <a:path w="559435" h="660400">
                  <a:moveTo>
                    <a:pt x="436067" y="472071"/>
                  </a:moveTo>
                  <a:lnTo>
                    <a:pt x="435622" y="471754"/>
                  </a:lnTo>
                  <a:lnTo>
                    <a:pt x="435800" y="473151"/>
                  </a:lnTo>
                  <a:lnTo>
                    <a:pt x="436067" y="472071"/>
                  </a:lnTo>
                  <a:close/>
                </a:path>
                <a:path w="559435" h="660400">
                  <a:moveTo>
                    <a:pt x="450773" y="176136"/>
                  </a:moveTo>
                  <a:lnTo>
                    <a:pt x="450697" y="174891"/>
                  </a:lnTo>
                  <a:lnTo>
                    <a:pt x="448360" y="173621"/>
                  </a:lnTo>
                  <a:lnTo>
                    <a:pt x="442976" y="169811"/>
                  </a:lnTo>
                  <a:lnTo>
                    <a:pt x="441896" y="168541"/>
                  </a:lnTo>
                  <a:lnTo>
                    <a:pt x="436499" y="162191"/>
                  </a:lnTo>
                  <a:lnTo>
                    <a:pt x="430568" y="154571"/>
                  </a:lnTo>
                  <a:lnTo>
                    <a:pt x="425170" y="146951"/>
                  </a:lnTo>
                  <a:lnTo>
                    <a:pt x="423532" y="144411"/>
                  </a:lnTo>
                  <a:lnTo>
                    <a:pt x="421093" y="140601"/>
                  </a:lnTo>
                  <a:lnTo>
                    <a:pt x="419455" y="138061"/>
                  </a:lnTo>
                  <a:lnTo>
                    <a:pt x="419227" y="136791"/>
                  </a:lnTo>
                  <a:lnTo>
                    <a:pt x="419227" y="131711"/>
                  </a:lnTo>
                  <a:lnTo>
                    <a:pt x="417931" y="127901"/>
                  </a:lnTo>
                  <a:lnTo>
                    <a:pt x="413600" y="124091"/>
                  </a:lnTo>
                  <a:lnTo>
                    <a:pt x="415709" y="122821"/>
                  </a:lnTo>
                  <a:lnTo>
                    <a:pt x="415480" y="121551"/>
                  </a:lnTo>
                  <a:lnTo>
                    <a:pt x="420039" y="122821"/>
                  </a:lnTo>
                  <a:lnTo>
                    <a:pt x="415480" y="115201"/>
                  </a:lnTo>
                  <a:lnTo>
                    <a:pt x="412407" y="108851"/>
                  </a:lnTo>
                  <a:lnTo>
                    <a:pt x="407200" y="106311"/>
                  </a:lnTo>
                  <a:lnTo>
                    <a:pt x="403771" y="106311"/>
                  </a:lnTo>
                  <a:lnTo>
                    <a:pt x="409740" y="110121"/>
                  </a:lnTo>
                  <a:lnTo>
                    <a:pt x="413372" y="113931"/>
                  </a:lnTo>
                  <a:lnTo>
                    <a:pt x="415709" y="119011"/>
                  </a:lnTo>
                  <a:lnTo>
                    <a:pt x="413600" y="121551"/>
                  </a:lnTo>
                  <a:lnTo>
                    <a:pt x="410565" y="117741"/>
                  </a:lnTo>
                  <a:lnTo>
                    <a:pt x="409041" y="115201"/>
                  </a:lnTo>
                  <a:lnTo>
                    <a:pt x="410324" y="113931"/>
                  </a:lnTo>
                  <a:lnTo>
                    <a:pt x="406463" y="111391"/>
                  </a:lnTo>
                  <a:lnTo>
                    <a:pt x="408457" y="115201"/>
                  </a:lnTo>
                  <a:lnTo>
                    <a:pt x="410095" y="119011"/>
                  </a:lnTo>
                  <a:lnTo>
                    <a:pt x="410095" y="124091"/>
                  </a:lnTo>
                  <a:lnTo>
                    <a:pt x="416064" y="129171"/>
                  </a:lnTo>
                  <a:lnTo>
                    <a:pt x="410565" y="130441"/>
                  </a:lnTo>
                  <a:lnTo>
                    <a:pt x="409041" y="126631"/>
                  </a:lnTo>
                  <a:lnTo>
                    <a:pt x="408749" y="125361"/>
                  </a:lnTo>
                  <a:lnTo>
                    <a:pt x="406704" y="116471"/>
                  </a:lnTo>
                  <a:lnTo>
                    <a:pt x="407174" y="121551"/>
                  </a:lnTo>
                  <a:lnTo>
                    <a:pt x="407403" y="125361"/>
                  </a:lnTo>
                  <a:lnTo>
                    <a:pt x="404952" y="125361"/>
                  </a:lnTo>
                  <a:lnTo>
                    <a:pt x="405879" y="121551"/>
                  </a:lnTo>
                  <a:lnTo>
                    <a:pt x="405180" y="117741"/>
                  </a:lnTo>
                  <a:lnTo>
                    <a:pt x="404596" y="115201"/>
                  </a:lnTo>
                  <a:lnTo>
                    <a:pt x="404126" y="112661"/>
                  </a:lnTo>
                  <a:lnTo>
                    <a:pt x="403072" y="112661"/>
                  </a:lnTo>
                  <a:lnTo>
                    <a:pt x="400850" y="111391"/>
                  </a:lnTo>
                  <a:lnTo>
                    <a:pt x="398627" y="110121"/>
                  </a:lnTo>
                  <a:lnTo>
                    <a:pt x="394538" y="111391"/>
                  </a:lnTo>
                  <a:lnTo>
                    <a:pt x="391261" y="112661"/>
                  </a:lnTo>
                  <a:lnTo>
                    <a:pt x="396875" y="111391"/>
                  </a:lnTo>
                  <a:lnTo>
                    <a:pt x="400735" y="112661"/>
                  </a:lnTo>
                  <a:lnTo>
                    <a:pt x="402132" y="113931"/>
                  </a:lnTo>
                  <a:lnTo>
                    <a:pt x="403898" y="116471"/>
                  </a:lnTo>
                  <a:lnTo>
                    <a:pt x="404241" y="119011"/>
                  </a:lnTo>
                  <a:lnTo>
                    <a:pt x="403428" y="121551"/>
                  </a:lnTo>
                  <a:lnTo>
                    <a:pt x="402132" y="124091"/>
                  </a:lnTo>
                  <a:lnTo>
                    <a:pt x="401434" y="122821"/>
                  </a:lnTo>
                  <a:lnTo>
                    <a:pt x="401434" y="120281"/>
                  </a:lnTo>
                  <a:lnTo>
                    <a:pt x="400621" y="117741"/>
                  </a:lnTo>
                  <a:lnTo>
                    <a:pt x="400380" y="115201"/>
                  </a:lnTo>
                  <a:lnTo>
                    <a:pt x="398272" y="115201"/>
                  </a:lnTo>
                  <a:lnTo>
                    <a:pt x="393712" y="116471"/>
                  </a:lnTo>
                  <a:lnTo>
                    <a:pt x="397230" y="119011"/>
                  </a:lnTo>
                  <a:lnTo>
                    <a:pt x="398513" y="121551"/>
                  </a:lnTo>
                  <a:lnTo>
                    <a:pt x="394411" y="121551"/>
                  </a:lnTo>
                  <a:lnTo>
                    <a:pt x="398513" y="122821"/>
                  </a:lnTo>
                  <a:lnTo>
                    <a:pt x="399567" y="124091"/>
                  </a:lnTo>
                  <a:lnTo>
                    <a:pt x="397230" y="124091"/>
                  </a:lnTo>
                  <a:lnTo>
                    <a:pt x="395706" y="125361"/>
                  </a:lnTo>
                  <a:lnTo>
                    <a:pt x="401091" y="126631"/>
                  </a:lnTo>
                  <a:lnTo>
                    <a:pt x="402958" y="126631"/>
                  </a:lnTo>
                  <a:lnTo>
                    <a:pt x="402602" y="127901"/>
                  </a:lnTo>
                  <a:lnTo>
                    <a:pt x="402132" y="127901"/>
                  </a:lnTo>
                  <a:lnTo>
                    <a:pt x="400850" y="130441"/>
                  </a:lnTo>
                  <a:lnTo>
                    <a:pt x="405536" y="130441"/>
                  </a:lnTo>
                  <a:lnTo>
                    <a:pt x="410451" y="131711"/>
                  </a:lnTo>
                  <a:lnTo>
                    <a:pt x="416293" y="134251"/>
                  </a:lnTo>
                  <a:lnTo>
                    <a:pt x="416064" y="136791"/>
                  </a:lnTo>
                  <a:lnTo>
                    <a:pt x="413727" y="135521"/>
                  </a:lnTo>
                  <a:lnTo>
                    <a:pt x="409397" y="132981"/>
                  </a:lnTo>
                  <a:lnTo>
                    <a:pt x="410451" y="135521"/>
                  </a:lnTo>
                  <a:lnTo>
                    <a:pt x="414540" y="136791"/>
                  </a:lnTo>
                  <a:lnTo>
                    <a:pt x="414312" y="138061"/>
                  </a:lnTo>
                  <a:lnTo>
                    <a:pt x="413727" y="140601"/>
                  </a:lnTo>
                  <a:lnTo>
                    <a:pt x="407631" y="138061"/>
                  </a:lnTo>
                  <a:lnTo>
                    <a:pt x="404710" y="141871"/>
                  </a:lnTo>
                  <a:lnTo>
                    <a:pt x="411619" y="141871"/>
                  </a:lnTo>
                  <a:lnTo>
                    <a:pt x="413258" y="143141"/>
                  </a:lnTo>
                  <a:lnTo>
                    <a:pt x="410324" y="143141"/>
                  </a:lnTo>
                  <a:lnTo>
                    <a:pt x="413956" y="148221"/>
                  </a:lnTo>
                  <a:lnTo>
                    <a:pt x="416763" y="149491"/>
                  </a:lnTo>
                  <a:lnTo>
                    <a:pt x="417817" y="145681"/>
                  </a:lnTo>
                  <a:lnTo>
                    <a:pt x="418871" y="144411"/>
                  </a:lnTo>
                  <a:lnTo>
                    <a:pt x="419925" y="144411"/>
                  </a:lnTo>
                  <a:lnTo>
                    <a:pt x="420865" y="145681"/>
                  </a:lnTo>
                  <a:lnTo>
                    <a:pt x="425310" y="148221"/>
                  </a:lnTo>
                  <a:lnTo>
                    <a:pt x="426008" y="149491"/>
                  </a:lnTo>
                  <a:lnTo>
                    <a:pt x="423430" y="149491"/>
                  </a:lnTo>
                  <a:lnTo>
                    <a:pt x="419341" y="150761"/>
                  </a:lnTo>
                  <a:lnTo>
                    <a:pt x="424256" y="150761"/>
                  </a:lnTo>
                  <a:lnTo>
                    <a:pt x="425538" y="152031"/>
                  </a:lnTo>
                  <a:lnTo>
                    <a:pt x="425538" y="153301"/>
                  </a:lnTo>
                  <a:lnTo>
                    <a:pt x="424726" y="153301"/>
                  </a:lnTo>
                  <a:lnTo>
                    <a:pt x="421322" y="154571"/>
                  </a:lnTo>
                  <a:lnTo>
                    <a:pt x="427291" y="154571"/>
                  </a:lnTo>
                  <a:lnTo>
                    <a:pt x="429869" y="155841"/>
                  </a:lnTo>
                  <a:lnTo>
                    <a:pt x="430923" y="157111"/>
                  </a:lnTo>
                  <a:lnTo>
                    <a:pt x="429869" y="158381"/>
                  </a:lnTo>
                  <a:lnTo>
                    <a:pt x="424484" y="158381"/>
                  </a:lnTo>
                  <a:lnTo>
                    <a:pt x="424726" y="159651"/>
                  </a:lnTo>
                  <a:lnTo>
                    <a:pt x="431152" y="159651"/>
                  </a:lnTo>
                  <a:lnTo>
                    <a:pt x="432676" y="160921"/>
                  </a:lnTo>
                  <a:lnTo>
                    <a:pt x="433260" y="162191"/>
                  </a:lnTo>
                  <a:lnTo>
                    <a:pt x="432904" y="162191"/>
                  </a:lnTo>
                  <a:lnTo>
                    <a:pt x="429514" y="163461"/>
                  </a:lnTo>
                  <a:lnTo>
                    <a:pt x="434200" y="163461"/>
                  </a:lnTo>
                  <a:lnTo>
                    <a:pt x="434784" y="164731"/>
                  </a:lnTo>
                  <a:lnTo>
                    <a:pt x="435254" y="164731"/>
                  </a:lnTo>
                  <a:lnTo>
                    <a:pt x="434428" y="166001"/>
                  </a:lnTo>
                  <a:lnTo>
                    <a:pt x="430568" y="167271"/>
                  </a:lnTo>
                  <a:lnTo>
                    <a:pt x="436067" y="167271"/>
                  </a:lnTo>
                  <a:lnTo>
                    <a:pt x="436308" y="169811"/>
                  </a:lnTo>
                  <a:lnTo>
                    <a:pt x="439115" y="168541"/>
                  </a:lnTo>
                  <a:lnTo>
                    <a:pt x="440169" y="171081"/>
                  </a:lnTo>
                  <a:lnTo>
                    <a:pt x="444258" y="171081"/>
                  </a:lnTo>
                  <a:lnTo>
                    <a:pt x="446125" y="173621"/>
                  </a:lnTo>
                  <a:lnTo>
                    <a:pt x="442264" y="173621"/>
                  </a:lnTo>
                  <a:lnTo>
                    <a:pt x="448233" y="174891"/>
                  </a:lnTo>
                  <a:lnTo>
                    <a:pt x="450773" y="176136"/>
                  </a:lnTo>
                  <a:close/>
                </a:path>
                <a:path w="559435" h="660400">
                  <a:moveTo>
                    <a:pt x="464388" y="334911"/>
                  </a:moveTo>
                  <a:lnTo>
                    <a:pt x="460870" y="332371"/>
                  </a:lnTo>
                  <a:lnTo>
                    <a:pt x="461111" y="334911"/>
                  </a:lnTo>
                  <a:lnTo>
                    <a:pt x="464388" y="334911"/>
                  </a:lnTo>
                  <a:close/>
                </a:path>
                <a:path w="559435" h="660400">
                  <a:moveTo>
                    <a:pt x="467080" y="346341"/>
                  </a:moveTo>
                  <a:lnTo>
                    <a:pt x="461225" y="336181"/>
                  </a:lnTo>
                  <a:lnTo>
                    <a:pt x="461111" y="334911"/>
                  </a:lnTo>
                  <a:lnTo>
                    <a:pt x="460756" y="334911"/>
                  </a:lnTo>
                  <a:lnTo>
                    <a:pt x="455955" y="336181"/>
                  </a:lnTo>
                  <a:lnTo>
                    <a:pt x="458304" y="336181"/>
                  </a:lnTo>
                  <a:lnTo>
                    <a:pt x="460641" y="337451"/>
                  </a:lnTo>
                  <a:lnTo>
                    <a:pt x="461695" y="339991"/>
                  </a:lnTo>
                  <a:lnTo>
                    <a:pt x="463092" y="342531"/>
                  </a:lnTo>
                  <a:lnTo>
                    <a:pt x="464858" y="343801"/>
                  </a:lnTo>
                  <a:lnTo>
                    <a:pt x="467080" y="346341"/>
                  </a:lnTo>
                  <a:close/>
                </a:path>
                <a:path w="559435" h="660400">
                  <a:moveTo>
                    <a:pt x="512038" y="322122"/>
                  </a:moveTo>
                  <a:lnTo>
                    <a:pt x="511302" y="320941"/>
                  </a:lnTo>
                  <a:lnTo>
                    <a:pt x="511022" y="321043"/>
                  </a:lnTo>
                  <a:lnTo>
                    <a:pt x="512038" y="322122"/>
                  </a:lnTo>
                  <a:close/>
                </a:path>
                <a:path w="559435" h="660400">
                  <a:moveTo>
                    <a:pt x="513295" y="350151"/>
                  </a:moveTo>
                  <a:lnTo>
                    <a:pt x="512699" y="348119"/>
                  </a:lnTo>
                  <a:lnTo>
                    <a:pt x="512114" y="350964"/>
                  </a:lnTo>
                  <a:lnTo>
                    <a:pt x="513295" y="350151"/>
                  </a:lnTo>
                  <a:close/>
                </a:path>
                <a:path w="559435" h="660400">
                  <a:moveTo>
                    <a:pt x="524878" y="365391"/>
                  </a:moveTo>
                  <a:lnTo>
                    <a:pt x="522528" y="357771"/>
                  </a:lnTo>
                  <a:lnTo>
                    <a:pt x="521716" y="357771"/>
                  </a:lnTo>
                  <a:lnTo>
                    <a:pt x="518909" y="348881"/>
                  </a:lnTo>
                  <a:lnTo>
                    <a:pt x="518439" y="345071"/>
                  </a:lnTo>
                  <a:lnTo>
                    <a:pt x="518909" y="342531"/>
                  </a:lnTo>
                  <a:lnTo>
                    <a:pt x="518985" y="341261"/>
                  </a:lnTo>
                  <a:lnTo>
                    <a:pt x="519137" y="338721"/>
                  </a:lnTo>
                  <a:lnTo>
                    <a:pt x="519963" y="331101"/>
                  </a:lnTo>
                  <a:lnTo>
                    <a:pt x="520192" y="327291"/>
                  </a:lnTo>
                  <a:lnTo>
                    <a:pt x="512114" y="322211"/>
                  </a:lnTo>
                  <a:lnTo>
                    <a:pt x="514464" y="326021"/>
                  </a:lnTo>
                  <a:lnTo>
                    <a:pt x="515988" y="328561"/>
                  </a:lnTo>
                  <a:lnTo>
                    <a:pt x="516102" y="334911"/>
                  </a:lnTo>
                  <a:lnTo>
                    <a:pt x="515747" y="338721"/>
                  </a:lnTo>
                  <a:lnTo>
                    <a:pt x="515518" y="339991"/>
                  </a:lnTo>
                  <a:lnTo>
                    <a:pt x="513753" y="341261"/>
                  </a:lnTo>
                  <a:lnTo>
                    <a:pt x="513168" y="338721"/>
                  </a:lnTo>
                  <a:lnTo>
                    <a:pt x="511073" y="333641"/>
                  </a:lnTo>
                  <a:lnTo>
                    <a:pt x="509778" y="332371"/>
                  </a:lnTo>
                  <a:lnTo>
                    <a:pt x="507326" y="328561"/>
                  </a:lnTo>
                  <a:lnTo>
                    <a:pt x="507796" y="327291"/>
                  </a:lnTo>
                  <a:lnTo>
                    <a:pt x="511073" y="327291"/>
                  </a:lnTo>
                  <a:lnTo>
                    <a:pt x="508025" y="322211"/>
                  </a:lnTo>
                  <a:lnTo>
                    <a:pt x="511022" y="321043"/>
                  </a:lnTo>
                  <a:lnTo>
                    <a:pt x="504875" y="314591"/>
                  </a:lnTo>
                  <a:lnTo>
                    <a:pt x="498221" y="305701"/>
                  </a:lnTo>
                  <a:lnTo>
                    <a:pt x="494169" y="300621"/>
                  </a:lnTo>
                  <a:lnTo>
                    <a:pt x="492150" y="298081"/>
                  </a:lnTo>
                  <a:lnTo>
                    <a:pt x="487540" y="291731"/>
                  </a:lnTo>
                  <a:lnTo>
                    <a:pt x="486613" y="290461"/>
                  </a:lnTo>
                  <a:lnTo>
                    <a:pt x="486333" y="289191"/>
                  </a:lnTo>
                  <a:lnTo>
                    <a:pt x="485089" y="283540"/>
                  </a:lnTo>
                  <a:lnTo>
                    <a:pt x="485089" y="286651"/>
                  </a:lnTo>
                  <a:lnTo>
                    <a:pt x="483336" y="289191"/>
                  </a:lnTo>
                  <a:lnTo>
                    <a:pt x="481469" y="286651"/>
                  </a:lnTo>
                  <a:lnTo>
                    <a:pt x="479945" y="285381"/>
                  </a:lnTo>
                  <a:lnTo>
                    <a:pt x="478078" y="285381"/>
                  </a:lnTo>
                  <a:lnTo>
                    <a:pt x="476313" y="286651"/>
                  </a:lnTo>
                  <a:lnTo>
                    <a:pt x="476313" y="287921"/>
                  </a:lnTo>
                  <a:lnTo>
                    <a:pt x="475856" y="289191"/>
                  </a:lnTo>
                  <a:lnTo>
                    <a:pt x="474446" y="286651"/>
                  </a:lnTo>
                  <a:lnTo>
                    <a:pt x="472922" y="285381"/>
                  </a:lnTo>
                  <a:lnTo>
                    <a:pt x="472694" y="282841"/>
                  </a:lnTo>
                  <a:lnTo>
                    <a:pt x="474446" y="280301"/>
                  </a:lnTo>
                  <a:lnTo>
                    <a:pt x="475970" y="279031"/>
                  </a:lnTo>
                  <a:lnTo>
                    <a:pt x="478307" y="279031"/>
                  </a:lnTo>
                  <a:lnTo>
                    <a:pt x="480174" y="280301"/>
                  </a:lnTo>
                  <a:lnTo>
                    <a:pt x="481698" y="280301"/>
                  </a:lnTo>
                  <a:lnTo>
                    <a:pt x="482168" y="281571"/>
                  </a:lnTo>
                  <a:lnTo>
                    <a:pt x="482168" y="282841"/>
                  </a:lnTo>
                  <a:lnTo>
                    <a:pt x="479120" y="284111"/>
                  </a:lnTo>
                  <a:lnTo>
                    <a:pt x="482993" y="284111"/>
                  </a:lnTo>
                  <a:lnTo>
                    <a:pt x="485089" y="286651"/>
                  </a:lnTo>
                  <a:lnTo>
                    <a:pt x="485089" y="283540"/>
                  </a:lnTo>
                  <a:lnTo>
                    <a:pt x="484657" y="281571"/>
                  </a:lnTo>
                  <a:lnTo>
                    <a:pt x="481215" y="279031"/>
                  </a:lnTo>
                  <a:lnTo>
                    <a:pt x="479501" y="277761"/>
                  </a:lnTo>
                  <a:lnTo>
                    <a:pt x="472821" y="279031"/>
                  </a:lnTo>
                  <a:lnTo>
                    <a:pt x="468363" y="285076"/>
                  </a:lnTo>
                  <a:lnTo>
                    <a:pt x="468363" y="291731"/>
                  </a:lnTo>
                  <a:lnTo>
                    <a:pt x="466026" y="300621"/>
                  </a:lnTo>
                  <a:lnTo>
                    <a:pt x="465556" y="304431"/>
                  </a:lnTo>
                  <a:lnTo>
                    <a:pt x="461340" y="309511"/>
                  </a:lnTo>
                  <a:lnTo>
                    <a:pt x="458533" y="310781"/>
                  </a:lnTo>
                  <a:lnTo>
                    <a:pt x="457250" y="306971"/>
                  </a:lnTo>
                  <a:lnTo>
                    <a:pt x="455955" y="314591"/>
                  </a:lnTo>
                  <a:lnTo>
                    <a:pt x="454901" y="317131"/>
                  </a:lnTo>
                  <a:lnTo>
                    <a:pt x="454202" y="317131"/>
                  </a:lnTo>
                  <a:lnTo>
                    <a:pt x="453618" y="315861"/>
                  </a:lnTo>
                  <a:lnTo>
                    <a:pt x="453974" y="310781"/>
                  </a:lnTo>
                  <a:lnTo>
                    <a:pt x="454901" y="305701"/>
                  </a:lnTo>
                  <a:lnTo>
                    <a:pt x="456666" y="300621"/>
                  </a:lnTo>
                  <a:lnTo>
                    <a:pt x="457365" y="298081"/>
                  </a:lnTo>
                  <a:lnTo>
                    <a:pt x="458533" y="298081"/>
                  </a:lnTo>
                  <a:lnTo>
                    <a:pt x="459816" y="299351"/>
                  </a:lnTo>
                  <a:lnTo>
                    <a:pt x="460578" y="298081"/>
                  </a:lnTo>
                  <a:lnTo>
                    <a:pt x="464388" y="291731"/>
                  </a:lnTo>
                  <a:lnTo>
                    <a:pt x="463448" y="295541"/>
                  </a:lnTo>
                  <a:lnTo>
                    <a:pt x="461340" y="301891"/>
                  </a:lnTo>
                  <a:lnTo>
                    <a:pt x="462749" y="301891"/>
                  </a:lnTo>
                  <a:lnTo>
                    <a:pt x="468363" y="291731"/>
                  </a:lnTo>
                  <a:lnTo>
                    <a:pt x="468363" y="285076"/>
                  </a:lnTo>
                  <a:lnTo>
                    <a:pt x="466255" y="287921"/>
                  </a:lnTo>
                  <a:lnTo>
                    <a:pt x="451281" y="297776"/>
                  </a:lnTo>
                  <a:lnTo>
                    <a:pt x="451281" y="304431"/>
                  </a:lnTo>
                  <a:lnTo>
                    <a:pt x="450583" y="308241"/>
                  </a:lnTo>
                  <a:lnTo>
                    <a:pt x="450456" y="308241"/>
                  </a:lnTo>
                  <a:lnTo>
                    <a:pt x="449986" y="318401"/>
                  </a:lnTo>
                  <a:lnTo>
                    <a:pt x="448945" y="320941"/>
                  </a:lnTo>
                  <a:lnTo>
                    <a:pt x="448233" y="323481"/>
                  </a:lnTo>
                  <a:lnTo>
                    <a:pt x="447179" y="318401"/>
                  </a:lnTo>
                  <a:lnTo>
                    <a:pt x="448271" y="312051"/>
                  </a:lnTo>
                  <a:lnTo>
                    <a:pt x="448703" y="309511"/>
                  </a:lnTo>
                  <a:lnTo>
                    <a:pt x="446951" y="312051"/>
                  </a:lnTo>
                  <a:lnTo>
                    <a:pt x="445427" y="312051"/>
                  </a:lnTo>
                  <a:lnTo>
                    <a:pt x="445084" y="310781"/>
                  </a:lnTo>
                  <a:lnTo>
                    <a:pt x="444842" y="308241"/>
                  </a:lnTo>
                  <a:lnTo>
                    <a:pt x="444766" y="306971"/>
                  </a:lnTo>
                  <a:lnTo>
                    <a:pt x="444614" y="304431"/>
                  </a:lnTo>
                  <a:lnTo>
                    <a:pt x="444842" y="303161"/>
                  </a:lnTo>
                  <a:lnTo>
                    <a:pt x="446951" y="303161"/>
                  </a:lnTo>
                  <a:lnTo>
                    <a:pt x="448233" y="306971"/>
                  </a:lnTo>
                  <a:lnTo>
                    <a:pt x="449287" y="304431"/>
                  </a:lnTo>
                  <a:lnTo>
                    <a:pt x="451040" y="303161"/>
                  </a:lnTo>
                  <a:lnTo>
                    <a:pt x="451281" y="304431"/>
                  </a:lnTo>
                  <a:lnTo>
                    <a:pt x="451281" y="297776"/>
                  </a:lnTo>
                  <a:lnTo>
                    <a:pt x="446951" y="300621"/>
                  </a:lnTo>
                  <a:lnTo>
                    <a:pt x="444373" y="296811"/>
                  </a:lnTo>
                  <a:lnTo>
                    <a:pt x="444373" y="293001"/>
                  </a:lnTo>
                  <a:lnTo>
                    <a:pt x="444093" y="291731"/>
                  </a:lnTo>
                  <a:lnTo>
                    <a:pt x="443801" y="290461"/>
                  </a:lnTo>
                  <a:lnTo>
                    <a:pt x="441680" y="281063"/>
                  </a:lnTo>
                  <a:lnTo>
                    <a:pt x="441680" y="310781"/>
                  </a:lnTo>
                  <a:lnTo>
                    <a:pt x="440867" y="312051"/>
                  </a:lnTo>
                  <a:lnTo>
                    <a:pt x="440397" y="312051"/>
                  </a:lnTo>
                  <a:lnTo>
                    <a:pt x="439343" y="310781"/>
                  </a:lnTo>
                  <a:lnTo>
                    <a:pt x="438873" y="309511"/>
                  </a:lnTo>
                  <a:lnTo>
                    <a:pt x="438175" y="308241"/>
                  </a:lnTo>
                  <a:lnTo>
                    <a:pt x="438175" y="306971"/>
                  </a:lnTo>
                  <a:lnTo>
                    <a:pt x="440169" y="306971"/>
                  </a:lnTo>
                  <a:lnTo>
                    <a:pt x="440867" y="308241"/>
                  </a:lnTo>
                  <a:lnTo>
                    <a:pt x="441452" y="309511"/>
                  </a:lnTo>
                  <a:lnTo>
                    <a:pt x="441680" y="310781"/>
                  </a:lnTo>
                  <a:lnTo>
                    <a:pt x="441680" y="281063"/>
                  </a:lnTo>
                  <a:lnTo>
                    <a:pt x="441223" y="279031"/>
                  </a:lnTo>
                  <a:lnTo>
                    <a:pt x="437946" y="272681"/>
                  </a:lnTo>
                  <a:lnTo>
                    <a:pt x="437946" y="331101"/>
                  </a:lnTo>
                  <a:lnTo>
                    <a:pt x="437946" y="332371"/>
                  </a:lnTo>
                  <a:lnTo>
                    <a:pt x="436308" y="332371"/>
                  </a:lnTo>
                  <a:lnTo>
                    <a:pt x="436308" y="331101"/>
                  </a:lnTo>
                  <a:lnTo>
                    <a:pt x="437946" y="331101"/>
                  </a:lnTo>
                  <a:lnTo>
                    <a:pt x="437946" y="272681"/>
                  </a:lnTo>
                  <a:lnTo>
                    <a:pt x="434682" y="266331"/>
                  </a:lnTo>
                  <a:lnTo>
                    <a:pt x="431622" y="262445"/>
                  </a:lnTo>
                  <a:lnTo>
                    <a:pt x="431622" y="337451"/>
                  </a:lnTo>
                  <a:lnTo>
                    <a:pt x="428586" y="337451"/>
                  </a:lnTo>
                  <a:lnTo>
                    <a:pt x="428345" y="333641"/>
                  </a:lnTo>
                  <a:lnTo>
                    <a:pt x="428040" y="331101"/>
                  </a:lnTo>
                  <a:lnTo>
                    <a:pt x="427291" y="324751"/>
                  </a:lnTo>
                  <a:lnTo>
                    <a:pt x="427062" y="315861"/>
                  </a:lnTo>
                  <a:lnTo>
                    <a:pt x="425500" y="309511"/>
                  </a:lnTo>
                  <a:lnTo>
                    <a:pt x="424256" y="304431"/>
                  </a:lnTo>
                  <a:lnTo>
                    <a:pt x="431622" y="337451"/>
                  </a:lnTo>
                  <a:lnTo>
                    <a:pt x="431622" y="262445"/>
                  </a:lnTo>
                  <a:lnTo>
                    <a:pt x="427405" y="257073"/>
                  </a:lnTo>
                  <a:lnTo>
                    <a:pt x="427405" y="299351"/>
                  </a:lnTo>
                  <a:lnTo>
                    <a:pt x="426237" y="301891"/>
                  </a:lnTo>
                  <a:lnTo>
                    <a:pt x="424370" y="303161"/>
                  </a:lnTo>
                  <a:lnTo>
                    <a:pt x="422376" y="303161"/>
                  </a:lnTo>
                  <a:lnTo>
                    <a:pt x="420268" y="300761"/>
                  </a:lnTo>
                  <a:lnTo>
                    <a:pt x="420268" y="323481"/>
                  </a:lnTo>
                  <a:lnTo>
                    <a:pt x="419569" y="323989"/>
                  </a:lnTo>
                  <a:lnTo>
                    <a:pt x="419569" y="329831"/>
                  </a:lnTo>
                  <a:lnTo>
                    <a:pt x="417233" y="331101"/>
                  </a:lnTo>
                  <a:lnTo>
                    <a:pt x="415010" y="326021"/>
                  </a:lnTo>
                  <a:lnTo>
                    <a:pt x="414235" y="324751"/>
                  </a:lnTo>
                  <a:lnTo>
                    <a:pt x="413575" y="323481"/>
                  </a:lnTo>
                  <a:lnTo>
                    <a:pt x="410946" y="318401"/>
                  </a:lnTo>
                  <a:lnTo>
                    <a:pt x="406603" y="312051"/>
                  </a:lnTo>
                  <a:lnTo>
                    <a:pt x="405676" y="310781"/>
                  </a:lnTo>
                  <a:lnTo>
                    <a:pt x="402005" y="305701"/>
                  </a:lnTo>
                  <a:lnTo>
                    <a:pt x="397344" y="299351"/>
                  </a:lnTo>
                  <a:lnTo>
                    <a:pt x="396049" y="296811"/>
                  </a:lnTo>
                  <a:lnTo>
                    <a:pt x="399326" y="295541"/>
                  </a:lnTo>
                  <a:lnTo>
                    <a:pt x="402018" y="299351"/>
                  </a:lnTo>
                  <a:lnTo>
                    <a:pt x="419569" y="329831"/>
                  </a:lnTo>
                  <a:lnTo>
                    <a:pt x="419569" y="323989"/>
                  </a:lnTo>
                  <a:lnTo>
                    <a:pt x="418515" y="324751"/>
                  </a:lnTo>
                  <a:lnTo>
                    <a:pt x="417118" y="320941"/>
                  </a:lnTo>
                  <a:lnTo>
                    <a:pt x="413842" y="314591"/>
                  </a:lnTo>
                  <a:lnTo>
                    <a:pt x="409625" y="308241"/>
                  </a:lnTo>
                  <a:lnTo>
                    <a:pt x="405295" y="301891"/>
                  </a:lnTo>
                  <a:lnTo>
                    <a:pt x="403542" y="299351"/>
                  </a:lnTo>
                  <a:lnTo>
                    <a:pt x="405993" y="298081"/>
                  </a:lnTo>
                  <a:lnTo>
                    <a:pt x="408101" y="300621"/>
                  </a:lnTo>
                  <a:lnTo>
                    <a:pt x="412203" y="308241"/>
                  </a:lnTo>
                  <a:lnTo>
                    <a:pt x="416064" y="313321"/>
                  </a:lnTo>
                  <a:lnTo>
                    <a:pt x="419036" y="321043"/>
                  </a:lnTo>
                  <a:lnTo>
                    <a:pt x="420268" y="323481"/>
                  </a:lnTo>
                  <a:lnTo>
                    <a:pt x="420268" y="300761"/>
                  </a:lnTo>
                  <a:lnTo>
                    <a:pt x="420154" y="300621"/>
                  </a:lnTo>
                  <a:lnTo>
                    <a:pt x="419811" y="299351"/>
                  </a:lnTo>
                  <a:lnTo>
                    <a:pt x="419455" y="298081"/>
                  </a:lnTo>
                  <a:lnTo>
                    <a:pt x="418871" y="294271"/>
                  </a:lnTo>
                  <a:lnTo>
                    <a:pt x="419925" y="291731"/>
                  </a:lnTo>
                  <a:lnTo>
                    <a:pt x="423786" y="291731"/>
                  </a:lnTo>
                  <a:lnTo>
                    <a:pt x="426123" y="294271"/>
                  </a:lnTo>
                  <a:lnTo>
                    <a:pt x="426707" y="296811"/>
                  </a:lnTo>
                  <a:lnTo>
                    <a:pt x="427405" y="299351"/>
                  </a:lnTo>
                  <a:lnTo>
                    <a:pt x="427405" y="257073"/>
                  </a:lnTo>
                  <a:lnTo>
                    <a:pt x="426059" y="255358"/>
                  </a:lnTo>
                  <a:lnTo>
                    <a:pt x="426059" y="268871"/>
                  </a:lnTo>
                  <a:lnTo>
                    <a:pt x="425818" y="273951"/>
                  </a:lnTo>
                  <a:lnTo>
                    <a:pt x="425234" y="280301"/>
                  </a:lnTo>
                  <a:lnTo>
                    <a:pt x="424484" y="286651"/>
                  </a:lnTo>
                  <a:lnTo>
                    <a:pt x="424484" y="287921"/>
                  </a:lnTo>
                  <a:lnTo>
                    <a:pt x="422262" y="290461"/>
                  </a:lnTo>
                  <a:lnTo>
                    <a:pt x="422313" y="286651"/>
                  </a:lnTo>
                  <a:lnTo>
                    <a:pt x="422541" y="281571"/>
                  </a:lnTo>
                  <a:lnTo>
                    <a:pt x="422605" y="280301"/>
                  </a:lnTo>
                  <a:lnTo>
                    <a:pt x="422783" y="277761"/>
                  </a:lnTo>
                  <a:lnTo>
                    <a:pt x="423316" y="270141"/>
                  </a:lnTo>
                  <a:lnTo>
                    <a:pt x="423583" y="266331"/>
                  </a:lnTo>
                  <a:lnTo>
                    <a:pt x="423786" y="259981"/>
                  </a:lnTo>
                  <a:lnTo>
                    <a:pt x="423672" y="257441"/>
                  </a:lnTo>
                  <a:lnTo>
                    <a:pt x="426008" y="257441"/>
                  </a:lnTo>
                  <a:lnTo>
                    <a:pt x="426059" y="268871"/>
                  </a:lnTo>
                  <a:lnTo>
                    <a:pt x="426059" y="255358"/>
                  </a:lnTo>
                  <a:lnTo>
                    <a:pt x="425704" y="254901"/>
                  </a:lnTo>
                  <a:lnTo>
                    <a:pt x="419887" y="248551"/>
                  </a:lnTo>
                  <a:lnTo>
                    <a:pt x="418287" y="246811"/>
                  </a:lnTo>
                  <a:lnTo>
                    <a:pt x="418287" y="308241"/>
                  </a:lnTo>
                  <a:lnTo>
                    <a:pt x="418287" y="309511"/>
                  </a:lnTo>
                  <a:lnTo>
                    <a:pt x="417817" y="309511"/>
                  </a:lnTo>
                  <a:lnTo>
                    <a:pt x="416179" y="308241"/>
                  </a:lnTo>
                  <a:lnTo>
                    <a:pt x="414769" y="305701"/>
                  </a:lnTo>
                  <a:lnTo>
                    <a:pt x="414769" y="304431"/>
                  </a:lnTo>
                  <a:lnTo>
                    <a:pt x="416877" y="304431"/>
                  </a:lnTo>
                  <a:lnTo>
                    <a:pt x="417588" y="305701"/>
                  </a:lnTo>
                  <a:lnTo>
                    <a:pt x="418287" y="308241"/>
                  </a:lnTo>
                  <a:lnTo>
                    <a:pt x="418287" y="246811"/>
                  </a:lnTo>
                  <a:lnTo>
                    <a:pt x="418045" y="246545"/>
                  </a:lnTo>
                  <a:lnTo>
                    <a:pt x="418045" y="298081"/>
                  </a:lnTo>
                  <a:lnTo>
                    <a:pt x="416763" y="298081"/>
                  </a:lnTo>
                  <a:lnTo>
                    <a:pt x="415950" y="299351"/>
                  </a:lnTo>
                  <a:lnTo>
                    <a:pt x="415709" y="298081"/>
                  </a:lnTo>
                  <a:lnTo>
                    <a:pt x="411619" y="293001"/>
                  </a:lnTo>
                  <a:lnTo>
                    <a:pt x="411378" y="293001"/>
                  </a:lnTo>
                  <a:lnTo>
                    <a:pt x="411848" y="291731"/>
                  </a:lnTo>
                  <a:lnTo>
                    <a:pt x="413956" y="291731"/>
                  </a:lnTo>
                  <a:lnTo>
                    <a:pt x="417817" y="296811"/>
                  </a:lnTo>
                  <a:lnTo>
                    <a:pt x="418045" y="298081"/>
                  </a:lnTo>
                  <a:lnTo>
                    <a:pt x="418045" y="246545"/>
                  </a:lnTo>
                  <a:lnTo>
                    <a:pt x="415239" y="243471"/>
                  </a:lnTo>
                  <a:lnTo>
                    <a:pt x="414769" y="242201"/>
                  </a:lnTo>
                  <a:lnTo>
                    <a:pt x="411924" y="234581"/>
                  </a:lnTo>
                  <a:lnTo>
                    <a:pt x="397129" y="196481"/>
                  </a:lnTo>
                  <a:lnTo>
                    <a:pt x="393128" y="182511"/>
                  </a:lnTo>
                  <a:lnTo>
                    <a:pt x="429755" y="197751"/>
                  </a:lnTo>
                  <a:lnTo>
                    <a:pt x="437946" y="201561"/>
                  </a:lnTo>
                  <a:lnTo>
                    <a:pt x="439521" y="197751"/>
                  </a:lnTo>
                  <a:lnTo>
                    <a:pt x="440042" y="196481"/>
                  </a:lnTo>
                  <a:lnTo>
                    <a:pt x="440867" y="195211"/>
                  </a:lnTo>
                  <a:lnTo>
                    <a:pt x="439115" y="194271"/>
                  </a:lnTo>
                  <a:lnTo>
                    <a:pt x="439115" y="196481"/>
                  </a:lnTo>
                  <a:lnTo>
                    <a:pt x="435597" y="197751"/>
                  </a:lnTo>
                  <a:lnTo>
                    <a:pt x="428345" y="190131"/>
                  </a:lnTo>
                  <a:lnTo>
                    <a:pt x="430098" y="187591"/>
                  </a:lnTo>
                  <a:lnTo>
                    <a:pt x="432904" y="190131"/>
                  </a:lnTo>
                  <a:lnTo>
                    <a:pt x="438175" y="195211"/>
                  </a:lnTo>
                  <a:lnTo>
                    <a:pt x="439115" y="196481"/>
                  </a:lnTo>
                  <a:lnTo>
                    <a:pt x="439115" y="194271"/>
                  </a:lnTo>
                  <a:lnTo>
                    <a:pt x="436181" y="192671"/>
                  </a:lnTo>
                  <a:lnTo>
                    <a:pt x="433959" y="190131"/>
                  </a:lnTo>
                  <a:lnTo>
                    <a:pt x="436422" y="190131"/>
                  </a:lnTo>
                  <a:lnTo>
                    <a:pt x="439813" y="192671"/>
                  </a:lnTo>
                  <a:lnTo>
                    <a:pt x="443445" y="196481"/>
                  </a:lnTo>
                  <a:lnTo>
                    <a:pt x="449986" y="196481"/>
                  </a:lnTo>
                  <a:lnTo>
                    <a:pt x="450989" y="193941"/>
                  </a:lnTo>
                  <a:lnTo>
                    <a:pt x="451980" y="191401"/>
                  </a:lnTo>
                  <a:lnTo>
                    <a:pt x="450113" y="183781"/>
                  </a:lnTo>
                  <a:lnTo>
                    <a:pt x="450519" y="181241"/>
                  </a:lnTo>
                  <a:lnTo>
                    <a:pt x="450926" y="178701"/>
                  </a:lnTo>
                  <a:lnTo>
                    <a:pt x="450786" y="176301"/>
                  </a:lnTo>
                  <a:lnTo>
                    <a:pt x="449986" y="179971"/>
                  </a:lnTo>
                  <a:lnTo>
                    <a:pt x="449402" y="181241"/>
                  </a:lnTo>
                  <a:lnTo>
                    <a:pt x="441452" y="176161"/>
                  </a:lnTo>
                  <a:lnTo>
                    <a:pt x="444842" y="188861"/>
                  </a:lnTo>
                  <a:lnTo>
                    <a:pt x="446125" y="190131"/>
                  </a:lnTo>
                  <a:lnTo>
                    <a:pt x="448475" y="190131"/>
                  </a:lnTo>
                  <a:lnTo>
                    <a:pt x="445897" y="183781"/>
                  </a:lnTo>
                  <a:lnTo>
                    <a:pt x="449757" y="185051"/>
                  </a:lnTo>
                  <a:lnTo>
                    <a:pt x="450227" y="185051"/>
                  </a:lnTo>
                  <a:lnTo>
                    <a:pt x="450811" y="187591"/>
                  </a:lnTo>
                  <a:lnTo>
                    <a:pt x="449173" y="192671"/>
                  </a:lnTo>
                  <a:lnTo>
                    <a:pt x="447421" y="193941"/>
                  </a:lnTo>
                  <a:lnTo>
                    <a:pt x="444614" y="192671"/>
                  </a:lnTo>
                  <a:lnTo>
                    <a:pt x="442036" y="190131"/>
                  </a:lnTo>
                  <a:lnTo>
                    <a:pt x="440512" y="188861"/>
                  </a:lnTo>
                  <a:lnTo>
                    <a:pt x="440626" y="187591"/>
                  </a:lnTo>
                  <a:lnTo>
                    <a:pt x="440753" y="186321"/>
                  </a:lnTo>
                  <a:lnTo>
                    <a:pt x="440905" y="183781"/>
                  </a:lnTo>
                  <a:lnTo>
                    <a:pt x="440982" y="182511"/>
                  </a:lnTo>
                  <a:lnTo>
                    <a:pt x="438175" y="183781"/>
                  </a:lnTo>
                  <a:lnTo>
                    <a:pt x="437591" y="181241"/>
                  </a:lnTo>
                  <a:lnTo>
                    <a:pt x="437362" y="178701"/>
                  </a:lnTo>
                  <a:lnTo>
                    <a:pt x="436308" y="178701"/>
                  </a:lnTo>
                  <a:lnTo>
                    <a:pt x="436651" y="177431"/>
                  </a:lnTo>
                  <a:lnTo>
                    <a:pt x="431977" y="177431"/>
                  </a:lnTo>
                  <a:lnTo>
                    <a:pt x="429983" y="178701"/>
                  </a:lnTo>
                  <a:lnTo>
                    <a:pt x="428701" y="181241"/>
                  </a:lnTo>
                  <a:lnTo>
                    <a:pt x="428459" y="182511"/>
                  </a:lnTo>
                  <a:lnTo>
                    <a:pt x="427405" y="182511"/>
                  </a:lnTo>
                  <a:lnTo>
                    <a:pt x="426948" y="181241"/>
                  </a:lnTo>
                  <a:lnTo>
                    <a:pt x="427177" y="179971"/>
                  </a:lnTo>
                  <a:lnTo>
                    <a:pt x="425310" y="181241"/>
                  </a:lnTo>
                  <a:lnTo>
                    <a:pt x="424370" y="179971"/>
                  </a:lnTo>
                  <a:lnTo>
                    <a:pt x="423545" y="179971"/>
                  </a:lnTo>
                  <a:lnTo>
                    <a:pt x="423786" y="178701"/>
                  </a:lnTo>
                  <a:lnTo>
                    <a:pt x="422617" y="178701"/>
                  </a:lnTo>
                  <a:lnTo>
                    <a:pt x="422617" y="179971"/>
                  </a:lnTo>
                  <a:lnTo>
                    <a:pt x="420865" y="179971"/>
                  </a:lnTo>
                  <a:lnTo>
                    <a:pt x="420979" y="177431"/>
                  </a:lnTo>
                  <a:lnTo>
                    <a:pt x="418401" y="179971"/>
                  </a:lnTo>
                  <a:lnTo>
                    <a:pt x="418172" y="179971"/>
                  </a:lnTo>
                  <a:lnTo>
                    <a:pt x="417931" y="178701"/>
                  </a:lnTo>
                  <a:lnTo>
                    <a:pt x="418172" y="177431"/>
                  </a:lnTo>
                  <a:lnTo>
                    <a:pt x="419227" y="174891"/>
                  </a:lnTo>
                  <a:lnTo>
                    <a:pt x="416407" y="178701"/>
                  </a:lnTo>
                  <a:lnTo>
                    <a:pt x="415124" y="178701"/>
                  </a:lnTo>
                  <a:lnTo>
                    <a:pt x="414147" y="176136"/>
                  </a:lnTo>
                  <a:lnTo>
                    <a:pt x="413131" y="173621"/>
                  </a:lnTo>
                  <a:lnTo>
                    <a:pt x="412089" y="172351"/>
                  </a:lnTo>
                  <a:lnTo>
                    <a:pt x="411619" y="177431"/>
                  </a:lnTo>
                  <a:lnTo>
                    <a:pt x="410794" y="178701"/>
                  </a:lnTo>
                  <a:lnTo>
                    <a:pt x="410095" y="178701"/>
                  </a:lnTo>
                  <a:lnTo>
                    <a:pt x="410095" y="176136"/>
                  </a:lnTo>
                  <a:lnTo>
                    <a:pt x="408571" y="169811"/>
                  </a:lnTo>
                  <a:lnTo>
                    <a:pt x="408228" y="169811"/>
                  </a:lnTo>
                  <a:lnTo>
                    <a:pt x="408571" y="173621"/>
                  </a:lnTo>
                  <a:lnTo>
                    <a:pt x="408686" y="177431"/>
                  </a:lnTo>
                  <a:lnTo>
                    <a:pt x="408571" y="178701"/>
                  </a:lnTo>
                  <a:lnTo>
                    <a:pt x="407758" y="178701"/>
                  </a:lnTo>
                  <a:lnTo>
                    <a:pt x="406742" y="176161"/>
                  </a:lnTo>
                  <a:lnTo>
                    <a:pt x="406234" y="174891"/>
                  </a:lnTo>
                  <a:lnTo>
                    <a:pt x="404482" y="169811"/>
                  </a:lnTo>
                  <a:lnTo>
                    <a:pt x="403656" y="176161"/>
                  </a:lnTo>
                  <a:lnTo>
                    <a:pt x="403021" y="174891"/>
                  </a:lnTo>
                  <a:lnTo>
                    <a:pt x="402374" y="173621"/>
                  </a:lnTo>
                  <a:lnTo>
                    <a:pt x="400494" y="169811"/>
                  </a:lnTo>
                  <a:lnTo>
                    <a:pt x="401904" y="166001"/>
                  </a:lnTo>
                  <a:lnTo>
                    <a:pt x="398741" y="164731"/>
                  </a:lnTo>
                  <a:lnTo>
                    <a:pt x="400494" y="173621"/>
                  </a:lnTo>
                  <a:lnTo>
                    <a:pt x="400494" y="174891"/>
                  </a:lnTo>
                  <a:lnTo>
                    <a:pt x="398513" y="174891"/>
                  </a:lnTo>
                  <a:lnTo>
                    <a:pt x="398335" y="173621"/>
                  </a:lnTo>
                  <a:lnTo>
                    <a:pt x="398157" y="172351"/>
                  </a:lnTo>
                  <a:lnTo>
                    <a:pt x="397103" y="167271"/>
                  </a:lnTo>
                  <a:lnTo>
                    <a:pt x="393242" y="157111"/>
                  </a:lnTo>
                  <a:lnTo>
                    <a:pt x="394068" y="159651"/>
                  </a:lnTo>
                  <a:lnTo>
                    <a:pt x="396633" y="173621"/>
                  </a:lnTo>
                  <a:lnTo>
                    <a:pt x="393827" y="172351"/>
                  </a:lnTo>
                  <a:lnTo>
                    <a:pt x="393242" y="171081"/>
                  </a:lnTo>
                  <a:lnTo>
                    <a:pt x="392988" y="169811"/>
                  </a:lnTo>
                  <a:lnTo>
                    <a:pt x="390182" y="155752"/>
                  </a:lnTo>
                  <a:lnTo>
                    <a:pt x="389382" y="152031"/>
                  </a:lnTo>
                  <a:lnTo>
                    <a:pt x="389382" y="164731"/>
                  </a:lnTo>
                  <a:lnTo>
                    <a:pt x="391261" y="169811"/>
                  </a:lnTo>
                  <a:lnTo>
                    <a:pt x="389382" y="169811"/>
                  </a:lnTo>
                  <a:lnTo>
                    <a:pt x="389382" y="168541"/>
                  </a:lnTo>
                  <a:lnTo>
                    <a:pt x="387045" y="153301"/>
                  </a:lnTo>
                  <a:lnTo>
                    <a:pt x="386346" y="154571"/>
                  </a:lnTo>
                  <a:lnTo>
                    <a:pt x="384467" y="155841"/>
                  </a:lnTo>
                  <a:lnTo>
                    <a:pt x="389382" y="171081"/>
                  </a:lnTo>
                  <a:lnTo>
                    <a:pt x="385521" y="168541"/>
                  </a:lnTo>
                  <a:lnTo>
                    <a:pt x="385051" y="168541"/>
                  </a:lnTo>
                  <a:lnTo>
                    <a:pt x="384937" y="167271"/>
                  </a:lnTo>
                  <a:lnTo>
                    <a:pt x="383654" y="153301"/>
                  </a:lnTo>
                  <a:lnTo>
                    <a:pt x="382955" y="153301"/>
                  </a:lnTo>
                  <a:lnTo>
                    <a:pt x="383184" y="167271"/>
                  </a:lnTo>
                  <a:lnTo>
                    <a:pt x="382714" y="167271"/>
                  </a:lnTo>
                  <a:lnTo>
                    <a:pt x="380669" y="164731"/>
                  </a:lnTo>
                  <a:lnTo>
                    <a:pt x="378625" y="162191"/>
                  </a:lnTo>
                  <a:lnTo>
                    <a:pt x="382955" y="148221"/>
                  </a:lnTo>
                  <a:lnTo>
                    <a:pt x="380136" y="146951"/>
                  </a:lnTo>
                  <a:lnTo>
                    <a:pt x="379679" y="146951"/>
                  </a:lnTo>
                  <a:lnTo>
                    <a:pt x="378383" y="164731"/>
                  </a:lnTo>
                  <a:lnTo>
                    <a:pt x="377799" y="163461"/>
                  </a:lnTo>
                  <a:lnTo>
                    <a:pt x="379552" y="176161"/>
                  </a:lnTo>
                  <a:lnTo>
                    <a:pt x="390207" y="177431"/>
                  </a:lnTo>
                  <a:lnTo>
                    <a:pt x="389382" y="181241"/>
                  </a:lnTo>
                  <a:lnTo>
                    <a:pt x="381901" y="177431"/>
                  </a:lnTo>
                  <a:lnTo>
                    <a:pt x="383882" y="181241"/>
                  </a:lnTo>
                  <a:lnTo>
                    <a:pt x="387045" y="185051"/>
                  </a:lnTo>
                  <a:lnTo>
                    <a:pt x="389153" y="190131"/>
                  </a:lnTo>
                  <a:lnTo>
                    <a:pt x="386816" y="190131"/>
                  </a:lnTo>
                  <a:lnTo>
                    <a:pt x="389382" y="193941"/>
                  </a:lnTo>
                  <a:lnTo>
                    <a:pt x="390906" y="195211"/>
                  </a:lnTo>
                  <a:lnTo>
                    <a:pt x="388569" y="195211"/>
                  </a:lnTo>
                  <a:lnTo>
                    <a:pt x="389153" y="196481"/>
                  </a:lnTo>
                  <a:lnTo>
                    <a:pt x="393484" y="200291"/>
                  </a:lnTo>
                  <a:lnTo>
                    <a:pt x="394538" y="201561"/>
                  </a:lnTo>
                  <a:lnTo>
                    <a:pt x="394766" y="201561"/>
                  </a:lnTo>
                  <a:lnTo>
                    <a:pt x="394538" y="202831"/>
                  </a:lnTo>
                  <a:lnTo>
                    <a:pt x="389153" y="201561"/>
                  </a:lnTo>
                  <a:lnTo>
                    <a:pt x="388569" y="201561"/>
                  </a:lnTo>
                  <a:lnTo>
                    <a:pt x="397344" y="207911"/>
                  </a:lnTo>
                  <a:lnTo>
                    <a:pt x="391604" y="207911"/>
                  </a:lnTo>
                  <a:lnTo>
                    <a:pt x="398856" y="212991"/>
                  </a:lnTo>
                  <a:lnTo>
                    <a:pt x="400151" y="214261"/>
                  </a:lnTo>
                  <a:lnTo>
                    <a:pt x="400621" y="216801"/>
                  </a:lnTo>
                  <a:lnTo>
                    <a:pt x="399097" y="216801"/>
                  </a:lnTo>
                  <a:lnTo>
                    <a:pt x="398043" y="215531"/>
                  </a:lnTo>
                  <a:lnTo>
                    <a:pt x="396519" y="214261"/>
                  </a:lnTo>
                  <a:lnTo>
                    <a:pt x="394411" y="214261"/>
                  </a:lnTo>
                  <a:lnTo>
                    <a:pt x="395465" y="216801"/>
                  </a:lnTo>
                  <a:lnTo>
                    <a:pt x="402602" y="221881"/>
                  </a:lnTo>
                  <a:lnTo>
                    <a:pt x="404355" y="223151"/>
                  </a:lnTo>
                  <a:lnTo>
                    <a:pt x="405180" y="224421"/>
                  </a:lnTo>
                  <a:lnTo>
                    <a:pt x="403898" y="225691"/>
                  </a:lnTo>
                  <a:lnTo>
                    <a:pt x="395122" y="219341"/>
                  </a:lnTo>
                  <a:lnTo>
                    <a:pt x="395592" y="220611"/>
                  </a:lnTo>
                  <a:lnTo>
                    <a:pt x="405180" y="229501"/>
                  </a:lnTo>
                  <a:lnTo>
                    <a:pt x="407517" y="233311"/>
                  </a:lnTo>
                  <a:lnTo>
                    <a:pt x="407758" y="234581"/>
                  </a:lnTo>
                  <a:lnTo>
                    <a:pt x="406933" y="234581"/>
                  </a:lnTo>
                  <a:lnTo>
                    <a:pt x="401878" y="230771"/>
                  </a:lnTo>
                  <a:lnTo>
                    <a:pt x="399288" y="229501"/>
                  </a:lnTo>
                  <a:lnTo>
                    <a:pt x="400672" y="230771"/>
                  </a:lnTo>
                  <a:lnTo>
                    <a:pt x="407517" y="238391"/>
                  </a:lnTo>
                  <a:lnTo>
                    <a:pt x="409867" y="239661"/>
                  </a:lnTo>
                  <a:lnTo>
                    <a:pt x="410324" y="242201"/>
                  </a:lnTo>
                  <a:lnTo>
                    <a:pt x="408571" y="242201"/>
                  </a:lnTo>
                  <a:lnTo>
                    <a:pt x="402069" y="237121"/>
                  </a:lnTo>
                  <a:lnTo>
                    <a:pt x="401548" y="237121"/>
                  </a:lnTo>
                  <a:lnTo>
                    <a:pt x="405244" y="242201"/>
                  </a:lnTo>
                  <a:lnTo>
                    <a:pt x="411378" y="247281"/>
                  </a:lnTo>
                  <a:lnTo>
                    <a:pt x="411962" y="248551"/>
                  </a:lnTo>
                  <a:lnTo>
                    <a:pt x="410794" y="248551"/>
                  </a:lnTo>
                  <a:lnTo>
                    <a:pt x="403491" y="243471"/>
                  </a:lnTo>
                  <a:lnTo>
                    <a:pt x="401002" y="243471"/>
                  </a:lnTo>
                  <a:lnTo>
                    <a:pt x="403453" y="247281"/>
                  </a:lnTo>
                  <a:lnTo>
                    <a:pt x="411035" y="256171"/>
                  </a:lnTo>
                  <a:lnTo>
                    <a:pt x="411492" y="257441"/>
                  </a:lnTo>
                  <a:lnTo>
                    <a:pt x="412318" y="257441"/>
                  </a:lnTo>
                  <a:lnTo>
                    <a:pt x="411848" y="258711"/>
                  </a:lnTo>
                  <a:lnTo>
                    <a:pt x="411492" y="259981"/>
                  </a:lnTo>
                  <a:lnTo>
                    <a:pt x="410565" y="258711"/>
                  </a:lnTo>
                  <a:lnTo>
                    <a:pt x="409981" y="258711"/>
                  </a:lnTo>
                  <a:lnTo>
                    <a:pt x="404914" y="254901"/>
                  </a:lnTo>
                  <a:lnTo>
                    <a:pt x="403567" y="253631"/>
                  </a:lnTo>
                  <a:lnTo>
                    <a:pt x="405968" y="257441"/>
                  </a:lnTo>
                  <a:lnTo>
                    <a:pt x="412089" y="266331"/>
                  </a:lnTo>
                  <a:lnTo>
                    <a:pt x="413727" y="268871"/>
                  </a:lnTo>
                  <a:lnTo>
                    <a:pt x="414426" y="270141"/>
                  </a:lnTo>
                  <a:lnTo>
                    <a:pt x="411848" y="268871"/>
                  </a:lnTo>
                  <a:lnTo>
                    <a:pt x="404774" y="261251"/>
                  </a:lnTo>
                  <a:lnTo>
                    <a:pt x="401713" y="258711"/>
                  </a:lnTo>
                  <a:lnTo>
                    <a:pt x="403644" y="262521"/>
                  </a:lnTo>
                  <a:lnTo>
                    <a:pt x="411492" y="273951"/>
                  </a:lnTo>
                  <a:lnTo>
                    <a:pt x="413131" y="276491"/>
                  </a:lnTo>
                  <a:lnTo>
                    <a:pt x="413372" y="277761"/>
                  </a:lnTo>
                  <a:lnTo>
                    <a:pt x="411264" y="276491"/>
                  </a:lnTo>
                  <a:lnTo>
                    <a:pt x="405282" y="268871"/>
                  </a:lnTo>
                  <a:lnTo>
                    <a:pt x="403161" y="266331"/>
                  </a:lnTo>
                  <a:lnTo>
                    <a:pt x="404952" y="270141"/>
                  </a:lnTo>
                  <a:lnTo>
                    <a:pt x="410679" y="279031"/>
                  </a:lnTo>
                  <a:lnTo>
                    <a:pt x="411378" y="281571"/>
                  </a:lnTo>
                  <a:lnTo>
                    <a:pt x="410679" y="281571"/>
                  </a:lnTo>
                  <a:lnTo>
                    <a:pt x="404876" y="273951"/>
                  </a:lnTo>
                  <a:lnTo>
                    <a:pt x="402374" y="271411"/>
                  </a:lnTo>
                  <a:lnTo>
                    <a:pt x="403898" y="273951"/>
                  </a:lnTo>
                  <a:lnTo>
                    <a:pt x="410210" y="284111"/>
                  </a:lnTo>
                  <a:lnTo>
                    <a:pt x="411734" y="286651"/>
                  </a:lnTo>
                  <a:lnTo>
                    <a:pt x="411492" y="286651"/>
                  </a:lnTo>
                  <a:lnTo>
                    <a:pt x="409981" y="285381"/>
                  </a:lnTo>
                  <a:lnTo>
                    <a:pt x="403415" y="277761"/>
                  </a:lnTo>
                  <a:lnTo>
                    <a:pt x="401129" y="275221"/>
                  </a:lnTo>
                  <a:lnTo>
                    <a:pt x="403110" y="279031"/>
                  </a:lnTo>
                  <a:lnTo>
                    <a:pt x="409397" y="287921"/>
                  </a:lnTo>
                  <a:lnTo>
                    <a:pt x="410451" y="289191"/>
                  </a:lnTo>
                  <a:lnTo>
                    <a:pt x="410908" y="290461"/>
                  </a:lnTo>
                  <a:lnTo>
                    <a:pt x="409155" y="290461"/>
                  </a:lnTo>
                  <a:lnTo>
                    <a:pt x="401586" y="281571"/>
                  </a:lnTo>
                  <a:lnTo>
                    <a:pt x="399008" y="279031"/>
                  </a:lnTo>
                  <a:lnTo>
                    <a:pt x="401396" y="282841"/>
                  </a:lnTo>
                  <a:lnTo>
                    <a:pt x="408686" y="291731"/>
                  </a:lnTo>
                  <a:lnTo>
                    <a:pt x="408927" y="295541"/>
                  </a:lnTo>
                  <a:lnTo>
                    <a:pt x="407631" y="294271"/>
                  </a:lnTo>
                  <a:lnTo>
                    <a:pt x="405066" y="291731"/>
                  </a:lnTo>
                  <a:lnTo>
                    <a:pt x="405066" y="290461"/>
                  </a:lnTo>
                  <a:lnTo>
                    <a:pt x="403771" y="289191"/>
                  </a:lnTo>
                  <a:lnTo>
                    <a:pt x="398983" y="284111"/>
                  </a:lnTo>
                  <a:lnTo>
                    <a:pt x="397256" y="282841"/>
                  </a:lnTo>
                  <a:lnTo>
                    <a:pt x="398907" y="285381"/>
                  </a:lnTo>
                  <a:lnTo>
                    <a:pt x="404241" y="293001"/>
                  </a:lnTo>
                  <a:lnTo>
                    <a:pt x="403186" y="294271"/>
                  </a:lnTo>
                  <a:lnTo>
                    <a:pt x="401904" y="294271"/>
                  </a:lnTo>
                  <a:lnTo>
                    <a:pt x="400380" y="293001"/>
                  </a:lnTo>
                  <a:lnTo>
                    <a:pt x="399389" y="291731"/>
                  </a:lnTo>
                  <a:lnTo>
                    <a:pt x="395439" y="286651"/>
                  </a:lnTo>
                  <a:lnTo>
                    <a:pt x="393395" y="284111"/>
                  </a:lnTo>
                  <a:lnTo>
                    <a:pt x="394195" y="286651"/>
                  </a:lnTo>
                  <a:lnTo>
                    <a:pt x="397814" y="291731"/>
                  </a:lnTo>
                  <a:lnTo>
                    <a:pt x="393242" y="291731"/>
                  </a:lnTo>
                  <a:lnTo>
                    <a:pt x="392430" y="290461"/>
                  </a:lnTo>
                  <a:lnTo>
                    <a:pt x="391731" y="289191"/>
                  </a:lnTo>
                  <a:lnTo>
                    <a:pt x="390677" y="287921"/>
                  </a:lnTo>
                  <a:lnTo>
                    <a:pt x="385737" y="284111"/>
                  </a:lnTo>
                  <a:lnTo>
                    <a:pt x="383260" y="282841"/>
                  </a:lnTo>
                  <a:lnTo>
                    <a:pt x="383781" y="284111"/>
                  </a:lnTo>
                  <a:lnTo>
                    <a:pt x="387858" y="289191"/>
                  </a:lnTo>
                  <a:lnTo>
                    <a:pt x="388099" y="290461"/>
                  </a:lnTo>
                  <a:lnTo>
                    <a:pt x="387629" y="290461"/>
                  </a:lnTo>
                  <a:lnTo>
                    <a:pt x="378625" y="289191"/>
                  </a:lnTo>
                  <a:lnTo>
                    <a:pt x="377571" y="289191"/>
                  </a:lnTo>
                  <a:lnTo>
                    <a:pt x="376275" y="287921"/>
                  </a:lnTo>
                  <a:lnTo>
                    <a:pt x="375348" y="286651"/>
                  </a:lnTo>
                  <a:lnTo>
                    <a:pt x="371487" y="280301"/>
                  </a:lnTo>
                  <a:lnTo>
                    <a:pt x="369138" y="277761"/>
                  </a:lnTo>
                  <a:lnTo>
                    <a:pt x="362712" y="271411"/>
                  </a:lnTo>
                  <a:lnTo>
                    <a:pt x="363296" y="273951"/>
                  </a:lnTo>
                  <a:lnTo>
                    <a:pt x="368096" y="277761"/>
                  </a:lnTo>
                  <a:lnTo>
                    <a:pt x="371957" y="284111"/>
                  </a:lnTo>
                  <a:lnTo>
                    <a:pt x="372999" y="289191"/>
                  </a:lnTo>
                  <a:lnTo>
                    <a:pt x="370662" y="287921"/>
                  </a:lnTo>
                  <a:lnTo>
                    <a:pt x="368325" y="286651"/>
                  </a:lnTo>
                  <a:lnTo>
                    <a:pt x="366801" y="286651"/>
                  </a:lnTo>
                  <a:lnTo>
                    <a:pt x="363994" y="282841"/>
                  </a:lnTo>
                  <a:lnTo>
                    <a:pt x="363181" y="281863"/>
                  </a:lnTo>
                  <a:lnTo>
                    <a:pt x="363181" y="285381"/>
                  </a:lnTo>
                  <a:lnTo>
                    <a:pt x="363181" y="286651"/>
                  </a:lnTo>
                  <a:lnTo>
                    <a:pt x="362127" y="285381"/>
                  </a:lnTo>
                  <a:lnTo>
                    <a:pt x="360362" y="285381"/>
                  </a:lnTo>
                  <a:lnTo>
                    <a:pt x="358140" y="282968"/>
                  </a:lnTo>
                  <a:lnTo>
                    <a:pt x="358140" y="285381"/>
                  </a:lnTo>
                  <a:lnTo>
                    <a:pt x="353822" y="285381"/>
                  </a:lnTo>
                  <a:lnTo>
                    <a:pt x="353110" y="284111"/>
                  </a:lnTo>
                  <a:lnTo>
                    <a:pt x="352412" y="282841"/>
                  </a:lnTo>
                  <a:lnTo>
                    <a:pt x="351358" y="281571"/>
                  </a:lnTo>
                  <a:lnTo>
                    <a:pt x="350304" y="280581"/>
                  </a:lnTo>
                  <a:lnTo>
                    <a:pt x="350304" y="284111"/>
                  </a:lnTo>
                  <a:lnTo>
                    <a:pt x="346684" y="284111"/>
                  </a:lnTo>
                  <a:lnTo>
                    <a:pt x="343408" y="279793"/>
                  </a:lnTo>
                  <a:lnTo>
                    <a:pt x="343408" y="282841"/>
                  </a:lnTo>
                  <a:lnTo>
                    <a:pt x="342696" y="284111"/>
                  </a:lnTo>
                  <a:lnTo>
                    <a:pt x="341058" y="284111"/>
                  </a:lnTo>
                  <a:lnTo>
                    <a:pt x="339077" y="282841"/>
                  </a:lnTo>
                  <a:lnTo>
                    <a:pt x="336384" y="279539"/>
                  </a:lnTo>
                  <a:lnTo>
                    <a:pt x="336384" y="282841"/>
                  </a:lnTo>
                  <a:lnTo>
                    <a:pt x="332994" y="282841"/>
                  </a:lnTo>
                  <a:lnTo>
                    <a:pt x="331114" y="280416"/>
                  </a:lnTo>
                  <a:lnTo>
                    <a:pt x="331114" y="281571"/>
                  </a:lnTo>
                  <a:lnTo>
                    <a:pt x="329831" y="282841"/>
                  </a:lnTo>
                  <a:lnTo>
                    <a:pt x="327253" y="282841"/>
                  </a:lnTo>
                  <a:lnTo>
                    <a:pt x="324688" y="280301"/>
                  </a:lnTo>
                  <a:lnTo>
                    <a:pt x="324688" y="282841"/>
                  </a:lnTo>
                  <a:lnTo>
                    <a:pt x="320827" y="282841"/>
                  </a:lnTo>
                  <a:lnTo>
                    <a:pt x="320001" y="281571"/>
                  </a:lnTo>
                  <a:lnTo>
                    <a:pt x="319773" y="277761"/>
                  </a:lnTo>
                  <a:lnTo>
                    <a:pt x="321640" y="280301"/>
                  </a:lnTo>
                  <a:lnTo>
                    <a:pt x="323164" y="280301"/>
                  </a:lnTo>
                  <a:lnTo>
                    <a:pt x="324688" y="282841"/>
                  </a:lnTo>
                  <a:lnTo>
                    <a:pt x="324688" y="280301"/>
                  </a:lnTo>
                  <a:lnTo>
                    <a:pt x="322110" y="279031"/>
                  </a:lnTo>
                  <a:lnTo>
                    <a:pt x="321246" y="277761"/>
                  </a:lnTo>
                  <a:lnTo>
                    <a:pt x="319532" y="275221"/>
                  </a:lnTo>
                  <a:lnTo>
                    <a:pt x="319189" y="273951"/>
                  </a:lnTo>
                  <a:lnTo>
                    <a:pt x="318719" y="271411"/>
                  </a:lnTo>
                  <a:lnTo>
                    <a:pt x="323164" y="275221"/>
                  </a:lnTo>
                  <a:lnTo>
                    <a:pt x="327025" y="277761"/>
                  </a:lnTo>
                  <a:lnTo>
                    <a:pt x="331114" y="281571"/>
                  </a:lnTo>
                  <a:lnTo>
                    <a:pt x="331114" y="280416"/>
                  </a:lnTo>
                  <a:lnTo>
                    <a:pt x="328079" y="276491"/>
                  </a:lnTo>
                  <a:lnTo>
                    <a:pt x="323977" y="273951"/>
                  </a:lnTo>
                  <a:lnTo>
                    <a:pt x="321284" y="271411"/>
                  </a:lnTo>
                  <a:lnTo>
                    <a:pt x="318604" y="268871"/>
                  </a:lnTo>
                  <a:lnTo>
                    <a:pt x="318477" y="268871"/>
                  </a:lnTo>
                  <a:lnTo>
                    <a:pt x="318477" y="263791"/>
                  </a:lnTo>
                  <a:lnTo>
                    <a:pt x="319062" y="261251"/>
                  </a:lnTo>
                  <a:lnTo>
                    <a:pt x="323456" y="267601"/>
                  </a:lnTo>
                  <a:lnTo>
                    <a:pt x="332003" y="276491"/>
                  </a:lnTo>
                  <a:lnTo>
                    <a:pt x="336384" y="282841"/>
                  </a:lnTo>
                  <a:lnTo>
                    <a:pt x="336384" y="279539"/>
                  </a:lnTo>
                  <a:lnTo>
                    <a:pt x="333908" y="276491"/>
                  </a:lnTo>
                  <a:lnTo>
                    <a:pt x="328879" y="271411"/>
                  </a:lnTo>
                  <a:lnTo>
                    <a:pt x="323926" y="265061"/>
                  </a:lnTo>
                  <a:lnTo>
                    <a:pt x="320192" y="261251"/>
                  </a:lnTo>
                  <a:lnTo>
                    <a:pt x="318947" y="259981"/>
                  </a:lnTo>
                  <a:lnTo>
                    <a:pt x="318947" y="258711"/>
                  </a:lnTo>
                  <a:lnTo>
                    <a:pt x="319189" y="258711"/>
                  </a:lnTo>
                  <a:lnTo>
                    <a:pt x="319773" y="257441"/>
                  </a:lnTo>
                  <a:lnTo>
                    <a:pt x="320001" y="256171"/>
                  </a:lnTo>
                  <a:lnTo>
                    <a:pt x="320471" y="254901"/>
                  </a:lnTo>
                  <a:lnTo>
                    <a:pt x="326351" y="262521"/>
                  </a:lnTo>
                  <a:lnTo>
                    <a:pt x="332282" y="268871"/>
                  </a:lnTo>
                  <a:lnTo>
                    <a:pt x="338048" y="276491"/>
                  </a:lnTo>
                  <a:lnTo>
                    <a:pt x="343408" y="282841"/>
                  </a:lnTo>
                  <a:lnTo>
                    <a:pt x="343408" y="279793"/>
                  </a:lnTo>
                  <a:lnTo>
                    <a:pt x="339940" y="275221"/>
                  </a:lnTo>
                  <a:lnTo>
                    <a:pt x="333476" y="267601"/>
                  </a:lnTo>
                  <a:lnTo>
                    <a:pt x="320700" y="253631"/>
                  </a:lnTo>
                  <a:lnTo>
                    <a:pt x="321284" y="252361"/>
                  </a:lnTo>
                  <a:lnTo>
                    <a:pt x="321754" y="249821"/>
                  </a:lnTo>
                  <a:lnTo>
                    <a:pt x="336981" y="267601"/>
                  </a:lnTo>
                  <a:lnTo>
                    <a:pt x="349364" y="282841"/>
                  </a:lnTo>
                  <a:lnTo>
                    <a:pt x="350304" y="284111"/>
                  </a:lnTo>
                  <a:lnTo>
                    <a:pt x="350304" y="280581"/>
                  </a:lnTo>
                  <a:lnTo>
                    <a:pt x="345973" y="276491"/>
                  </a:lnTo>
                  <a:lnTo>
                    <a:pt x="344919" y="275221"/>
                  </a:lnTo>
                  <a:lnTo>
                    <a:pt x="338455" y="267601"/>
                  </a:lnTo>
                  <a:lnTo>
                    <a:pt x="333311" y="261251"/>
                  </a:lnTo>
                  <a:lnTo>
                    <a:pt x="328307" y="254901"/>
                  </a:lnTo>
                  <a:lnTo>
                    <a:pt x="323443" y="249821"/>
                  </a:lnTo>
                  <a:lnTo>
                    <a:pt x="322224" y="248551"/>
                  </a:lnTo>
                  <a:lnTo>
                    <a:pt x="322402" y="247281"/>
                  </a:lnTo>
                  <a:lnTo>
                    <a:pt x="322580" y="246011"/>
                  </a:lnTo>
                  <a:lnTo>
                    <a:pt x="323049" y="244741"/>
                  </a:lnTo>
                  <a:lnTo>
                    <a:pt x="323278" y="243471"/>
                  </a:lnTo>
                  <a:lnTo>
                    <a:pt x="330327" y="252361"/>
                  </a:lnTo>
                  <a:lnTo>
                    <a:pt x="338366" y="261251"/>
                  </a:lnTo>
                  <a:lnTo>
                    <a:pt x="353466" y="280301"/>
                  </a:lnTo>
                  <a:lnTo>
                    <a:pt x="356044" y="282841"/>
                  </a:lnTo>
                  <a:lnTo>
                    <a:pt x="354164" y="281571"/>
                  </a:lnTo>
                  <a:lnTo>
                    <a:pt x="356044" y="284111"/>
                  </a:lnTo>
                  <a:lnTo>
                    <a:pt x="358140" y="285381"/>
                  </a:lnTo>
                  <a:lnTo>
                    <a:pt x="358140" y="282968"/>
                  </a:lnTo>
                  <a:lnTo>
                    <a:pt x="358025" y="282841"/>
                  </a:lnTo>
                  <a:lnTo>
                    <a:pt x="358267" y="282841"/>
                  </a:lnTo>
                  <a:lnTo>
                    <a:pt x="355917" y="280301"/>
                  </a:lnTo>
                  <a:lnTo>
                    <a:pt x="339191" y="259981"/>
                  </a:lnTo>
                  <a:lnTo>
                    <a:pt x="331127" y="251091"/>
                  </a:lnTo>
                  <a:lnTo>
                    <a:pt x="324700" y="243471"/>
                  </a:lnTo>
                  <a:lnTo>
                    <a:pt x="323634" y="242201"/>
                  </a:lnTo>
                  <a:lnTo>
                    <a:pt x="323862" y="240931"/>
                  </a:lnTo>
                  <a:lnTo>
                    <a:pt x="324218" y="239661"/>
                  </a:lnTo>
                  <a:lnTo>
                    <a:pt x="324446" y="238391"/>
                  </a:lnTo>
                  <a:lnTo>
                    <a:pt x="331431" y="246011"/>
                  </a:lnTo>
                  <a:lnTo>
                    <a:pt x="360832" y="282841"/>
                  </a:lnTo>
                  <a:lnTo>
                    <a:pt x="360603" y="281571"/>
                  </a:lnTo>
                  <a:lnTo>
                    <a:pt x="363181" y="285381"/>
                  </a:lnTo>
                  <a:lnTo>
                    <a:pt x="363181" y="281863"/>
                  </a:lnTo>
                  <a:lnTo>
                    <a:pt x="362940" y="281571"/>
                  </a:lnTo>
                  <a:lnTo>
                    <a:pt x="358851" y="276491"/>
                  </a:lnTo>
                  <a:lnTo>
                    <a:pt x="341210" y="256171"/>
                  </a:lnTo>
                  <a:lnTo>
                    <a:pt x="332714" y="246011"/>
                  </a:lnTo>
                  <a:lnTo>
                    <a:pt x="325932" y="238391"/>
                  </a:lnTo>
                  <a:lnTo>
                    <a:pt x="324802" y="237121"/>
                  </a:lnTo>
                  <a:lnTo>
                    <a:pt x="325272" y="235851"/>
                  </a:lnTo>
                  <a:lnTo>
                    <a:pt x="325272" y="233311"/>
                  </a:lnTo>
                  <a:lnTo>
                    <a:pt x="325501" y="232041"/>
                  </a:lnTo>
                  <a:lnTo>
                    <a:pt x="332359" y="240931"/>
                  </a:lnTo>
                  <a:lnTo>
                    <a:pt x="340334" y="251091"/>
                  </a:lnTo>
                  <a:lnTo>
                    <a:pt x="349224" y="261251"/>
                  </a:lnTo>
                  <a:lnTo>
                    <a:pt x="358851" y="270141"/>
                  </a:lnTo>
                  <a:lnTo>
                    <a:pt x="355498" y="265061"/>
                  </a:lnTo>
                  <a:lnTo>
                    <a:pt x="348424" y="257441"/>
                  </a:lnTo>
                  <a:lnTo>
                    <a:pt x="339648" y="247281"/>
                  </a:lnTo>
                  <a:lnTo>
                    <a:pt x="329133" y="234581"/>
                  </a:lnTo>
                  <a:lnTo>
                    <a:pt x="327964" y="232041"/>
                  </a:lnTo>
                  <a:lnTo>
                    <a:pt x="327367" y="230771"/>
                  </a:lnTo>
                  <a:lnTo>
                    <a:pt x="326085" y="228231"/>
                  </a:lnTo>
                  <a:lnTo>
                    <a:pt x="326199" y="226961"/>
                  </a:lnTo>
                  <a:lnTo>
                    <a:pt x="326326" y="224421"/>
                  </a:lnTo>
                  <a:lnTo>
                    <a:pt x="326669" y="223151"/>
                  </a:lnTo>
                  <a:lnTo>
                    <a:pt x="332638" y="233311"/>
                  </a:lnTo>
                  <a:lnTo>
                    <a:pt x="340194" y="243471"/>
                  </a:lnTo>
                  <a:lnTo>
                    <a:pt x="349364" y="253631"/>
                  </a:lnTo>
                  <a:lnTo>
                    <a:pt x="360133" y="263791"/>
                  </a:lnTo>
                  <a:lnTo>
                    <a:pt x="356476" y="258711"/>
                  </a:lnTo>
                  <a:lnTo>
                    <a:pt x="349516" y="251091"/>
                  </a:lnTo>
                  <a:lnTo>
                    <a:pt x="341274" y="242201"/>
                  </a:lnTo>
                  <a:lnTo>
                    <a:pt x="333806" y="232041"/>
                  </a:lnTo>
                  <a:lnTo>
                    <a:pt x="330771" y="226961"/>
                  </a:lnTo>
                  <a:lnTo>
                    <a:pt x="328422" y="223151"/>
                  </a:lnTo>
                  <a:lnTo>
                    <a:pt x="327571" y="220611"/>
                  </a:lnTo>
                  <a:lnTo>
                    <a:pt x="327139" y="219341"/>
                  </a:lnTo>
                  <a:lnTo>
                    <a:pt x="327139" y="216801"/>
                  </a:lnTo>
                  <a:lnTo>
                    <a:pt x="333311" y="226961"/>
                  </a:lnTo>
                  <a:lnTo>
                    <a:pt x="341122" y="238391"/>
                  </a:lnTo>
                  <a:lnTo>
                    <a:pt x="350342" y="247281"/>
                  </a:lnTo>
                  <a:lnTo>
                    <a:pt x="360718" y="257441"/>
                  </a:lnTo>
                  <a:lnTo>
                    <a:pt x="357085" y="252361"/>
                  </a:lnTo>
                  <a:lnTo>
                    <a:pt x="341884" y="235851"/>
                  </a:lnTo>
                  <a:lnTo>
                    <a:pt x="334632" y="226961"/>
                  </a:lnTo>
                  <a:lnTo>
                    <a:pt x="331228" y="220611"/>
                  </a:lnTo>
                  <a:lnTo>
                    <a:pt x="329133" y="216801"/>
                  </a:lnTo>
                  <a:lnTo>
                    <a:pt x="327723" y="212991"/>
                  </a:lnTo>
                  <a:lnTo>
                    <a:pt x="327723" y="210451"/>
                  </a:lnTo>
                  <a:lnTo>
                    <a:pt x="334187" y="220611"/>
                  </a:lnTo>
                  <a:lnTo>
                    <a:pt x="342798" y="232041"/>
                  </a:lnTo>
                  <a:lnTo>
                    <a:pt x="352717" y="243471"/>
                  </a:lnTo>
                  <a:lnTo>
                    <a:pt x="363054" y="253631"/>
                  </a:lnTo>
                  <a:lnTo>
                    <a:pt x="359156" y="248551"/>
                  </a:lnTo>
                  <a:lnTo>
                    <a:pt x="351459" y="239661"/>
                  </a:lnTo>
                  <a:lnTo>
                    <a:pt x="342607" y="230771"/>
                  </a:lnTo>
                  <a:lnTo>
                    <a:pt x="335216" y="220611"/>
                  </a:lnTo>
                  <a:lnTo>
                    <a:pt x="331825" y="214261"/>
                  </a:lnTo>
                  <a:lnTo>
                    <a:pt x="330060" y="210451"/>
                  </a:lnTo>
                  <a:lnTo>
                    <a:pt x="329476" y="209181"/>
                  </a:lnTo>
                  <a:lnTo>
                    <a:pt x="328841" y="207911"/>
                  </a:lnTo>
                  <a:lnTo>
                    <a:pt x="328193" y="206641"/>
                  </a:lnTo>
                  <a:lnTo>
                    <a:pt x="328193" y="202831"/>
                  </a:lnTo>
                  <a:lnTo>
                    <a:pt x="333933" y="212991"/>
                  </a:lnTo>
                  <a:lnTo>
                    <a:pt x="342125" y="224421"/>
                  </a:lnTo>
                  <a:lnTo>
                    <a:pt x="351929" y="235851"/>
                  </a:lnTo>
                  <a:lnTo>
                    <a:pt x="362470" y="244741"/>
                  </a:lnTo>
                  <a:lnTo>
                    <a:pt x="358698" y="239661"/>
                  </a:lnTo>
                  <a:lnTo>
                    <a:pt x="351345" y="232041"/>
                  </a:lnTo>
                  <a:lnTo>
                    <a:pt x="342912" y="223151"/>
                  </a:lnTo>
                  <a:lnTo>
                    <a:pt x="335915" y="214261"/>
                  </a:lnTo>
                  <a:lnTo>
                    <a:pt x="332054" y="207911"/>
                  </a:lnTo>
                  <a:lnTo>
                    <a:pt x="329946" y="202831"/>
                  </a:lnTo>
                  <a:lnTo>
                    <a:pt x="328777" y="199021"/>
                  </a:lnTo>
                  <a:lnTo>
                    <a:pt x="328777" y="196481"/>
                  </a:lnTo>
                  <a:lnTo>
                    <a:pt x="329006" y="195211"/>
                  </a:lnTo>
                  <a:lnTo>
                    <a:pt x="334213" y="206641"/>
                  </a:lnTo>
                  <a:lnTo>
                    <a:pt x="341960" y="216801"/>
                  </a:lnTo>
                  <a:lnTo>
                    <a:pt x="351472" y="226961"/>
                  </a:lnTo>
                  <a:lnTo>
                    <a:pt x="362000" y="235851"/>
                  </a:lnTo>
                  <a:lnTo>
                    <a:pt x="358381" y="232041"/>
                  </a:lnTo>
                  <a:lnTo>
                    <a:pt x="351485" y="224421"/>
                  </a:lnTo>
                  <a:lnTo>
                    <a:pt x="343662" y="216801"/>
                  </a:lnTo>
                  <a:lnTo>
                    <a:pt x="337197" y="207911"/>
                  </a:lnTo>
                  <a:lnTo>
                    <a:pt x="332867" y="200291"/>
                  </a:lnTo>
                  <a:lnTo>
                    <a:pt x="330454" y="195211"/>
                  </a:lnTo>
                  <a:lnTo>
                    <a:pt x="329247" y="192671"/>
                  </a:lnTo>
                  <a:lnTo>
                    <a:pt x="329247" y="188861"/>
                  </a:lnTo>
                  <a:lnTo>
                    <a:pt x="329476" y="187591"/>
                  </a:lnTo>
                  <a:lnTo>
                    <a:pt x="334086" y="197751"/>
                  </a:lnTo>
                  <a:lnTo>
                    <a:pt x="341312" y="209181"/>
                  </a:lnTo>
                  <a:lnTo>
                    <a:pt x="350494" y="219341"/>
                  </a:lnTo>
                  <a:lnTo>
                    <a:pt x="360959" y="228231"/>
                  </a:lnTo>
                  <a:lnTo>
                    <a:pt x="357822" y="224421"/>
                  </a:lnTo>
                  <a:lnTo>
                    <a:pt x="351472" y="218071"/>
                  </a:lnTo>
                  <a:lnTo>
                    <a:pt x="344068" y="210451"/>
                  </a:lnTo>
                  <a:lnTo>
                    <a:pt x="337781" y="201561"/>
                  </a:lnTo>
                  <a:lnTo>
                    <a:pt x="332867" y="193941"/>
                  </a:lnTo>
                  <a:lnTo>
                    <a:pt x="331355" y="187591"/>
                  </a:lnTo>
                  <a:lnTo>
                    <a:pt x="329717" y="185051"/>
                  </a:lnTo>
                  <a:lnTo>
                    <a:pt x="329717" y="183781"/>
                  </a:lnTo>
                  <a:lnTo>
                    <a:pt x="329946" y="182511"/>
                  </a:lnTo>
                  <a:lnTo>
                    <a:pt x="329946" y="179971"/>
                  </a:lnTo>
                  <a:lnTo>
                    <a:pt x="330301" y="178701"/>
                  </a:lnTo>
                  <a:lnTo>
                    <a:pt x="334086" y="190131"/>
                  </a:lnTo>
                  <a:lnTo>
                    <a:pt x="340779" y="200291"/>
                  </a:lnTo>
                  <a:lnTo>
                    <a:pt x="349694" y="211721"/>
                  </a:lnTo>
                  <a:lnTo>
                    <a:pt x="360133" y="221881"/>
                  </a:lnTo>
                  <a:lnTo>
                    <a:pt x="357225" y="216801"/>
                  </a:lnTo>
                  <a:lnTo>
                    <a:pt x="351409" y="210451"/>
                  </a:lnTo>
                  <a:lnTo>
                    <a:pt x="344690" y="204101"/>
                  </a:lnTo>
                  <a:lnTo>
                    <a:pt x="333463" y="186321"/>
                  </a:lnTo>
                  <a:lnTo>
                    <a:pt x="332168" y="181241"/>
                  </a:lnTo>
                  <a:lnTo>
                    <a:pt x="330923" y="178701"/>
                  </a:lnTo>
                  <a:lnTo>
                    <a:pt x="330301" y="177431"/>
                  </a:lnTo>
                  <a:lnTo>
                    <a:pt x="333387" y="163461"/>
                  </a:lnTo>
                  <a:lnTo>
                    <a:pt x="335622" y="153301"/>
                  </a:lnTo>
                  <a:lnTo>
                    <a:pt x="344855" y="134251"/>
                  </a:lnTo>
                  <a:lnTo>
                    <a:pt x="348665" y="130441"/>
                  </a:lnTo>
                  <a:lnTo>
                    <a:pt x="357568" y="121551"/>
                  </a:lnTo>
                  <a:lnTo>
                    <a:pt x="370192" y="116471"/>
                  </a:lnTo>
                  <a:lnTo>
                    <a:pt x="373354" y="115201"/>
                  </a:lnTo>
                  <a:lnTo>
                    <a:pt x="373938" y="116471"/>
                  </a:lnTo>
                  <a:lnTo>
                    <a:pt x="373240" y="120281"/>
                  </a:lnTo>
                  <a:lnTo>
                    <a:pt x="373938" y="125361"/>
                  </a:lnTo>
                  <a:lnTo>
                    <a:pt x="376516" y="130441"/>
                  </a:lnTo>
                  <a:lnTo>
                    <a:pt x="376986" y="129171"/>
                  </a:lnTo>
                  <a:lnTo>
                    <a:pt x="375691" y="124091"/>
                  </a:lnTo>
                  <a:lnTo>
                    <a:pt x="375539" y="121551"/>
                  </a:lnTo>
                  <a:lnTo>
                    <a:pt x="375462" y="116471"/>
                  </a:lnTo>
                  <a:lnTo>
                    <a:pt x="377456" y="116471"/>
                  </a:lnTo>
                  <a:lnTo>
                    <a:pt x="377685" y="121551"/>
                  </a:lnTo>
                  <a:lnTo>
                    <a:pt x="379552" y="126631"/>
                  </a:lnTo>
                  <a:lnTo>
                    <a:pt x="381774" y="127901"/>
                  </a:lnTo>
                  <a:lnTo>
                    <a:pt x="379907" y="124091"/>
                  </a:lnTo>
                  <a:lnTo>
                    <a:pt x="379793" y="122821"/>
                  </a:lnTo>
                  <a:lnTo>
                    <a:pt x="379679" y="117741"/>
                  </a:lnTo>
                  <a:lnTo>
                    <a:pt x="382485" y="119011"/>
                  </a:lnTo>
                  <a:lnTo>
                    <a:pt x="382485" y="124091"/>
                  </a:lnTo>
                  <a:lnTo>
                    <a:pt x="384238" y="129171"/>
                  </a:lnTo>
                  <a:lnTo>
                    <a:pt x="386816" y="130441"/>
                  </a:lnTo>
                  <a:lnTo>
                    <a:pt x="384530" y="126733"/>
                  </a:lnTo>
                  <a:lnTo>
                    <a:pt x="384467" y="122821"/>
                  </a:lnTo>
                  <a:lnTo>
                    <a:pt x="384822" y="120281"/>
                  </a:lnTo>
                  <a:lnTo>
                    <a:pt x="385292" y="120281"/>
                  </a:lnTo>
                  <a:lnTo>
                    <a:pt x="385762" y="121551"/>
                  </a:lnTo>
                  <a:lnTo>
                    <a:pt x="386575" y="124091"/>
                  </a:lnTo>
                  <a:lnTo>
                    <a:pt x="387629" y="125361"/>
                  </a:lnTo>
                  <a:lnTo>
                    <a:pt x="388683" y="124091"/>
                  </a:lnTo>
                  <a:lnTo>
                    <a:pt x="388213" y="121551"/>
                  </a:lnTo>
                  <a:lnTo>
                    <a:pt x="387946" y="120281"/>
                  </a:lnTo>
                  <a:lnTo>
                    <a:pt x="387400" y="117741"/>
                  </a:lnTo>
                  <a:lnTo>
                    <a:pt x="390207" y="116471"/>
                  </a:lnTo>
                  <a:lnTo>
                    <a:pt x="391604" y="116471"/>
                  </a:lnTo>
                  <a:lnTo>
                    <a:pt x="389623" y="115201"/>
                  </a:lnTo>
                  <a:lnTo>
                    <a:pt x="388797" y="113931"/>
                  </a:lnTo>
                  <a:lnTo>
                    <a:pt x="387045" y="113931"/>
                  </a:lnTo>
                  <a:lnTo>
                    <a:pt x="389382" y="112661"/>
                  </a:lnTo>
                  <a:lnTo>
                    <a:pt x="386816" y="111391"/>
                  </a:lnTo>
                  <a:lnTo>
                    <a:pt x="387858" y="110121"/>
                  </a:lnTo>
                  <a:lnTo>
                    <a:pt x="389623" y="108851"/>
                  </a:lnTo>
                  <a:lnTo>
                    <a:pt x="396405" y="108851"/>
                  </a:lnTo>
                  <a:lnTo>
                    <a:pt x="399986" y="106311"/>
                  </a:lnTo>
                  <a:lnTo>
                    <a:pt x="391020" y="107581"/>
                  </a:lnTo>
                  <a:lnTo>
                    <a:pt x="389153" y="108851"/>
                  </a:lnTo>
                  <a:lnTo>
                    <a:pt x="386930" y="106311"/>
                  </a:lnTo>
                  <a:lnTo>
                    <a:pt x="386461" y="105803"/>
                  </a:lnTo>
                  <a:lnTo>
                    <a:pt x="386461" y="108851"/>
                  </a:lnTo>
                  <a:lnTo>
                    <a:pt x="384467" y="111391"/>
                  </a:lnTo>
                  <a:lnTo>
                    <a:pt x="382600" y="110121"/>
                  </a:lnTo>
                  <a:lnTo>
                    <a:pt x="377215" y="107581"/>
                  </a:lnTo>
                  <a:lnTo>
                    <a:pt x="377456" y="108851"/>
                  </a:lnTo>
                  <a:lnTo>
                    <a:pt x="375577" y="108851"/>
                  </a:lnTo>
                  <a:lnTo>
                    <a:pt x="375818" y="111391"/>
                  </a:lnTo>
                  <a:lnTo>
                    <a:pt x="376402" y="112661"/>
                  </a:lnTo>
                  <a:lnTo>
                    <a:pt x="375107" y="112661"/>
                  </a:lnTo>
                  <a:lnTo>
                    <a:pt x="373938" y="111391"/>
                  </a:lnTo>
                  <a:lnTo>
                    <a:pt x="373354" y="111391"/>
                  </a:lnTo>
                  <a:lnTo>
                    <a:pt x="372071" y="108851"/>
                  </a:lnTo>
                  <a:lnTo>
                    <a:pt x="372999" y="108851"/>
                  </a:lnTo>
                  <a:lnTo>
                    <a:pt x="373989" y="107657"/>
                  </a:lnTo>
                  <a:lnTo>
                    <a:pt x="372300" y="106311"/>
                  </a:lnTo>
                  <a:lnTo>
                    <a:pt x="370192" y="107581"/>
                  </a:lnTo>
                  <a:lnTo>
                    <a:pt x="367741" y="106311"/>
                  </a:lnTo>
                  <a:lnTo>
                    <a:pt x="364820" y="103771"/>
                  </a:lnTo>
                  <a:lnTo>
                    <a:pt x="366687" y="108851"/>
                  </a:lnTo>
                  <a:lnTo>
                    <a:pt x="366915" y="110121"/>
                  </a:lnTo>
                  <a:lnTo>
                    <a:pt x="365988" y="110121"/>
                  </a:lnTo>
                  <a:lnTo>
                    <a:pt x="365404" y="108851"/>
                  </a:lnTo>
                  <a:lnTo>
                    <a:pt x="362000" y="105041"/>
                  </a:lnTo>
                  <a:lnTo>
                    <a:pt x="361772" y="104736"/>
                  </a:lnTo>
                  <a:lnTo>
                    <a:pt x="361772" y="111391"/>
                  </a:lnTo>
                  <a:lnTo>
                    <a:pt x="361657" y="115201"/>
                  </a:lnTo>
                  <a:lnTo>
                    <a:pt x="356628" y="115201"/>
                  </a:lnTo>
                  <a:lnTo>
                    <a:pt x="348183" y="113931"/>
                  </a:lnTo>
                  <a:lnTo>
                    <a:pt x="341020" y="115201"/>
                  </a:lnTo>
                  <a:lnTo>
                    <a:pt x="335026" y="116471"/>
                  </a:lnTo>
                  <a:lnTo>
                    <a:pt x="330060" y="117741"/>
                  </a:lnTo>
                  <a:lnTo>
                    <a:pt x="338023" y="116471"/>
                  </a:lnTo>
                  <a:lnTo>
                    <a:pt x="346329" y="116471"/>
                  </a:lnTo>
                  <a:lnTo>
                    <a:pt x="354520" y="117741"/>
                  </a:lnTo>
                  <a:lnTo>
                    <a:pt x="355574" y="117741"/>
                  </a:lnTo>
                  <a:lnTo>
                    <a:pt x="354749" y="119011"/>
                  </a:lnTo>
                  <a:lnTo>
                    <a:pt x="350659" y="119011"/>
                  </a:lnTo>
                  <a:lnTo>
                    <a:pt x="350659" y="124091"/>
                  </a:lnTo>
                  <a:lnTo>
                    <a:pt x="350075" y="127901"/>
                  </a:lnTo>
                  <a:lnTo>
                    <a:pt x="347268" y="126631"/>
                  </a:lnTo>
                  <a:lnTo>
                    <a:pt x="344919" y="126631"/>
                  </a:lnTo>
                  <a:lnTo>
                    <a:pt x="342353" y="127901"/>
                  </a:lnTo>
                  <a:lnTo>
                    <a:pt x="342353" y="134251"/>
                  </a:lnTo>
                  <a:lnTo>
                    <a:pt x="341998" y="138061"/>
                  </a:lnTo>
                  <a:lnTo>
                    <a:pt x="338607" y="138061"/>
                  </a:lnTo>
                  <a:lnTo>
                    <a:pt x="339661" y="139331"/>
                  </a:lnTo>
                  <a:lnTo>
                    <a:pt x="336854" y="144411"/>
                  </a:lnTo>
                  <a:lnTo>
                    <a:pt x="312166" y="172351"/>
                  </a:lnTo>
                  <a:lnTo>
                    <a:pt x="309829" y="173621"/>
                  </a:lnTo>
                  <a:lnTo>
                    <a:pt x="307949" y="176161"/>
                  </a:lnTo>
                  <a:lnTo>
                    <a:pt x="312635" y="173621"/>
                  </a:lnTo>
                  <a:lnTo>
                    <a:pt x="314972" y="173621"/>
                  </a:lnTo>
                  <a:lnTo>
                    <a:pt x="315201" y="174891"/>
                  </a:lnTo>
                  <a:lnTo>
                    <a:pt x="313563" y="176161"/>
                  </a:lnTo>
                  <a:lnTo>
                    <a:pt x="309702" y="178701"/>
                  </a:lnTo>
                  <a:lnTo>
                    <a:pt x="305346" y="184823"/>
                  </a:lnTo>
                  <a:lnTo>
                    <a:pt x="307721" y="183781"/>
                  </a:lnTo>
                  <a:lnTo>
                    <a:pt x="311581" y="178701"/>
                  </a:lnTo>
                  <a:lnTo>
                    <a:pt x="316369" y="177431"/>
                  </a:lnTo>
                  <a:lnTo>
                    <a:pt x="318008" y="173621"/>
                  </a:lnTo>
                  <a:lnTo>
                    <a:pt x="321056" y="171081"/>
                  </a:lnTo>
                  <a:lnTo>
                    <a:pt x="325145" y="166001"/>
                  </a:lnTo>
                  <a:lnTo>
                    <a:pt x="327964" y="163461"/>
                  </a:lnTo>
                  <a:lnTo>
                    <a:pt x="328777" y="163461"/>
                  </a:lnTo>
                  <a:lnTo>
                    <a:pt x="327494" y="168541"/>
                  </a:lnTo>
                  <a:lnTo>
                    <a:pt x="326555" y="171678"/>
                  </a:lnTo>
                  <a:lnTo>
                    <a:pt x="326555" y="177431"/>
                  </a:lnTo>
                  <a:lnTo>
                    <a:pt x="326555" y="181241"/>
                  </a:lnTo>
                  <a:lnTo>
                    <a:pt x="324802" y="186321"/>
                  </a:lnTo>
                  <a:lnTo>
                    <a:pt x="326440" y="186321"/>
                  </a:lnTo>
                  <a:lnTo>
                    <a:pt x="326085" y="187045"/>
                  </a:lnTo>
                  <a:lnTo>
                    <a:pt x="326085" y="210451"/>
                  </a:lnTo>
                  <a:lnTo>
                    <a:pt x="324916" y="213448"/>
                  </a:lnTo>
                  <a:lnTo>
                    <a:pt x="324916" y="221881"/>
                  </a:lnTo>
                  <a:lnTo>
                    <a:pt x="323634" y="233311"/>
                  </a:lnTo>
                  <a:lnTo>
                    <a:pt x="320700" y="239102"/>
                  </a:lnTo>
                  <a:lnTo>
                    <a:pt x="320700" y="249821"/>
                  </a:lnTo>
                  <a:lnTo>
                    <a:pt x="320116" y="251091"/>
                  </a:lnTo>
                  <a:lnTo>
                    <a:pt x="319646" y="253631"/>
                  </a:lnTo>
                  <a:lnTo>
                    <a:pt x="318363" y="254901"/>
                  </a:lnTo>
                  <a:lnTo>
                    <a:pt x="317550" y="253631"/>
                  </a:lnTo>
                  <a:lnTo>
                    <a:pt x="316496" y="253631"/>
                  </a:lnTo>
                  <a:lnTo>
                    <a:pt x="316255" y="252361"/>
                  </a:lnTo>
                  <a:lnTo>
                    <a:pt x="316839" y="251091"/>
                  </a:lnTo>
                  <a:lnTo>
                    <a:pt x="317195" y="249821"/>
                  </a:lnTo>
                  <a:lnTo>
                    <a:pt x="317550" y="248551"/>
                  </a:lnTo>
                  <a:lnTo>
                    <a:pt x="318604" y="247281"/>
                  </a:lnTo>
                  <a:lnTo>
                    <a:pt x="319646" y="247281"/>
                  </a:lnTo>
                  <a:lnTo>
                    <a:pt x="320471" y="248551"/>
                  </a:lnTo>
                  <a:lnTo>
                    <a:pt x="320700" y="249821"/>
                  </a:lnTo>
                  <a:lnTo>
                    <a:pt x="320700" y="239102"/>
                  </a:lnTo>
                  <a:lnTo>
                    <a:pt x="319773" y="240931"/>
                  </a:lnTo>
                  <a:lnTo>
                    <a:pt x="317195" y="241427"/>
                  </a:lnTo>
                  <a:lnTo>
                    <a:pt x="317195" y="243471"/>
                  </a:lnTo>
                  <a:lnTo>
                    <a:pt x="316255" y="246011"/>
                  </a:lnTo>
                  <a:lnTo>
                    <a:pt x="315201" y="246011"/>
                  </a:lnTo>
                  <a:lnTo>
                    <a:pt x="314858" y="246354"/>
                  </a:lnTo>
                  <a:lnTo>
                    <a:pt x="314858" y="251091"/>
                  </a:lnTo>
                  <a:lnTo>
                    <a:pt x="311924" y="253631"/>
                  </a:lnTo>
                  <a:lnTo>
                    <a:pt x="312051" y="253631"/>
                  </a:lnTo>
                  <a:lnTo>
                    <a:pt x="309473" y="257441"/>
                  </a:lnTo>
                  <a:lnTo>
                    <a:pt x="307949" y="261251"/>
                  </a:lnTo>
                  <a:lnTo>
                    <a:pt x="305841" y="265061"/>
                  </a:lnTo>
                  <a:lnTo>
                    <a:pt x="305028" y="266331"/>
                  </a:lnTo>
                  <a:lnTo>
                    <a:pt x="302691" y="268871"/>
                  </a:lnTo>
                  <a:lnTo>
                    <a:pt x="303123" y="265061"/>
                  </a:lnTo>
                  <a:lnTo>
                    <a:pt x="303276" y="263791"/>
                  </a:lnTo>
                  <a:lnTo>
                    <a:pt x="304088" y="259981"/>
                  </a:lnTo>
                  <a:lnTo>
                    <a:pt x="306311" y="254901"/>
                  </a:lnTo>
                  <a:lnTo>
                    <a:pt x="310413" y="252361"/>
                  </a:lnTo>
                  <a:lnTo>
                    <a:pt x="314032" y="249821"/>
                  </a:lnTo>
                  <a:lnTo>
                    <a:pt x="314858" y="251091"/>
                  </a:lnTo>
                  <a:lnTo>
                    <a:pt x="314858" y="246354"/>
                  </a:lnTo>
                  <a:lnTo>
                    <a:pt x="312635" y="248551"/>
                  </a:lnTo>
                  <a:lnTo>
                    <a:pt x="309829" y="249821"/>
                  </a:lnTo>
                  <a:lnTo>
                    <a:pt x="305142" y="254901"/>
                  </a:lnTo>
                  <a:lnTo>
                    <a:pt x="304673" y="254901"/>
                  </a:lnTo>
                  <a:lnTo>
                    <a:pt x="305968" y="252361"/>
                  </a:lnTo>
                  <a:lnTo>
                    <a:pt x="307721" y="248551"/>
                  </a:lnTo>
                  <a:lnTo>
                    <a:pt x="310527" y="246011"/>
                  </a:lnTo>
                  <a:lnTo>
                    <a:pt x="314147" y="244741"/>
                  </a:lnTo>
                  <a:lnTo>
                    <a:pt x="317195" y="243471"/>
                  </a:lnTo>
                  <a:lnTo>
                    <a:pt x="317195" y="241427"/>
                  </a:lnTo>
                  <a:lnTo>
                    <a:pt x="313105" y="242201"/>
                  </a:lnTo>
                  <a:lnTo>
                    <a:pt x="304444" y="249821"/>
                  </a:lnTo>
                  <a:lnTo>
                    <a:pt x="302336" y="250786"/>
                  </a:lnTo>
                  <a:lnTo>
                    <a:pt x="302336" y="256171"/>
                  </a:lnTo>
                  <a:lnTo>
                    <a:pt x="302336" y="259981"/>
                  </a:lnTo>
                  <a:lnTo>
                    <a:pt x="300926" y="259981"/>
                  </a:lnTo>
                  <a:lnTo>
                    <a:pt x="301053" y="254901"/>
                  </a:lnTo>
                  <a:lnTo>
                    <a:pt x="301866" y="254901"/>
                  </a:lnTo>
                  <a:lnTo>
                    <a:pt x="302336" y="256171"/>
                  </a:lnTo>
                  <a:lnTo>
                    <a:pt x="302336" y="250786"/>
                  </a:lnTo>
                  <a:lnTo>
                    <a:pt x="301637" y="251091"/>
                  </a:lnTo>
                  <a:lnTo>
                    <a:pt x="298234" y="256171"/>
                  </a:lnTo>
                  <a:lnTo>
                    <a:pt x="293331" y="263791"/>
                  </a:lnTo>
                  <a:lnTo>
                    <a:pt x="290283" y="265061"/>
                  </a:lnTo>
                  <a:lnTo>
                    <a:pt x="290055" y="263791"/>
                  </a:lnTo>
                  <a:lnTo>
                    <a:pt x="291807" y="262521"/>
                  </a:lnTo>
                  <a:lnTo>
                    <a:pt x="293090" y="259981"/>
                  </a:lnTo>
                  <a:lnTo>
                    <a:pt x="295668" y="257441"/>
                  </a:lnTo>
                  <a:lnTo>
                    <a:pt x="297192" y="256171"/>
                  </a:lnTo>
                  <a:lnTo>
                    <a:pt x="298475" y="253631"/>
                  </a:lnTo>
                  <a:lnTo>
                    <a:pt x="298475" y="252361"/>
                  </a:lnTo>
                  <a:lnTo>
                    <a:pt x="299999" y="249821"/>
                  </a:lnTo>
                  <a:lnTo>
                    <a:pt x="303618" y="244741"/>
                  </a:lnTo>
                  <a:lnTo>
                    <a:pt x="307479" y="240931"/>
                  </a:lnTo>
                  <a:lnTo>
                    <a:pt x="312051" y="238391"/>
                  </a:lnTo>
                  <a:lnTo>
                    <a:pt x="317195" y="234581"/>
                  </a:lnTo>
                  <a:lnTo>
                    <a:pt x="321056" y="228231"/>
                  </a:lnTo>
                  <a:lnTo>
                    <a:pt x="324446" y="220611"/>
                  </a:lnTo>
                  <a:lnTo>
                    <a:pt x="324916" y="221881"/>
                  </a:lnTo>
                  <a:lnTo>
                    <a:pt x="324916" y="213448"/>
                  </a:lnTo>
                  <a:lnTo>
                    <a:pt x="324104" y="215531"/>
                  </a:lnTo>
                  <a:lnTo>
                    <a:pt x="320763" y="223151"/>
                  </a:lnTo>
                  <a:lnTo>
                    <a:pt x="316318" y="229501"/>
                  </a:lnTo>
                  <a:lnTo>
                    <a:pt x="311429" y="234581"/>
                  </a:lnTo>
                  <a:lnTo>
                    <a:pt x="300583" y="243471"/>
                  </a:lnTo>
                  <a:lnTo>
                    <a:pt x="296481" y="249821"/>
                  </a:lnTo>
                  <a:lnTo>
                    <a:pt x="290512" y="257441"/>
                  </a:lnTo>
                  <a:lnTo>
                    <a:pt x="288874" y="259981"/>
                  </a:lnTo>
                  <a:lnTo>
                    <a:pt x="287705" y="258711"/>
                  </a:lnTo>
                  <a:lnTo>
                    <a:pt x="289229" y="256171"/>
                  </a:lnTo>
                  <a:lnTo>
                    <a:pt x="290931" y="253631"/>
                  </a:lnTo>
                  <a:lnTo>
                    <a:pt x="291439" y="252869"/>
                  </a:lnTo>
                  <a:lnTo>
                    <a:pt x="288531" y="253631"/>
                  </a:lnTo>
                  <a:lnTo>
                    <a:pt x="287477" y="252361"/>
                  </a:lnTo>
                  <a:lnTo>
                    <a:pt x="287832" y="251091"/>
                  </a:lnTo>
                  <a:lnTo>
                    <a:pt x="288467" y="249821"/>
                  </a:lnTo>
                  <a:lnTo>
                    <a:pt x="289115" y="248551"/>
                  </a:lnTo>
                  <a:lnTo>
                    <a:pt x="285483" y="249821"/>
                  </a:lnTo>
                  <a:lnTo>
                    <a:pt x="286651" y="243471"/>
                  </a:lnTo>
                  <a:lnTo>
                    <a:pt x="290055" y="238391"/>
                  </a:lnTo>
                  <a:lnTo>
                    <a:pt x="291693" y="237121"/>
                  </a:lnTo>
                  <a:lnTo>
                    <a:pt x="294970" y="234581"/>
                  </a:lnTo>
                  <a:lnTo>
                    <a:pt x="300342" y="230771"/>
                  </a:lnTo>
                  <a:lnTo>
                    <a:pt x="306311" y="228231"/>
                  </a:lnTo>
                  <a:lnTo>
                    <a:pt x="313220" y="224421"/>
                  </a:lnTo>
                  <a:lnTo>
                    <a:pt x="315328" y="223151"/>
                  </a:lnTo>
                  <a:lnTo>
                    <a:pt x="315785" y="223151"/>
                  </a:lnTo>
                  <a:lnTo>
                    <a:pt x="298831" y="233311"/>
                  </a:lnTo>
                  <a:lnTo>
                    <a:pt x="291096" y="243471"/>
                  </a:lnTo>
                  <a:lnTo>
                    <a:pt x="302450" y="235851"/>
                  </a:lnTo>
                  <a:lnTo>
                    <a:pt x="305028" y="234581"/>
                  </a:lnTo>
                  <a:lnTo>
                    <a:pt x="305498" y="235851"/>
                  </a:lnTo>
                  <a:lnTo>
                    <a:pt x="304266" y="237896"/>
                  </a:lnTo>
                  <a:lnTo>
                    <a:pt x="308889" y="234581"/>
                  </a:lnTo>
                  <a:lnTo>
                    <a:pt x="313131" y="230771"/>
                  </a:lnTo>
                  <a:lnTo>
                    <a:pt x="316649" y="224421"/>
                  </a:lnTo>
                  <a:lnTo>
                    <a:pt x="317398" y="223151"/>
                  </a:lnTo>
                  <a:lnTo>
                    <a:pt x="319633" y="219341"/>
                  </a:lnTo>
                  <a:lnTo>
                    <a:pt x="322224" y="211721"/>
                  </a:lnTo>
                  <a:lnTo>
                    <a:pt x="322770" y="210451"/>
                  </a:lnTo>
                  <a:lnTo>
                    <a:pt x="323862" y="207911"/>
                  </a:lnTo>
                  <a:lnTo>
                    <a:pt x="326085" y="210451"/>
                  </a:lnTo>
                  <a:lnTo>
                    <a:pt x="326085" y="187045"/>
                  </a:lnTo>
                  <a:lnTo>
                    <a:pt x="324561" y="190131"/>
                  </a:lnTo>
                  <a:lnTo>
                    <a:pt x="324218" y="191401"/>
                  </a:lnTo>
                  <a:lnTo>
                    <a:pt x="324218" y="193941"/>
                  </a:lnTo>
                  <a:lnTo>
                    <a:pt x="322465" y="193941"/>
                  </a:lnTo>
                  <a:lnTo>
                    <a:pt x="321868" y="200291"/>
                  </a:lnTo>
                  <a:lnTo>
                    <a:pt x="321170" y="206641"/>
                  </a:lnTo>
                  <a:lnTo>
                    <a:pt x="321056" y="210451"/>
                  </a:lnTo>
                  <a:lnTo>
                    <a:pt x="313804" y="220611"/>
                  </a:lnTo>
                  <a:lnTo>
                    <a:pt x="310642" y="223151"/>
                  </a:lnTo>
                  <a:lnTo>
                    <a:pt x="306082" y="225691"/>
                  </a:lnTo>
                  <a:lnTo>
                    <a:pt x="302450" y="226961"/>
                  </a:lnTo>
                  <a:lnTo>
                    <a:pt x="298005" y="228231"/>
                  </a:lnTo>
                  <a:lnTo>
                    <a:pt x="293916" y="230771"/>
                  </a:lnTo>
                  <a:lnTo>
                    <a:pt x="290055" y="235851"/>
                  </a:lnTo>
                  <a:lnTo>
                    <a:pt x="287705" y="237121"/>
                  </a:lnTo>
                  <a:lnTo>
                    <a:pt x="286651" y="237121"/>
                  </a:lnTo>
                  <a:lnTo>
                    <a:pt x="287477" y="233311"/>
                  </a:lnTo>
                  <a:lnTo>
                    <a:pt x="289471" y="228231"/>
                  </a:lnTo>
                  <a:lnTo>
                    <a:pt x="295198" y="225691"/>
                  </a:lnTo>
                  <a:lnTo>
                    <a:pt x="303149" y="223151"/>
                  </a:lnTo>
                  <a:lnTo>
                    <a:pt x="303276" y="223151"/>
                  </a:lnTo>
                  <a:lnTo>
                    <a:pt x="308648" y="221881"/>
                  </a:lnTo>
                  <a:lnTo>
                    <a:pt x="313105" y="218071"/>
                  </a:lnTo>
                  <a:lnTo>
                    <a:pt x="316966" y="212991"/>
                  </a:lnTo>
                  <a:lnTo>
                    <a:pt x="319011" y="211721"/>
                  </a:lnTo>
                  <a:lnTo>
                    <a:pt x="321056" y="210451"/>
                  </a:lnTo>
                  <a:lnTo>
                    <a:pt x="321056" y="206717"/>
                  </a:lnTo>
                  <a:lnTo>
                    <a:pt x="319062" y="207911"/>
                  </a:lnTo>
                  <a:lnTo>
                    <a:pt x="316026" y="211721"/>
                  </a:lnTo>
                  <a:lnTo>
                    <a:pt x="314972" y="211721"/>
                  </a:lnTo>
                  <a:lnTo>
                    <a:pt x="316280" y="205371"/>
                  </a:lnTo>
                  <a:lnTo>
                    <a:pt x="317779" y="197751"/>
                  </a:lnTo>
                  <a:lnTo>
                    <a:pt x="318008" y="193941"/>
                  </a:lnTo>
                  <a:lnTo>
                    <a:pt x="319303" y="190131"/>
                  </a:lnTo>
                  <a:lnTo>
                    <a:pt x="321640" y="187591"/>
                  </a:lnTo>
                  <a:lnTo>
                    <a:pt x="323507" y="182511"/>
                  </a:lnTo>
                  <a:lnTo>
                    <a:pt x="324446" y="179971"/>
                  </a:lnTo>
                  <a:lnTo>
                    <a:pt x="325272" y="177431"/>
                  </a:lnTo>
                  <a:lnTo>
                    <a:pt x="326555" y="177431"/>
                  </a:lnTo>
                  <a:lnTo>
                    <a:pt x="326555" y="171678"/>
                  </a:lnTo>
                  <a:lnTo>
                    <a:pt x="325970" y="173621"/>
                  </a:lnTo>
                  <a:lnTo>
                    <a:pt x="323392" y="177431"/>
                  </a:lnTo>
                  <a:lnTo>
                    <a:pt x="320700" y="178701"/>
                  </a:lnTo>
                  <a:lnTo>
                    <a:pt x="320700" y="185051"/>
                  </a:lnTo>
                  <a:lnTo>
                    <a:pt x="315671" y="192671"/>
                  </a:lnTo>
                  <a:lnTo>
                    <a:pt x="314972" y="197751"/>
                  </a:lnTo>
                  <a:lnTo>
                    <a:pt x="314617" y="198615"/>
                  </a:lnTo>
                  <a:lnTo>
                    <a:pt x="314617" y="205371"/>
                  </a:lnTo>
                  <a:lnTo>
                    <a:pt x="313563" y="210451"/>
                  </a:lnTo>
                  <a:lnTo>
                    <a:pt x="312508" y="214261"/>
                  </a:lnTo>
                  <a:lnTo>
                    <a:pt x="309473" y="219341"/>
                  </a:lnTo>
                  <a:lnTo>
                    <a:pt x="303034" y="221881"/>
                  </a:lnTo>
                  <a:lnTo>
                    <a:pt x="297535" y="223151"/>
                  </a:lnTo>
                  <a:lnTo>
                    <a:pt x="296011" y="220611"/>
                  </a:lnTo>
                  <a:lnTo>
                    <a:pt x="299643" y="218071"/>
                  </a:lnTo>
                  <a:lnTo>
                    <a:pt x="303504" y="216801"/>
                  </a:lnTo>
                  <a:lnTo>
                    <a:pt x="306895" y="214261"/>
                  </a:lnTo>
                  <a:lnTo>
                    <a:pt x="309473" y="210451"/>
                  </a:lnTo>
                  <a:lnTo>
                    <a:pt x="310375" y="209181"/>
                  </a:lnTo>
                  <a:lnTo>
                    <a:pt x="313105" y="205371"/>
                  </a:lnTo>
                  <a:lnTo>
                    <a:pt x="314617" y="205371"/>
                  </a:lnTo>
                  <a:lnTo>
                    <a:pt x="314617" y="198615"/>
                  </a:lnTo>
                  <a:lnTo>
                    <a:pt x="312864" y="202831"/>
                  </a:lnTo>
                  <a:lnTo>
                    <a:pt x="307949" y="207911"/>
                  </a:lnTo>
                  <a:lnTo>
                    <a:pt x="307009" y="209181"/>
                  </a:lnTo>
                  <a:lnTo>
                    <a:pt x="305257" y="209181"/>
                  </a:lnTo>
                  <a:lnTo>
                    <a:pt x="306197" y="207911"/>
                  </a:lnTo>
                  <a:lnTo>
                    <a:pt x="311111" y="197751"/>
                  </a:lnTo>
                  <a:lnTo>
                    <a:pt x="303149" y="209181"/>
                  </a:lnTo>
                  <a:lnTo>
                    <a:pt x="302806" y="206641"/>
                  </a:lnTo>
                  <a:lnTo>
                    <a:pt x="303618" y="205371"/>
                  </a:lnTo>
                  <a:lnTo>
                    <a:pt x="307835" y="195211"/>
                  </a:lnTo>
                  <a:lnTo>
                    <a:pt x="308889" y="191401"/>
                  </a:lnTo>
                  <a:lnTo>
                    <a:pt x="310642" y="190131"/>
                  </a:lnTo>
                  <a:lnTo>
                    <a:pt x="312978" y="188861"/>
                  </a:lnTo>
                  <a:lnTo>
                    <a:pt x="314388" y="187591"/>
                  </a:lnTo>
                  <a:lnTo>
                    <a:pt x="318604" y="183781"/>
                  </a:lnTo>
                  <a:lnTo>
                    <a:pt x="319887" y="182511"/>
                  </a:lnTo>
                  <a:lnTo>
                    <a:pt x="320700" y="185051"/>
                  </a:lnTo>
                  <a:lnTo>
                    <a:pt x="320700" y="178701"/>
                  </a:lnTo>
                  <a:lnTo>
                    <a:pt x="318008" y="179971"/>
                  </a:lnTo>
                  <a:lnTo>
                    <a:pt x="313448" y="186321"/>
                  </a:lnTo>
                  <a:lnTo>
                    <a:pt x="310642" y="187591"/>
                  </a:lnTo>
                  <a:lnTo>
                    <a:pt x="309118" y="186321"/>
                  </a:lnTo>
                  <a:lnTo>
                    <a:pt x="305727" y="190131"/>
                  </a:lnTo>
                  <a:lnTo>
                    <a:pt x="305371" y="190398"/>
                  </a:lnTo>
                  <a:lnTo>
                    <a:pt x="305371" y="195211"/>
                  </a:lnTo>
                  <a:lnTo>
                    <a:pt x="303504" y="199021"/>
                  </a:lnTo>
                  <a:lnTo>
                    <a:pt x="302221" y="201561"/>
                  </a:lnTo>
                  <a:lnTo>
                    <a:pt x="300469" y="205371"/>
                  </a:lnTo>
                  <a:lnTo>
                    <a:pt x="300469" y="216801"/>
                  </a:lnTo>
                  <a:lnTo>
                    <a:pt x="294030" y="215531"/>
                  </a:lnTo>
                  <a:lnTo>
                    <a:pt x="294970" y="212991"/>
                  </a:lnTo>
                  <a:lnTo>
                    <a:pt x="295897" y="210451"/>
                  </a:lnTo>
                  <a:lnTo>
                    <a:pt x="297307" y="206641"/>
                  </a:lnTo>
                  <a:lnTo>
                    <a:pt x="298704" y="202831"/>
                  </a:lnTo>
                  <a:lnTo>
                    <a:pt x="299529" y="200291"/>
                  </a:lnTo>
                  <a:lnTo>
                    <a:pt x="301752" y="197751"/>
                  </a:lnTo>
                  <a:lnTo>
                    <a:pt x="304558" y="195211"/>
                  </a:lnTo>
                  <a:lnTo>
                    <a:pt x="305371" y="195211"/>
                  </a:lnTo>
                  <a:lnTo>
                    <a:pt x="305371" y="190398"/>
                  </a:lnTo>
                  <a:lnTo>
                    <a:pt x="302221" y="192671"/>
                  </a:lnTo>
                  <a:lnTo>
                    <a:pt x="299643" y="195211"/>
                  </a:lnTo>
                  <a:lnTo>
                    <a:pt x="297421" y="201561"/>
                  </a:lnTo>
                  <a:lnTo>
                    <a:pt x="296367" y="202831"/>
                  </a:lnTo>
                  <a:lnTo>
                    <a:pt x="296011" y="202831"/>
                  </a:lnTo>
                  <a:lnTo>
                    <a:pt x="295783" y="201561"/>
                  </a:lnTo>
                  <a:lnTo>
                    <a:pt x="295871" y="199021"/>
                  </a:lnTo>
                  <a:lnTo>
                    <a:pt x="296011" y="195211"/>
                  </a:lnTo>
                  <a:lnTo>
                    <a:pt x="297535" y="192671"/>
                  </a:lnTo>
                  <a:lnTo>
                    <a:pt x="299872" y="191401"/>
                  </a:lnTo>
                  <a:lnTo>
                    <a:pt x="299872" y="188861"/>
                  </a:lnTo>
                  <a:lnTo>
                    <a:pt x="300342" y="187591"/>
                  </a:lnTo>
                  <a:lnTo>
                    <a:pt x="301980" y="186321"/>
                  </a:lnTo>
                  <a:lnTo>
                    <a:pt x="302945" y="185889"/>
                  </a:lnTo>
                  <a:lnTo>
                    <a:pt x="301752" y="181241"/>
                  </a:lnTo>
                  <a:lnTo>
                    <a:pt x="299173" y="186321"/>
                  </a:lnTo>
                  <a:lnTo>
                    <a:pt x="299059" y="188861"/>
                  </a:lnTo>
                  <a:lnTo>
                    <a:pt x="298234" y="190131"/>
                  </a:lnTo>
                  <a:lnTo>
                    <a:pt x="297776" y="191401"/>
                  </a:lnTo>
                  <a:lnTo>
                    <a:pt x="295897" y="191401"/>
                  </a:lnTo>
                  <a:lnTo>
                    <a:pt x="295668" y="190131"/>
                  </a:lnTo>
                  <a:lnTo>
                    <a:pt x="296367" y="188861"/>
                  </a:lnTo>
                  <a:lnTo>
                    <a:pt x="296837" y="187591"/>
                  </a:lnTo>
                  <a:lnTo>
                    <a:pt x="298475" y="187591"/>
                  </a:lnTo>
                  <a:lnTo>
                    <a:pt x="299059" y="188861"/>
                  </a:lnTo>
                  <a:lnTo>
                    <a:pt x="299059" y="186321"/>
                  </a:lnTo>
                  <a:lnTo>
                    <a:pt x="294843" y="186321"/>
                  </a:lnTo>
                  <a:lnTo>
                    <a:pt x="293916" y="196481"/>
                  </a:lnTo>
                  <a:lnTo>
                    <a:pt x="292862" y="199021"/>
                  </a:lnTo>
                  <a:lnTo>
                    <a:pt x="292036" y="199021"/>
                  </a:lnTo>
                  <a:lnTo>
                    <a:pt x="291096" y="196481"/>
                  </a:lnTo>
                  <a:lnTo>
                    <a:pt x="290283" y="187591"/>
                  </a:lnTo>
                  <a:lnTo>
                    <a:pt x="291858" y="183781"/>
                  </a:lnTo>
                  <a:lnTo>
                    <a:pt x="292392" y="182511"/>
                  </a:lnTo>
                  <a:lnTo>
                    <a:pt x="296722" y="179971"/>
                  </a:lnTo>
                  <a:lnTo>
                    <a:pt x="300024" y="177177"/>
                  </a:lnTo>
                  <a:lnTo>
                    <a:pt x="299288" y="176301"/>
                  </a:lnTo>
                  <a:lnTo>
                    <a:pt x="299415" y="173621"/>
                  </a:lnTo>
                  <a:lnTo>
                    <a:pt x="299643" y="171081"/>
                  </a:lnTo>
                  <a:lnTo>
                    <a:pt x="300164" y="169811"/>
                  </a:lnTo>
                  <a:lnTo>
                    <a:pt x="301218" y="167271"/>
                  </a:lnTo>
                  <a:lnTo>
                    <a:pt x="302272" y="164731"/>
                  </a:lnTo>
                  <a:lnTo>
                    <a:pt x="302806" y="163461"/>
                  </a:lnTo>
                  <a:lnTo>
                    <a:pt x="306895" y="154571"/>
                  </a:lnTo>
                  <a:lnTo>
                    <a:pt x="308648" y="150761"/>
                  </a:lnTo>
                  <a:lnTo>
                    <a:pt x="313105" y="150761"/>
                  </a:lnTo>
                  <a:lnTo>
                    <a:pt x="313258" y="149491"/>
                  </a:lnTo>
                  <a:lnTo>
                    <a:pt x="313563" y="146951"/>
                  </a:lnTo>
                  <a:lnTo>
                    <a:pt x="313804" y="145681"/>
                  </a:lnTo>
                  <a:lnTo>
                    <a:pt x="315785" y="145681"/>
                  </a:lnTo>
                  <a:lnTo>
                    <a:pt x="316496" y="143141"/>
                  </a:lnTo>
                  <a:lnTo>
                    <a:pt x="320903" y="135521"/>
                  </a:lnTo>
                  <a:lnTo>
                    <a:pt x="321640" y="134251"/>
                  </a:lnTo>
                  <a:lnTo>
                    <a:pt x="327837" y="129171"/>
                  </a:lnTo>
                  <a:lnTo>
                    <a:pt x="334048" y="129171"/>
                  </a:lnTo>
                  <a:lnTo>
                    <a:pt x="331470" y="130441"/>
                  </a:lnTo>
                  <a:lnTo>
                    <a:pt x="326326" y="134251"/>
                  </a:lnTo>
                  <a:lnTo>
                    <a:pt x="321754" y="138061"/>
                  </a:lnTo>
                  <a:lnTo>
                    <a:pt x="317550" y="144411"/>
                  </a:lnTo>
                  <a:lnTo>
                    <a:pt x="316026" y="145681"/>
                  </a:lnTo>
                  <a:lnTo>
                    <a:pt x="315328" y="146951"/>
                  </a:lnTo>
                  <a:lnTo>
                    <a:pt x="315087" y="149491"/>
                  </a:lnTo>
                  <a:lnTo>
                    <a:pt x="315671" y="149491"/>
                  </a:lnTo>
                  <a:lnTo>
                    <a:pt x="316839" y="148221"/>
                  </a:lnTo>
                  <a:lnTo>
                    <a:pt x="321703" y="141871"/>
                  </a:lnTo>
                  <a:lnTo>
                    <a:pt x="326783" y="135521"/>
                  </a:lnTo>
                  <a:lnTo>
                    <a:pt x="337197" y="130441"/>
                  </a:lnTo>
                  <a:lnTo>
                    <a:pt x="339547" y="130441"/>
                  </a:lnTo>
                  <a:lnTo>
                    <a:pt x="340474" y="131711"/>
                  </a:lnTo>
                  <a:lnTo>
                    <a:pt x="338721" y="132981"/>
                  </a:lnTo>
                  <a:lnTo>
                    <a:pt x="333108" y="135521"/>
                  </a:lnTo>
                  <a:lnTo>
                    <a:pt x="327609" y="140601"/>
                  </a:lnTo>
                  <a:lnTo>
                    <a:pt x="322465" y="145681"/>
                  </a:lnTo>
                  <a:lnTo>
                    <a:pt x="323049" y="148221"/>
                  </a:lnTo>
                  <a:lnTo>
                    <a:pt x="321995" y="150761"/>
                  </a:lnTo>
                  <a:lnTo>
                    <a:pt x="319417" y="152031"/>
                  </a:lnTo>
                  <a:lnTo>
                    <a:pt x="319417" y="155841"/>
                  </a:lnTo>
                  <a:lnTo>
                    <a:pt x="317080" y="157111"/>
                  </a:lnTo>
                  <a:lnTo>
                    <a:pt x="313220" y="158381"/>
                  </a:lnTo>
                  <a:lnTo>
                    <a:pt x="307606" y="166001"/>
                  </a:lnTo>
                  <a:lnTo>
                    <a:pt x="308889" y="167271"/>
                  </a:lnTo>
                  <a:lnTo>
                    <a:pt x="306895" y="169811"/>
                  </a:lnTo>
                  <a:lnTo>
                    <a:pt x="302806" y="173621"/>
                  </a:lnTo>
                  <a:lnTo>
                    <a:pt x="300888" y="176453"/>
                  </a:lnTo>
                  <a:lnTo>
                    <a:pt x="304253" y="173621"/>
                  </a:lnTo>
                  <a:lnTo>
                    <a:pt x="309587" y="167271"/>
                  </a:lnTo>
                  <a:lnTo>
                    <a:pt x="313436" y="163461"/>
                  </a:lnTo>
                  <a:lnTo>
                    <a:pt x="316496" y="162191"/>
                  </a:lnTo>
                  <a:lnTo>
                    <a:pt x="316725" y="162191"/>
                  </a:lnTo>
                  <a:lnTo>
                    <a:pt x="320052" y="157111"/>
                  </a:lnTo>
                  <a:lnTo>
                    <a:pt x="323989" y="152031"/>
                  </a:lnTo>
                  <a:lnTo>
                    <a:pt x="326237" y="149491"/>
                  </a:lnTo>
                  <a:lnTo>
                    <a:pt x="328485" y="146951"/>
                  </a:lnTo>
                  <a:lnTo>
                    <a:pt x="333463" y="141871"/>
                  </a:lnTo>
                  <a:lnTo>
                    <a:pt x="338607" y="138061"/>
                  </a:lnTo>
                  <a:lnTo>
                    <a:pt x="336029" y="138061"/>
                  </a:lnTo>
                  <a:lnTo>
                    <a:pt x="332409" y="140601"/>
                  </a:lnTo>
                  <a:lnTo>
                    <a:pt x="324916" y="149491"/>
                  </a:lnTo>
                  <a:lnTo>
                    <a:pt x="323164" y="148221"/>
                  </a:lnTo>
                  <a:lnTo>
                    <a:pt x="325272" y="145681"/>
                  </a:lnTo>
                  <a:lnTo>
                    <a:pt x="328891" y="140601"/>
                  </a:lnTo>
                  <a:lnTo>
                    <a:pt x="333222" y="138061"/>
                  </a:lnTo>
                  <a:lnTo>
                    <a:pt x="337439" y="135521"/>
                  </a:lnTo>
                  <a:lnTo>
                    <a:pt x="342353" y="134251"/>
                  </a:lnTo>
                  <a:lnTo>
                    <a:pt x="342353" y="127901"/>
                  </a:lnTo>
                  <a:lnTo>
                    <a:pt x="340004" y="127901"/>
                  </a:lnTo>
                  <a:lnTo>
                    <a:pt x="337197" y="129171"/>
                  </a:lnTo>
                  <a:lnTo>
                    <a:pt x="334276" y="129171"/>
                  </a:lnTo>
                  <a:lnTo>
                    <a:pt x="334505" y="127901"/>
                  </a:lnTo>
                  <a:lnTo>
                    <a:pt x="330885" y="127901"/>
                  </a:lnTo>
                  <a:lnTo>
                    <a:pt x="326555" y="129171"/>
                  </a:lnTo>
                  <a:lnTo>
                    <a:pt x="320116" y="135521"/>
                  </a:lnTo>
                  <a:lnTo>
                    <a:pt x="319189" y="135521"/>
                  </a:lnTo>
                  <a:lnTo>
                    <a:pt x="320001" y="132981"/>
                  </a:lnTo>
                  <a:lnTo>
                    <a:pt x="324129" y="129171"/>
                  </a:lnTo>
                  <a:lnTo>
                    <a:pt x="329895" y="126631"/>
                  </a:lnTo>
                  <a:lnTo>
                    <a:pt x="337578" y="124091"/>
                  </a:lnTo>
                  <a:lnTo>
                    <a:pt x="349719" y="124091"/>
                  </a:lnTo>
                  <a:lnTo>
                    <a:pt x="347141" y="122821"/>
                  </a:lnTo>
                  <a:lnTo>
                    <a:pt x="332994" y="122821"/>
                  </a:lnTo>
                  <a:lnTo>
                    <a:pt x="325970" y="125361"/>
                  </a:lnTo>
                  <a:lnTo>
                    <a:pt x="323392" y="126631"/>
                  </a:lnTo>
                  <a:lnTo>
                    <a:pt x="323977" y="125361"/>
                  </a:lnTo>
                  <a:lnTo>
                    <a:pt x="325501" y="125361"/>
                  </a:lnTo>
                  <a:lnTo>
                    <a:pt x="331228" y="121551"/>
                  </a:lnTo>
                  <a:lnTo>
                    <a:pt x="337667" y="119011"/>
                  </a:lnTo>
                  <a:lnTo>
                    <a:pt x="345046" y="120281"/>
                  </a:lnTo>
                  <a:lnTo>
                    <a:pt x="349719" y="120281"/>
                  </a:lnTo>
                  <a:lnTo>
                    <a:pt x="349719" y="124091"/>
                  </a:lnTo>
                  <a:lnTo>
                    <a:pt x="350659" y="124091"/>
                  </a:lnTo>
                  <a:lnTo>
                    <a:pt x="350659" y="119011"/>
                  </a:lnTo>
                  <a:lnTo>
                    <a:pt x="344220" y="119011"/>
                  </a:lnTo>
                  <a:lnTo>
                    <a:pt x="334975" y="117741"/>
                  </a:lnTo>
                  <a:lnTo>
                    <a:pt x="326669" y="120281"/>
                  </a:lnTo>
                  <a:lnTo>
                    <a:pt x="320700" y="126631"/>
                  </a:lnTo>
                  <a:lnTo>
                    <a:pt x="322580" y="126631"/>
                  </a:lnTo>
                  <a:lnTo>
                    <a:pt x="321525" y="129171"/>
                  </a:lnTo>
                  <a:lnTo>
                    <a:pt x="320001" y="130441"/>
                  </a:lnTo>
                  <a:lnTo>
                    <a:pt x="318719" y="130441"/>
                  </a:lnTo>
                  <a:lnTo>
                    <a:pt x="318719" y="131711"/>
                  </a:lnTo>
                  <a:lnTo>
                    <a:pt x="317195" y="134251"/>
                  </a:lnTo>
                  <a:lnTo>
                    <a:pt x="316369" y="135521"/>
                  </a:lnTo>
                  <a:lnTo>
                    <a:pt x="315912" y="136791"/>
                  </a:lnTo>
                  <a:lnTo>
                    <a:pt x="318008" y="138061"/>
                  </a:lnTo>
                  <a:lnTo>
                    <a:pt x="312394" y="145681"/>
                  </a:lnTo>
                  <a:lnTo>
                    <a:pt x="311810" y="143141"/>
                  </a:lnTo>
                  <a:lnTo>
                    <a:pt x="312280" y="135521"/>
                  </a:lnTo>
                  <a:lnTo>
                    <a:pt x="313829" y="131711"/>
                  </a:lnTo>
                  <a:lnTo>
                    <a:pt x="314858" y="129171"/>
                  </a:lnTo>
                  <a:lnTo>
                    <a:pt x="330022" y="115201"/>
                  </a:lnTo>
                  <a:lnTo>
                    <a:pt x="322808" y="115201"/>
                  </a:lnTo>
                  <a:lnTo>
                    <a:pt x="322808" y="117741"/>
                  </a:lnTo>
                  <a:lnTo>
                    <a:pt x="320700" y="119011"/>
                  </a:lnTo>
                  <a:lnTo>
                    <a:pt x="317080" y="121551"/>
                  </a:lnTo>
                  <a:lnTo>
                    <a:pt x="317550" y="122821"/>
                  </a:lnTo>
                  <a:lnTo>
                    <a:pt x="315201" y="127901"/>
                  </a:lnTo>
                  <a:lnTo>
                    <a:pt x="312635" y="127901"/>
                  </a:lnTo>
                  <a:lnTo>
                    <a:pt x="313918" y="122821"/>
                  </a:lnTo>
                  <a:lnTo>
                    <a:pt x="311810" y="126631"/>
                  </a:lnTo>
                  <a:lnTo>
                    <a:pt x="307479" y="130441"/>
                  </a:lnTo>
                  <a:lnTo>
                    <a:pt x="307009" y="130632"/>
                  </a:lnTo>
                  <a:lnTo>
                    <a:pt x="307009" y="149491"/>
                  </a:lnTo>
                  <a:lnTo>
                    <a:pt x="307009" y="150761"/>
                  </a:lnTo>
                  <a:lnTo>
                    <a:pt x="305371" y="150761"/>
                  </a:lnTo>
                  <a:lnTo>
                    <a:pt x="304673" y="149491"/>
                  </a:lnTo>
                  <a:lnTo>
                    <a:pt x="307009" y="149491"/>
                  </a:lnTo>
                  <a:lnTo>
                    <a:pt x="307009" y="130632"/>
                  </a:lnTo>
                  <a:lnTo>
                    <a:pt x="306552" y="130822"/>
                  </a:lnTo>
                  <a:lnTo>
                    <a:pt x="306552" y="146951"/>
                  </a:lnTo>
                  <a:lnTo>
                    <a:pt x="306552" y="148221"/>
                  </a:lnTo>
                  <a:lnTo>
                    <a:pt x="303733" y="148221"/>
                  </a:lnTo>
                  <a:lnTo>
                    <a:pt x="303149" y="146951"/>
                  </a:lnTo>
                  <a:lnTo>
                    <a:pt x="302691" y="146951"/>
                  </a:lnTo>
                  <a:lnTo>
                    <a:pt x="302691" y="154571"/>
                  </a:lnTo>
                  <a:lnTo>
                    <a:pt x="302094" y="154571"/>
                  </a:lnTo>
                  <a:lnTo>
                    <a:pt x="301053" y="153301"/>
                  </a:lnTo>
                  <a:lnTo>
                    <a:pt x="300228" y="152031"/>
                  </a:lnTo>
                  <a:lnTo>
                    <a:pt x="299288" y="150761"/>
                  </a:lnTo>
                  <a:lnTo>
                    <a:pt x="298945" y="149491"/>
                  </a:lnTo>
                  <a:lnTo>
                    <a:pt x="299288" y="149491"/>
                  </a:lnTo>
                  <a:lnTo>
                    <a:pt x="299529" y="148221"/>
                  </a:lnTo>
                  <a:lnTo>
                    <a:pt x="301637" y="150761"/>
                  </a:lnTo>
                  <a:lnTo>
                    <a:pt x="301637" y="152031"/>
                  </a:lnTo>
                  <a:lnTo>
                    <a:pt x="302336" y="153301"/>
                  </a:lnTo>
                  <a:lnTo>
                    <a:pt x="302691" y="154571"/>
                  </a:lnTo>
                  <a:lnTo>
                    <a:pt x="302691" y="146951"/>
                  </a:lnTo>
                  <a:lnTo>
                    <a:pt x="302221" y="145681"/>
                  </a:lnTo>
                  <a:lnTo>
                    <a:pt x="305498" y="145681"/>
                  </a:lnTo>
                  <a:lnTo>
                    <a:pt x="305968" y="146951"/>
                  </a:lnTo>
                  <a:lnTo>
                    <a:pt x="306552" y="146951"/>
                  </a:lnTo>
                  <a:lnTo>
                    <a:pt x="306552" y="130822"/>
                  </a:lnTo>
                  <a:lnTo>
                    <a:pt x="304673" y="131584"/>
                  </a:lnTo>
                  <a:lnTo>
                    <a:pt x="304673" y="144411"/>
                  </a:lnTo>
                  <a:lnTo>
                    <a:pt x="301396" y="144411"/>
                  </a:lnTo>
                  <a:lnTo>
                    <a:pt x="300342" y="141871"/>
                  </a:lnTo>
                  <a:lnTo>
                    <a:pt x="300113" y="140601"/>
                  </a:lnTo>
                  <a:lnTo>
                    <a:pt x="301637" y="140601"/>
                  </a:lnTo>
                  <a:lnTo>
                    <a:pt x="303504" y="141871"/>
                  </a:lnTo>
                  <a:lnTo>
                    <a:pt x="304673" y="144411"/>
                  </a:lnTo>
                  <a:lnTo>
                    <a:pt x="304673" y="131584"/>
                  </a:lnTo>
                  <a:lnTo>
                    <a:pt x="304330" y="131711"/>
                  </a:lnTo>
                  <a:lnTo>
                    <a:pt x="305142" y="129171"/>
                  </a:lnTo>
                  <a:lnTo>
                    <a:pt x="306895" y="130441"/>
                  </a:lnTo>
                  <a:lnTo>
                    <a:pt x="307911" y="129171"/>
                  </a:lnTo>
                  <a:lnTo>
                    <a:pt x="309943" y="126631"/>
                  </a:lnTo>
                  <a:lnTo>
                    <a:pt x="311810" y="124091"/>
                  </a:lnTo>
                  <a:lnTo>
                    <a:pt x="312750" y="122821"/>
                  </a:lnTo>
                  <a:lnTo>
                    <a:pt x="316141" y="119011"/>
                  </a:lnTo>
                  <a:lnTo>
                    <a:pt x="319417" y="116471"/>
                  </a:lnTo>
                  <a:lnTo>
                    <a:pt x="322224" y="116471"/>
                  </a:lnTo>
                  <a:lnTo>
                    <a:pt x="322808" y="117741"/>
                  </a:lnTo>
                  <a:lnTo>
                    <a:pt x="322808" y="115201"/>
                  </a:lnTo>
                  <a:lnTo>
                    <a:pt x="316496" y="115201"/>
                  </a:lnTo>
                  <a:lnTo>
                    <a:pt x="312394" y="115201"/>
                  </a:lnTo>
                  <a:lnTo>
                    <a:pt x="310286" y="121551"/>
                  </a:lnTo>
                  <a:lnTo>
                    <a:pt x="307949" y="124091"/>
                  </a:lnTo>
                  <a:lnTo>
                    <a:pt x="307365" y="121551"/>
                  </a:lnTo>
                  <a:lnTo>
                    <a:pt x="305841" y="121551"/>
                  </a:lnTo>
                  <a:lnTo>
                    <a:pt x="304787" y="125361"/>
                  </a:lnTo>
                  <a:lnTo>
                    <a:pt x="302450" y="126631"/>
                  </a:lnTo>
                  <a:lnTo>
                    <a:pt x="302691" y="124091"/>
                  </a:lnTo>
                  <a:lnTo>
                    <a:pt x="301396" y="124091"/>
                  </a:lnTo>
                  <a:lnTo>
                    <a:pt x="298704" y="125869"/>
                  </a:lnTo>
                  <a:lnTo>
                    <a:pt x="298704" y="127901"/>
                  </a:lnTo>
                  <a:lnTo>
                    <a:pt x="298361" y="128651"/>
                  </a:lnTo>
                  <a:lnTo>
                    <a:pt x="298361" y="154571"/>
                  </a:lnTo>
                  <a:lnTo>
                    <a:pt x="297649" y="154571"/>
                  </a:lnTo>
                  <a:lnTo>
                    <a:pt x="295427" y="152374"/>
                  </a:lnTo>
                  <a:lnTo>
                    <a:pt x="295427" y="154571"/>
                  </a:lnTo>
                  <a:lnTo>
                    <a:pt x="294970" y="160921"/>
                  </a:lnTo>
                  <a:lnTo>
                    <a:pt x="295427" y="162191"/>
                  </a:lnTo>
                  <a:lnTo>
                    <a:pt x="295427" y="163461"/>
                  </a:lnTo>
                  <a:lnTo>
                    <a:pt x="294614" y="164731"/>
                  </a:lnTo>
                  <a:lnTo>
                    <a:pt x="293674" y="163461"/>
                  </a:lnTo>
                  <a:lnTo>
                    <a:pt x="292506" y="162191"/>
                  </a:lnTo>
                  <a:lnTo>
                    <a:pt x="291223" y="163461"/>
                  </a:lnTo>
                  <a:lnTo>
                    <a:pt x="290982" y="167271"/>
                  </a:lnTo>
                  <a:lnTo>
                    <a:pt x="290169" y="166001"/>
                  </a:lnTo>
                  <a:lnTo>
                    <a:pt x="289229" y="164731"/>
                  </a:lnTo>
                  <a:lnTo>
                    <a:pt x="288175" y="166001"/>
                  </a:lnTo>
                  <a:lnTo>
                    <a:pt x="284556" y="169811"/>
                  </a:lnTo>
                  <a:lnTo>
                    <a:pt x="283502" y="167271"/>
                  </a:lnTo>
                  <a:lnTo>
                    <a:pt x="283032" y="157111"/>
                  </a:lnTo>
                  <a:lnTo>
                    <a:pt x="284556" y="155841"/>
                  </a:lnTo>
                  <a:lnTo>
                    <a:pt x="283972" y="153301"/>
                  </a:lnTo>
                  <a:lnTo>
                    <a:pt x="285369" y="154571"/>
                  </a:lnTo>
                  <a:lnTo>
                    <a:pt x="286194" y="154571"/>
                  </a:lnTo>
                  <a:lnTo>
                    <a:pt x="286651" y="155841"/>
                  </a:lnTo>
                  <a:lnTo>
                    <a:pt x="287235" y="153301"/>
                  </a:lnTo>
                  <a:lnTo>
                    <a:pt x="286651" y="152031"/>
                  </a:lnTo>
                  <a:lnTo>
                    <a:pt x="285597" y="149491"/>
                  </a:lnTo>
                  <a:lnTo>
                    <a:pt x="288175" y="150761"/>
                  </a:lnTo>
                  <a:lnTo>
                    <a:pt x="289699" y="153301"/>
                  </a:lnTo>
                  <a:lnTo>
                    <a:pt x="290055" y="155841"/>
                  </a:lnTo>
                  <a:lnTo>
                    <a:pt x="290753" y="154571"/>
                  </a:lnTo>
                  <a:lnTo>
                    <a:pt x="290753" y="152031"/>
                  </a:lnTo>
                  <a:lnTo>
                    <a:pt x="289471" y="149491"/>
                  </a:lnTo>
                  <a:lnTo>
                    <a:pt x="291807" y="149491"/>
                  </a:lnTo>
                  <a:lnTo>
                    <a:pt x="293331" y="152031"/>
                  </a:lnTo>
                  <a:lnTo>
                    <a:pt x="295427" y="154571"/>
                  </a:lnTo>
                  <a:lnTo>
                    <a:pt x="295427" y="152374"/>
                  </a:lnTo>
                  <a:lnTo>
                    <a:pt x="295084" y="152031"/>
                  </a:lnTo>
                  <a:lnTo>
                    <a:pt x="294030" y="149491"/>
                  </a:lnTo>
                  <a:lnTo>
                    <a:pt x="293446" y="148221"/>
                  </a:lnTo>
                  <a:lnTo>
                    <a:pt x="294373" y="148221"/>
                  </a:lnTo>
                  <a:lnTo>
                    <a:pt x="295554" y="149491"/>
                  </a:lnTo>
                  <a:lnTo>
                    <a:pt x="296837" y="150761"/>
                  </a:lnTo>
                  <a:lnTo>
                    <a:pt x="297891" y="153301"/>
                  </a:lnTo>
                  <a:lnTo>
                    <a:pt x="298361" y="154571"/>
                  </a:lnTo>
                  <a:lnTo>
                    <a:pt x="298361" y="128651"/>
                  </a:lnTo>
                  <a:lnTo>
                    <a:pt x="298119" y="129171"/>
                  </a:lnTo>
                  <a:lnTo>
                    <a:pt x="297421" y="130441"/>
                  </a:lnTo>
                  <a:lnTo>
                    <a:pt x="296595" y="131711"/>
                  </a:lnTo>
                  <a:lnTo>
                    <a:pt x="295084" y="131711"/>
                  </a:lnTo>
                  <a:lnTo>
                    <a:pt x="294843" y="130441"/>
                  </a:lnTo>
                  <a:lnTo>
                    <a:pt x="295084" y="129171"/>
                  </a:lnTo>
                  <a:lnTo>
                    <a:pt x="295783" y="129171"/>
                  </a:lnTo>
                  <a:lnTo>
                    <a:pt x="296837" y="127901"/>
                  </a:lnTo>
                  <a:lnTo>
                    <a:pt x="298704" y="127901"/>
                  </a:lnTo>
                  <a:lnTo>
                    <a:pt x="298704" y="125869"/>
                  </a:lnTo>
                  <a:lnTo>
                    <a:pt x="297535" y="126631"/>
                  </a:lnTo>
                  <a:lnTo>
                    <a:pt x="294728" y="127901"/>
                  </a:lnTo>
                  <a:lnTo>
                    <a:pt x="293674" y="126631"/>
                  </a:lnTo>
                  <a:lnTo>
                    <a:pt x="293674" y="124091"/>
                  </a:lnTo>
                  <a:lnTo>
                    <a:pt x="298119" y="121551"/>
                  </a:lnTo>
                  <a:lnTo>
                    <a:pt x="300342" y="120281"/>
                  </a:lnTo>
                  <a:lnTo>
                    <a:pt x="309118" y="113931"/>
                  </a:lnTo>
                  <a:lnTo>
                    <a:pt x="309359" y="113931"/>
                  </a:lnTo>
                  <a:lnTo>
                    <a:pt x="313220" y="111391"/>
                  </a:lnTo>
                  <a:lnTo>
                    <a:pt x="316839" y="110121"/>
                  </a:lnTo>
                  <a:lnTo>
                    <a:pt x="324916" y="110121"/>
                  </a:lnTo>
                  <a:lnTo>
                    <a:pt x="327025" y="111391"/>
                  </a:lnTo>
                  <a:lnTo>
                    <a:pt x="326199" y="112661"/>
                  </a:lnTo>
                  <a:lnTo>
                    <a:pt x="322808" y="112661"/>
                  </a:lnTo>
                  <a:lnTo>
                    <a:pt x="321754" y="111391"/>
                  </a:lnTo>
                  <a:lnTo>
                    <a:pt x="320700" y="112661"/>
                  </a:lnTo>
                  <a:lnTo>
                    <a:pt x="318363" y="112661"/>
                  </a:lnTo>
                  <a:lnTo>
                    <a:pt x="318135" y="113931"/>
                  </a:lnTo>
                  <a:lnTo>
                    <a:pt x="332549" y="113931"/>
                  </a:lnTo>
                  <a:lnTo>
                    <a:pt x="343065" y="111391"/>
                  </a:lnTo>
                  <a:lnTo>
                    <a:pt x="357098" y="110121"/>
                  </a:lnTo>
                  <a:lnTo>
                    <a:pt x="357212" y="111391"/>
                  </a:lnTo>
                  <a:lnTo>
                    <a:pt x="361772" y="111391"/>
                  </a:lnTo>
                  <a:lnTo>
                    <a:pt x="361772" y="104736"/>
                  </a:lnTo>
                  <a:lnTo>
                    <a:pt x="360133" y="102501"/>
                  </a:lnTo>
                  <a:lnTo>
                    <a:pt x="361416" y="101231"/>
                  </a:lnTo>
                  <a:lnTo>
                    <a:pt x="364578" y="101231"/>
                  </a:lnTo>
                  <a:lnTo>
                    <a:pt x="372541" y="102501"/>
                  </a:lnTo>
                  <a:lnTo>
                    <a:pt x="379552" y="103771"/>
                  </a:lnTo>
                  <a:lnTo>
                    <a:pt x="383882" y="107581"/>
                  </a:lnTo>
                  <a:lnTo>
                    <a:pt x="386461" y="108851"/>
                  </a:lnTo>
                  <a:lnTo>
                    <a:pt x="386461" y="105803"/>
                  </a:lnTo>
                  <a:lnTo>
                    <a:pt x="384594" y="103771"/>
                  </a:lnTo>
                  <a:lnTo>
                    <a:pt x="378460" y="98691"/>
                  </a:lnTo>
                  <a:lnTo>
                    <a:pt x="373329" y="94881"/>
                  </a:lnTo>
                  <a:lnTo>
                    <a:pt x="370344" y="94881"/>
                  </a:lnTo>
                  <a:lnTo>
                    <a:pt x="370662" y="97421"/>
                  </a:lnTo>
                  <a:lnTo>
                    <a:pt x="371132" y="98691"/>
                  </a:lnTo>
                  <a:lnTo>
                    <a:pt x="373824" y="101231"/>
                  </a:lnTo>
                  <a:lnTo>
                    <a:pt x="370903" y="101231"/>
                  </a:lnTo>
                  <a:lnTo>
                    <a:pt x="356743" y="98691"/>
                  </a:lnTo>
                  <a:lnTo>
                    <a:pt x="353110" y="98691"/>
                  </a:lnTo>
                  <a:lnTo>
                    <a:pt x="353936" y="101231"/>
                  </a:lnTo>
                  <a:lnTo>
                    <a:pt x="359079" y="106311"/>
                  </a:lnTo>
                  <a:lnTo>
                    <a:pt x="360133" y="108851"/>
                  </a:lnTo>
                  <a:lnTo>
                    <a:pt x="342112" y="110121"/>
                  </a:lnTo>
                  <a:lnTo>
                    <a:pt x="338493" y="110121"/>
                  </a:lnTo>
                  <a:lnTo>
                    <a:pt x="335445" y="111391"/>
                  </a:lnTo>
                  <a:lnTo>
                    <a:pt x="332054" y="111391"/>
                  </a:lnTo>
                  <a:lnTo>
                    <a:pt x="329488" y="110121"/>
                  </a:lnTo>
                  <a:lnTo>
                    <a:pt x="324345" y="107581"/>
                  </a:lnTo>
                  <a:lnTo>
                    <a:pt x="315887" y="108851"/>
                  </a:lnTo>
                  <a:lnTo>
                    <a:pt x="306895" y="112661"/>
                  </a:lnTo>
                  <a:lnTo>
                    <a:pt x="297535" y="119011"/>
                  </a:lnTo>
                  <a:lnTo>
                    <a:pt x="295783" y="119011"/>
                  </a:lnTo>
                  <a:lnTo>
                    <a:pt x="295706" y="113931"/>
                  </a:lnTo>
                  <a:lnTo>
                    <a:pt x="295554" y="103771"/>
                  </a:lnTo>
                  <a:lnTo>
                    <a:pt x="297065" y="103771"/>
                  </a:lnTo>
                  <a:lnTo>
                    <a:pt x="295783" y="94881"/>
                  </a:lnTo>
                  <a:lnTo>
                    <a:pt x="296837" y="94881"/>
                  </a:lnTo>
                  <a:lnTo>
                    <a:pt x="296862" y="92341"/>
                  </a:lnTo>
                  <a:lnTo>
                    <a:pt x="296926" y="84721"/>
                  </a:lnTo>
                  <a:lnTo>
                    <a:pt x="296557" y="82181"/>
                  </a:lnTo>
                  <a:lnTo>
                    <a:pt x="295668" y="75831"/>
                  </a:lnTo>
                  <a:lnTo>
                    <a:pt x="293179" y="69481"/>
                  </a:lnTo>
                  <a:lnTo>
                    <a:pt x="293090" y="87261"/>
                  </a:lnTo>
                  <a:lnTo>
                    <a:pt x="292976" y="88531"/>
                  </a:lnTo>
                  <a:lnTo>
                    <a:pt x="291566" y="88963"/>
                  </a:lnTo>
                  <a:lnTo>
                    <a:pt x="291566" y="92341"/>
                  </a:lnTo>
                  <a:lnTo>
                    <a:pt x="291566" y="94881"/>
                  </a:lnTo>
                  <a:lnTo>
                    <a:pt x="288290" y="94881"/>
                  </a:lnTo>
                  <a:lnTo>
                    <a:pt x="287477" y="93611"/>
                  </a:lnTo>
                  <a:lnTo>
                    <a:pt x="287477" y="92341"/>
                  </a:lnTo>
                  <a:lnTo>
                    <a:pt x="291566" y="92341"/>
                  </a:lnTo>
                  <a:lnTo>
                    <a:pt x="291566" y="88963"/>
                  </a:lnTo>
                  <a:lnTo>
                    <a:pt x="284670" y="91071"/>
                  </a:lnTo>
                  <a:lnTo>
                    <a:pt x="285140" y="85991"/>
                  </a:lnTo>
                  <a:lnTo>
                    <a:pt x="284086" y="85432"/>
                  </a:lnTo>
                  <a:lnTo>
                    <a:pt x="284086" y="85991"/>
                  </a:lnTo>
                  <a:lnTo>
                    <a:pt x="284086" y="89801"/>
                  </a:lnTo>
                  <a:lnTo>
                    <a:pt x="283616" y="89801"/>
                  </a:lnTo>
                  <a:lnTo>
                    <a:pt x="283616" y="92341"/>
                  </a:lnTo>
                  <a:lnTo>
                    <a:pt x="283146" y="98691"/>
                  </a:lnTo>
                  <a:lnTo>
                    <a:pt x="282092" y="103771"/>
                  </a:lnTo>
                  <a:lnTo>
                    <a:pt x="281038" y="103771"/>
                  </a:lnTo>
                  <a:lnTo>
                    <a:pt x="280454" y="102501"/>
                  </a:lnTo>
                  <a:lnTo>
                    <a:pt x="280695" y="99961"/>
                  </a:lnTo>
                  <a:lnTo>
                    <a:pt x="281152" y="96151"/>
                  </a:lnTo>
                  <a:lnTo>
                    <a:pt x="281736" y="92341"/>
                  </a:lnTo>
                  <a:lnTo>
                    <a:pt x="283616" y="92341"/>
                  </a:lnTo>
                  <a:lnTo>
                    <a:pt x="283616" y="89801"/>
                  </a:lnTo>
                  <a:lnTo>
                    <a:pt x="282092" y="89801"/>
                  </a:lnTo>
                  <a:lnTo>
                    <a:pt x="282333" y="88531"/>
                  </a:lnTo>
                  <a:lnTo>
                    <a:pt x="283616" y="87261"/>
                  </a:lnTo>
                  <a:lnTo>
                    <a:pt x="284086" y="85991"/>
                  </a:lnTo>
                  <a:lnTo>
                    <a:pt x="284086" y="85432"/>
                  </a:lnTo>
                  <a:lnTo>
                    <a:pt x="282790" y="84721"/>
                  </a:lnTo>
                  <a:lnTo>
                    <a:pt x="281279" y="85991"/>
                  </a:lnTo>
                  <a:lnTo>
                    <a:pt x="280454" y="88531"/>
                  </a:lnTo>
                  <a:lnTo>
                    <a:pt x="280225" y="89801"/>
                  </a:lnTo>
                  <a:lnTo>
                    <a:pt x="279171" y="88531"/>
                  </a:lnTo>
                  <a:lnTo>
                    <a:pt x="278345" y="88531"/>
                  </a:lnTo>
                  <a:lnTo>
                    <a:pt x="277418" y="87261"/>
                  </a:lnTo>
                  <a:lnTo>
                    <a:pt x="276364" y="85991"/>
                  </a:lnTo>
                  <a:lnTo>
                    <a:pt x="275894" y="86334"/>
                  </a:lnTo>
                  <a:lnTo>
                    <a:pt x="275894" y="91071"/>
                  </a:lnTo>
                  <a:lnTo>
                    <a:pt x="275653" y="91071"/>
                  </a:lnTo>
                  <a:lnTo>
                    <a:pt x="275653" y="92341"/>
                  </a:lnTo>
                  <a:lnTo>
                    <a:pt x="274599" y="93611"/>
                  </a:lnTo>
                  <a:lnTo>
                    <a:pt x="273316" y="92341"/>
                  </a:lnTo>
                  <a:lnTo>
                    <a:pt x="270979" y="92341"/>
                  </a:lnTo>
                  <a:lnTo>
                    <a:pt x="271208" y="91071"/>
                  </a:lnTo>
                  <a:lnTo>
                    <a:pt x="271208" y="89801"/>
                  </a:lnTo>
                  <a:lnTo>
                    <a:pt x="274840" y="89801"/>
                  </a:lnTo>
                  <a:lnTo>
                    <a:pt x="275894" y="91071"/>
                  </a:lnTo>
                  <a:lnTo>
                    <a:pt x="275894" y="86334"/>
                  </a:lnTo>
                  <a:lnTo>
                    <a:pt x="274599" y="87261"/>
                  </a:lnTo>
                  <a:lnTo>
                    <a:pt x="268643" y="87261"/>
                  </a:lnTo>
                  <a:lnTo>
                    <a:pt x="270154" y="89801"/>
                  </a:lnTo>
                  <a:lnTo>
                    <a:pt x="269100" y="89801"/>
                  </a:lnTo>
                  <a:lnTo>
                    <a:pt x="268173" y="91071"/>
                  </a:lnTo>
                  <a:lnTo>
                    <a:pt x="267347" y="92341"/>
                  </a:lnTo>
                  <a:lnTo>
                    <a:pt x="269341" y="92341"/>
                  </a:lnTo>
                  <a:lnTo>
                    <a:pt x="270395" y="93611"/>
                  </a:lnTo>
                  <a:lnTo>
                    <a:pt x="272973" y="94881"/>
                  </a:lnTo>
                  <a:lnTo>
                    <a:pt x="275894" y="94881"/>
                  </a:lnTo>
                  <a:lnTo>
                    <a:pt x="278345" y="93611"/>
                  </a:lnTo>
                  <a:lnTo>
                    <a:pt x="278345" y="101231"/>
                  </a:lnTo>
                  <a:lnTo>
                    <a:pt x="275539" y="101231"/>
                  </a:lnTo>
                  <a:lnTo>
                    <a:pt x="275310" y="103771"/>
                  </a:lnTo>
                  <a:lnTo>
                    <a:pt x="276237" y="103771"/>
                  </a:lnTo>
                  <a:lnTo>
                    <a:pt x="280695" y="106311"/>
                  </a:lnTo>
                  <a:lnTo>
                    <a:pt x="282448" y="106311"/>
                  </a:lnTo>
                  <a:lnTo>
                    <a:pt x="283260" y="103771"/>
                  </a:lnTo>
                  <a:lnTo>
                    <a:pt x="283260" y="102501"/>
                  </a:lnTo>
                  <a:lnTo>
                    <a:pt x="284314" y="94881"/>
                  </a:lnTo>
                  <a:lnTo>
                    <a:pt x="287947" y="96151"/>
                  </a:lnTo>
                  <a:lnTo>
                    <a:pt x="291807" y="96151"/>
                  </a:lnTo>
                  <a:lnTo>
                    <a:pt x="291807" y="102501"/>
                  </a:lnTo>
                  <a:lnTo>
                    <a:pt x="290512" y="103771"/>
                  </a:lnTo>
                  <a:lnTo>
                    <a:pt x="290512" y="106311"/>
                  </a:lnTo>
                  <a:lnTo>
                    <a:pt x="290169" y="107264"/>
                  </a:lnTo>
                  <a:lnTo>
                    <a:pt x="290169" y="116471"/>
                  </a:lnTo>
                  <a:lnTo>
                    <a:pt x="289471" y="116471"/>
                  </a:lnTo>
                  <a:lnTo>
                    <a:pt x="287947" y="119011"/>
                  </a:lnTo>
                  <a:lnTo>
                    <a:pt x="286651" y="119011"/>
                  </a:lnTo>
                  <a:lnTo>
                    <a:pt x="285369" y="121551"/>
                  </a:lnTo>
                  <a:lnTo>
                    <a:pt x="285140" y="119011"/>
                  </a:lnTo>
                  <a:lnTo>
                    <a:pt x="285838" y="116471"/>
                  </a:lnTo>
                  <a:lnTo>
                    <a:pt x="288175" y="115201"/>
                  </a:lnTo>
                  <a:lnTo>
                    <a:pt x="289699" y="113931"/>
                  </a:lnTo>
                  <a:lnTo>
                    <a:pt x="290169" y="116471"/>
                  </a:lnTo>
                  <a:lnTo>
                    <a:pt x="290169" y="107264"/>
                  </a:lnTo>
                  <a:lnTo>
                    <a:pt x="290055" y="107581"/>
                  </a:lnTo>
                  <a:lnTo>
                    <a:pt x="288531" y="107581"/>
                  </a:lnTo>
                  <a:lnTo>
                    <a:pt x="288531" y="110121"/>
                  </a:lnTo>
                  <a:lnTo>
                    <a:pt x="288290" y="111391"/>
                  </a:lnTo>
                  <a:lnTo>
                    <a:pt x="287477" y="111391"/>
                  </a:lnTo>
                  <a:lnTo>
                    <a:pt x="284899" y="115201"/>
                  </a:lnTo>
                  <a:lnTo>
                    <a:pt x="284086" y="116471"/>
                  </a:lnTo>
                  <a:lnTo>
                    <a:pt x="280924" y="119011"/>
                  </a:lnTo>
                  <a:lnTo>
                    <a:pt x="280924" y="216801"/>
                  </a:lnTo>
                  <a:lnTo>
                    <a:pt x="278815" y="219341"/>
                  </a:lnTo>
                  <a:lnTo>
                    <a:pt x="279869" y="224421"/>
                  </a:lnTo>
                  <a:lnTo>
                    <a:pt x="273431" y="228231"/>
                  </a:lnTo>
                  <a:lnTo>
                    <a:pt x="273634" y="220611"/>
                  </a:lnTo>
                  <a:lnTo>
                    <a:pt x="273558" y="219341"/>
                  </a:lnTo>
                  <a:lnTo>
                    <a:pt x="273088" y="218071"/>
                  </a:lnTo>
                  <a:lnTo>
                    <a:pt x="271208" y="216801"/>
                  </a:lnTo>
                  <a:lnTo>
                    <a:pt x="266179" y="216801"/>
                  </a:lnTo>
                  <a:lnTo>
                    <a:pt x="266179" y="215531"/>
                  </a:lnTo>
                  <a:lnTo>
                    <a:pt x="280454" y="215531"/>
                  </a:lnTo>
                  <a:lnTo>
                    <a:pt x="280924" y="216801"/>
                  </a:lnTo>
                  <a:lnTo>
                    <a:pt x="280924" y="119011"/>
                  </a:lnTo>
                  <a:lnTo>
                    <a:pt x="280098" y="119011"/>
                  </a:lnTo>
                  <a:lnTo>
                    <a:pt x="280098" y="166001"/>
                  </a:lnTo>
                  <a:lnTo>
                    <a:pt x="279146" y="174891"/>
                  </a:lnTo>
                  <a:lnTo>
                    <a:pt x="276123" y="183781"/>
                  </a:lnTo>
                  <a:lnTo>
                    <a:pt x="276771" y="181241"/>
                  </a:lnTo>
                  <a:lnTo>
                    <a:pt x="277418" y="178701"/>
                  </a:lnTo>
                  <a:lnTo>
                    <a:pt x="277761" y="174891"/>
                  </a:lnTo>
                  <a:lnTo>
                    <a:pt x="277647" y="168541"/>
                  </a:lnTo>
                  <a:lnTo>
                    <a:pt x="276364" y="168541"/>
                  </a:lnTo>
                  <a:lnTo>
                    <a:pt x="276123" y="171081"/>
                  </a:lnTo>
                  <a:lnTo>
                    <a:pt x="275310" y="174891"/>
                  </a:lnTo>
                  <a:lnTo>
                    <a:pt x="273786" y="178701"/>
                  </a:lnTo>
                  <a:lnTo>
                    <a:pt x="274193" y="177431"/>
                  </a:lnTo>
                  <a:lnTo>
                    <a:pt x="274612" y="176136"/>
                  </a:lnTo>
                  <a:lnTo>
                    <a:pt x="275069" y="172351"/>
                  </a:lnTo>
                  <a:lnTo>
                    <a:pt x="274840" y="169811"/>
                  </a:lnTo>
                  <a:lnTo>
                    <a:pt x="273316" y="169811"/>
                  </a:lnTo>
                  <a:lnTo>
                    <a:pt x="272973" y="172351"/>
                  </a:lnTo>
                  <a:lnTo>
                    <a:pt x="272262" y="174891"/>
                  </a:lnTo>
                  <a:lnTo>
                    <a:pt x="271208" y="177431"/>
                  </a:lnTo>
                  <a:lnTo>
                    <a:pt x="271678" y="174891"/>
                  </a:lnTo>
                  <a:lnTo>
                    <a:pt x="272034" y="172351"/>
                  </a:lnTo>
                  <a:lnTo>
                    <a:pt x="272034" y="169811"/>
                  </a:lnTo>
                  <a:lnTo>
                    <a:pt x="269697" y="169811"/>
                  </a:lnTo>
                  <a:lnTo>
                    <a:pt x="269455" y="173621"/>
                  </a:lnTo>
                  <a:lnTo>
                    <a:pt x="268871" y="177431"/>
                  </a:lnTo>
                  <a:lnTo>
                    <a:pt x="268058" y="181241"/>
                  </a:lnTo>
                  <a:lnTo>
                    <a:pt x="267970" y="176136"/>
                  </a:lnTo>
                  <a:lnTo>
                    <a:pt x="267893" y="174891"/>
                  </a:lnTo>
                  <a:lnTo>
                    <a:pt x="267817" y="169811"/>
                  </a:lnTo>
                  <a:lnTo>
                    <a:pt x="265239" y="169811"/>
                  </a:lnTo>
                  <a:lnTo>
                    <a:pt x="265125" y="174891"/>
                  </a:lnTo>
                  <a:lnTo>
                    <a:pt x="264782" y="178701"/>
                  </a:lnTo>
                  <a:lnTo>
                    <a:pt x="264655" y="179489"/>
                  </a:lnTo>
                  <a:lnTo>
                    <a:pt x="264655" y="215531"/>
                  </a:lnTo>
                  <a:lnTo>
                    <a:pt x="264655" y="216801"/>
                  </a:lnTo>
                  <a:lnTo>
                    <a:pt x="264071" y="218071"/>
                  </a:lnTo>
                  <a:lnTo>
                    <a:pt x="263372" y="218071"/>
                  </a:lnTo>
                  <a:lnTo>
                    <a:pt x="262902" y="216801"/>
                  </a:lnTo>
                  <a:lnTo>
                    <a:pt x="262902" y="215531"/>
                  </a:lnTo>
                  <a:lnTo>
                    <a:pt x="264655" y="215531"/>
                  </a:lnTo>
                  <a:lnTo>
                    <a:pt x="264655" y="179489"/>
                  </a:lnTo>
                  <a:lnTo>
                    <a:pt x="263956" y="183781"/>
                  </a:lnTo>
                  <a:lnTo>
                    <a:pt x="263690" y="179971"/>
                  </a:lnTo>
                  <a:lnTo>
                    <a:pt x="263601" y="174891"/>
                  </a:lnTo>
                  <a:lnTo>
                    <a:pt x="263486" y="172351"/>
                  </a:lnTo>
                  <a:lnTo>
                    <a:pt x="263486" y="211721"/>
                  </a:lnTo>
                  <a:lnTo>
                    <a:pt x="262432" y="212991"/>
                  </a:lnTo>
                  <a:lnTo>
                    <a:pt x="260096" y="212991"/>
                  </a:lnTo>
                  <a:lnTo>
                    <a:pt x="259041" y="211721"/>
                  </a:lnTo>
                  <a:lnTo>
                    <a:pt x="259981" y="210451"/>
                  </a:lnTo>
                  <a:lnTo>
                    <a:pt x="262432" y="210451"/>
                  </a:lnTo>
                  <a:lnTo>
                    <a:pt x="263486" y="211721"/>
                  </a:lnTo>
                  <a:lnTo>
                    <a:pt x="263486" y="172351"/>
                  </a:lnTo>
                  <a:lnTo>
                    <a:pt x="263372" y="169811"/>
                  </a:lnTo>
                  <a:lnTo>
                    <a:pt x="260794" y="169811"/>
                  </a:lnTo>
                  <a:lnTo>
                    <a:pt x="260794" y="173621"/>
                  </a:lnTo>
                  <a:lnTo>
                    <a:pt x="260337" y="177431"/>
                  </a:lnTo>
                  <a:lnTo>
                    <a:pt x="259511" y="183781"/>
                  </a:lnTo>
                  <a:lnTo>
                    <a:pt x="259448" y="182511"/>
                  </a:lnTo>
                  <a:lnTo>
                    <a:pt x="259397" y="181241"/>
                  </a:lnTo>
                  <a:lnTo>
                    <a:pt x="259156" y="176136"/>
                  </a:lnTo>
                  <a:lnTo>
                    <a:pt x="259041" y="169811"/>
                  </a:lnTo>
                  <a:lnTo>
                    <a:pt x="258229" y="168541"/>
                  </a:lnTo>
                  <a:lnTo>
                    <a:pt x="257175" y="168541"/>
                  </a:lnTo>
                  <a:lnTo>
                    <a:pt x="257175" y="207911"/>
                  </a:lnTo>
                  <a:lnTo>
                    <a:pt x="257175" y="211721"/>
                  </a:lnTo>
                  <a:lnTo>
                    <a:pt x="256705" y="212991"/>
                  </a:lnTo>
                  <a:lnTo>
                    <a:pt x="255536" y="212991"/>
                  </a:lnTo>
                  <a:lnTo>
                    <a:pt x="255422" y="211721"/>
                  </a:lnTo>
                  <a:lnTo>
                    <a:pt x="255422" y="207911"/>
                  </a:lnTo>
                  <a:lnTo>
                    <a:pt x="255651" y="206641"/>
                  </a:lnTo>
                  <a:lnTo>
                    <a:pt x="256590" y="206641"/>
                  </a:lnTo>
                  <a:lnTo>
                    <a:pt x="257175" y="207911"/>
                  </a:lnTo>
                  <a:lnTo>
                    <a:pt x="257175" y="168541"/>
                  </a:lnTo>
                  <a:lnTo>
                    <a:pt x="256705" y="168541"/>
                  </a:lnTo>
                  <a:lnTo>
                    <a:pt x="256476" y="172351"/>
                  </a:lnTo>
                  <a:lnTo>
                    <a:pt x="255600" y="176453"/>
                  </a:lnTo>
                  <a:lnTo>
                    <a:pt x="254711" y="181241"/>
                  </a:lnTo>
                  <a:lnTo>
                    <a:pt x="254838" y="169811"/>
                  </a:lnTo>
                  <a:lnTo>
                    <a:pt x="254952" y="167271"/>
                  </a:lnTo>
                  <a:lnTo>
                    <a:pt x="254368" y="167271"/>
                  </a:lnTo>
                  <a:lnTo>
                    <a:pt x="254368" y="207911"/>
                  </a:lnTo>
                  <a:lnTo>
                    <a:pt x="254368" y="210451"/>
                  </a:lnTo>
                  <a:lnTo>
                    <a:pt x="253898" y="211721"/>
                  </a:lnTo>
                  <a:lnTo>
                    <a:pt x="252603" y="211721"/>
                  </a:lnTo>
                  <a:lnTo>
                    <a:pt x="252018" y="210451"/>
                  </a:lnTo>
                  <a:lnTo>
                    <a:pt x="252018" y="207911"/>
                  </a:lnTo>
                  <a:lnTo>
                    <a:pt x="254368" y="207911"/>
                  </a:lnTo>
                  <a:lnTo>
                    <a:pt x="254368" y="167271"/>
                  </a:lnTo>
                  <a:lnTo>
                    <a:pt x="252603" y="167271"/>
                  </a:lnTo>
                  <a:lnTo>
                    <a:pt x="251561" y="182511"/>
                  </a:lnTo>
                  <a:lnTo>
                    <a:pt x="250850" y="176136"/>
                  </a:lnTo>
                  <a:lnTo>
                    <a:pt x="250266" y="171081"/>
                  </a:lnTo>
                  <a:lnTo>
                    <a:pt x="250850" y="166001"/>
                  </a:lnTo>
                  <a:lnTo>
                    <a:pt x="248869" y="166001"/>
                  </a:lnTo>
                  <a:lnTo>
                    <a:pt x="247573" y="171081"/>
                  </a:lnTo>
                  <a:lnTo>
                    <a:pt x="246989" y="177431"/>
                  </a:lnTo>
                  <a:lnTo>
                    <a:pt x="247573" y="182511"/>
                  </a:lnTo>
                  <a:lnTo>
                    <a:pt x="245706" y="174891"/>
                  </a:lnTo>
                  <a:lnTo>
                    <a:pt x="245668" y="173621"/>
                  </a:lnTo>
                  <a:lnTo>
                    <a:pt x="245592" y="171081"/>
                  </a:lnTo>
                  <a:lnTo>
                    <a:pt x="247345" y="164731"/>
                  </a:lnTo>
                  <a:lnTo>
                    <a:pt x="246291" y="164731"/>
                  </a:lnTo>
                  <a:lnTo>
                    <a:pt x="245821" y="163461"/>
                  </a:lnTo>
                  <a:lnTo>
                    <a:pt x="245008" y="166001"/>
                  </a:lnTo>
                  <a:lnTo>
                    <a:pt x="243840" y="168541"/>
                  </a:lnTo>
                  <a:lnTo>
                    <a:pt x="242201" y="171081"/>
                  </a:lnTo>
                  <a:lnTo>
                    <a:pt x="243484" y="168541"/>
                  </a:lnTo>
                  <a:lnTo>
                    <a:pt x="244068" y="166001"/>
                  </a:lnTo>
                  <a:lnTo>
                    <a:pt x="244767" y="163461"/>
                  </a:lnTo>
                  <a:lnTo>
                    <a:pt x="244068" y="163461"/>
                  </a:lnTo>
                  <a:lnTo>
                    <a:pt x="242900" y="162191"/>
                  </a:lnTo>
                  <a:lnTo>
                    <a:pt x="242201" y="162191"/>
                  </a:lnTo>
                  <a:lnTo>
                    <a:pt x="241604" y="164731"/>
                  </a:lnTo>
                  <a:lnTo>
                    <a:pt x="240093" y="168541"/>
                  </a:lnTo>
                  <a:lnTo>
                    <a:pt x="237515" y="173621"/>
                  </a:lnTo>
                  <a:lnTo>
                    <a:pt x="239522" y="167271"/>
                  </a:lnTo>
                  <a:lnTo>
                    <a:pt x="240182" y="163461"/>
                  </a:lnTo>
                  <a:lnTo>
                    <a:pt x="240626" y="160921"/>
                  </a:lnTo>
                  <a:lnTo>
                    <a:pt x="241147" y="154571"/>
                  </a:lnTo>
                  <a:lnTo>
                    <a:pt x="241376" y="148221"/>
                  </a:lnTo>
                  <a:lnTo>
                    <a:pt x="242201" y="152031"/>
                  </a:lnTo>
                  <a:lnTo>
                    <a:pt x="242658" y="154571"/>
                  </a:lnTo>
                  <a:lnTo>
                    <a:pt x="242658" y="157111"/>
                  </a:lnTo>
                  <a:lnTo>
                    <a:pt x="243713" y="158381"/>
                  </a:lnTo>
                  <a:lnTo>
                    <a:pt x="245465" y="158381"/>
                  </a:lnTo>
                  <a:lnTo>
                    <a:pt x="245935" y="154571"/>
                  </a:lnTo>
                  <a:lnTo>
                    <a:pt x="246100" y="152031"/>
                  </a:lnTo>
                  <a:lnTo>
                    <a:pt x="246176" y="148221"/>
                  </a:lnTo>
                  <a:lnTo>
                    <a:pt x="246176" y="145681"/>
                  </a:lnTo>
                  <a:lnTo>
                    <a:pt x="247459" y="150761"/>
                  </a:lnTo>
                  <a:lnTo>
                    <a:pt x="247929" y="154571"/>
                  </a:lnTo>
                  <a:lnTo>
                    <a:pt x="247230" y="158381"/>
                  </a:lnTo>
                  <a:lnTo>
                    <a:pt x="247929" y="159651"/>
                  </a:lnTo>
                  <a:lnTo>
                    <a:pt x="249567" y="159651"/>
                  </a:lnTo>
                  <a:lnTo>
                    <a:pt x="249796" y="158381"/>
                  </a:lnTo>
                  <a:lnTo>
                    <a:pt x="250380" y="158381"/>
                  </a:lnTo>
                  <a:lnTo>
                    <a:pt x="250850" y="157111"/>
                  </a:lnTo>
                  <a:lnTo>
                    <a:pt x="250621" y="158381"/>
                  </a:lnTo>
                  <a:lnTo>
                    <a:pt x="250380" y="158381"/>
                  </a:lnTo>
                  <a:lnTo>
                    <a:pt x="250037" y="159651"/>
                  </a:lnTo>
                  <a:lnTo>
                    <a:pt x="251904" y="159651"/>
                  </a:lnTo>
                  <a:lnTo>
                    <a:pt x="252374" y="158381"/>
                  </a:lnTo>
                  <a:lnTo>
                    <a:pt x="252603" y="157111"/>
                  </a:lnTo>
                  <a:lnTo>
                    <a:pt x="253428" y="154571"/>
                  </a:lnTo>
                  <a:lnTo>
                    <a:pt x="253428" y="157111"/>
                  </a:lnTo>
                  <a:lnTo>
                    <a:pt x="253199" y="158381"/>
                  </a:lnTo>
                  <a:lnTo>
                    <a:pt x="253199" y="160921"/>
                  </a:lnTo>
                  <a:lnTo>
                    <a:pt x="255181" y="160921"/>
                  </a:lnTo>
                  <a:lnTo>
                    <a:pt x="255181" y="159651"/>
                  </a:lnTo>
                  <a:lnTo>
                    <a:pt x="255536" y="158381"/>
                  </a:lnTo>
                  <a:lnTo>
                    <a:pt x="255536" y="155841"/>
                  </a:lnTo>
                  <a:lnTo>
                    <a:pt x="256006" y="158381"/>
                  </a:lnTo>
                  <a:lnTo>
                    <a:pt x="256006" y="159651"/>
                  </a:lnTo>
                  <a:lnTo>
                    <a:pt x="256235" y="160921"/>
                  </a:lnTo>
                  <a:lnTo>
                    <a:pt x="258813" y="160921"/>
                  </a:lnTo>
                  <a:lnTo>
                    <a:pt x="258813" y="155841"/>
                  </a:lnTo>
                  <a:lnTo>
                    <a:pt x="259397" y="157111"/>
                  </a:lnTo>
                  <a:lnTo>
                    <a:pt x="260096" y="160921"/>
                  </a:lnTo>
                  <a:lnTo>
                    <a:pt x="263258" y="160921"/>
                  </a:lnTo>
                  <a:lnTo>
                    <a:pt x="263258" y="157111"/>
                  </a:lnTo>
                  <a:lnTo>
                    <a:pt x="263486" y="155841"/>
                  </a:lnTo>
                  <a:lnTo>
                    <a:pt x="264071" y="157111"/>
                  </a:lnTo>
                  <a:lnTo>
                    <a:pt x="264312" y="159651"/>
                  </a:lnTo>
                  <a:lnTo>
                    <a:pt x="264782" y="160921"/>
                  </a:lnTo>
                  <a:lnTo>
                    <a:pt x="267347" y="160921"/>
                  </a:lnTo>
                  <a:lnTo>
                    <a:pt x="267347" y="155841"/>
                  </a:lnTo>
                  <a:lnTo>
                    <a:pt x="267347" y="154571"/>
                  </a:lnTo>
                  <a:lnTo>
                    <a:pt x="267347" y="152031"/>
                  </a:lnTo>
                  <a:lnTo>
                    <a:pt x="268401" y="155841"/>
                  </a:lnTo>
                  <a:lnTo>
                    <a:pt x="268871" y="158381"/>
                  </a:lnTo>
                  <a:lnTo>
                    <a:pt x="269100" y="160921"/>
                  </a:lnTo>
                  <a:lnTo>
                    <a:pt x="271449" y="160921"/>
                  </a:lnTo>
                  <a:lnTo>
                    <a:pt x="271449" y="158381"/>
                  </a:lnTo>
                  <a:lnTo>
                    <a:pt x="270865" y="157111"/>
                  </a:lnTo>
                  <a:lnTo>
                    <a:pt x="270738" y="154571"/>
                  </a:lnTo>
                  <a:lnTo>
                    <a:pt x="271792" y="157111"/>
                  </a:lnTo>
                  <a:lnTo>
                    <a:pt x="272618" y="158381"/>
                  </a:lnTo>
                  <a:lnTo>
                    <a:pt x="272846" y="160921"/>
                  </a:lnTo>
                  <a:lnTo>
                    <a:pt x="274370" y="160921"/>
                  </a:lnTo>
                  <a:lnTo>
                    <a:pt x="274142" y="158381"/>
                  </a:lnTo>
                  <a:lnTo>
                    <a:pt x="273558" y="155841"/>
                  </a:lnTo>
                  <a:lnTo>
                    <a:pt x="273431" y="154571"/>
                  </a:lnTo>
                  <a:lnTo>
                    <a:pt x="273316" y="153301"/>
                  </a:lnTo>
                  <a:lnTo>
                    <a:pt x="274370" y="155841"/>
                  </a:lnTo>
                  <a:lnTo>
                    <a:pt x="275069" y="158381"/>
                  </a:lnTo>
                  <a:lnTo>
                    <a:pt x="275653" y="159651"/>
                  </a:lnTo>
                  <a:lnTo>
                    <a:pt x="277177" y="159651"/>
                  </a:lnTo>
                  <a:lnTo>
                    <a:pt x="276593" y="155841"/>
                  </a:lnTo>
                  <a:lnTo>
                    <a:pt x="276440" y="153301"/>
                  </a:lnTo>
                  <a:lnTo>
                    <a:pt x="276364" y="152031"/>
                  </a:lnTo>
                  <a:lnTo>
                    <a:pt x="275653" y="148221"/>
                  </a:lnTo>
                  <a:lnTo>
                    <a:pt x="278955" y="158381"/>
                  </a:lnTo>
                  <a:lnTo>
                    <a:pt x="280098" y="166001"/>
                  </a:lnTo>
                  <a:lnTo>
                    <a:pt x="280098" y="119011"/>
                  </a:lnTo>
                  <a:lnTo>
                    <a:pt x="276009" y="119011"/>
                  </a:lnTo>
                  <a:lnTo>
                    <a:pt x="275653" y="118808"/>
                  </a:lnTo>
                  <a:lnTo>
                    <a:pt x="275653" y="121551"/>
                  </a:lnTo>
                  <a:lnTo>
                    <a:pt x="272618" y="124091"/>
                  </a:lnTo>
                  <a:lnTo>
                    <a:pt x="270040" y="121551"/>
                  </a:lnTo>
                  <a:lnTo>
                    <a:pt x="268871" y="120484"/>
                  </a:lnTo>
                  <a:lnTo>
                    <a:pt x="268871" y="136791"/>
                  </a:lnTo>
                  <a:lnTo>
                    <a:pt x="266534" y="138061"/>
                  </a:lnTo>
                  <a:lnTo>
                    <a:pt x="259041" y="140601"/>
                  </a:lnTo>
                  <a:lnTo>
                    <a:pt x="257517" y="140601"/>
                  </a:lnTo>
                  <a:lnTo>
                    <a:pt x="257289" y="141871"/>
                  </a:lnTo>
                  <a:lnTo>
                    <a:pt x="256476" y="140601"/>
                  </a:lnTo>
                  <a:lnTo>
                    <a:pt x="253428" y="139331"/>
                  </a:lnTo>
                  <a:lnTo>
                    <a:pt x="252145" y="139331"/>
                  </a:lnTo>
                  <a:lnTo>
                    <a:pt x="251561" y="138061"/>
                  </a:lnTo>
                  <a:lnTo>
                    <a:pt x="248513" y="138061"/>
                  </a:lnTo>
                  <a:lnTo>
                    <a:pt x="250037" y="139331"/>
                  </a:lnTo>
                  <a:lnTo>
                    <a:pt x="250037" y="140601"/>
                  </a:lnTo>
                  <a:lnTo>
                    <a:pt x="249097" y="140601"/>
                  </a:lnTo>
                  <a:lnTo>
                    <a:pt x="247345" y="139331"/>
                  </a:lnTo>
                  <a:lnTo>
                    <a:pt x="242074" y="135521"/>
                  </a:lnTo>
                  <a:lnTo>
                    <a:pt x="241490" y="135521"/>
                  </a:lnTo>
                  <a:lnTo>
                    <a:pt x="242316" y="136791"/>
                  </a:lnTo>
                  <a:lnTo>
                    <a:pt x="243370" y="138061"/>
                  </a:lnTo>
                  <a:lnTo>
                    <a:pt x="243954" y="139331"/>
                  </a:lnTo>
                  <a:lnTo>
                    <a:pt x="242900" y="139331"/>
                  </a:lnTo>
                  <a:lnTo>
                    <a:pt x="241401" y="138061"/>
                  </a:lnTo>
                  <a:lnTo>
                    <a:pt x="239890" y="136791"/>
                  </a:lnTo>
                  <a:lnTo>
                    <a:pt x="238925" y="135978"/>
                  </a:lnTo>
                  <a:lnTo>
                    <a:pt x="238925" y="152031"/>
                  </a:lnTo>
                  <a:lnTo>
                    <a:pt x="238455" y="153301"/>
                  </a:lnTo>
                  <a:lnTo>
                    <a:pt x="234010" y="160921"/>
                  </a:lnTo>
                  <a:lnTo>
                    <a:pt x="235546" y="157111"/>
                  </a:lnTo>
                  <a:lnTo>
                    <a:pt x="236067" y="155841"/>
                  </a:lnTo>
                  <a:lnTo>
                    <a:pt x="236575" y="154571"/>
                  </a:lnTo>
                  <a:lnTo>
                    <a:pt x="236702" y="153301"/>
                  </a:lnTo>
                  <a:lnTo>
                    <a:pt x="236575" y="149491"/>
                  </a:lnTo>
                  <a:lnTo>
                    <a:pt x="236105" y="144411"/>
                  </a:lnTo>
                  <a:lnTo>
                    <a:pt x="238925" y="152031"/>
                  </a:lnTo>
                  <a:lnTo>
                    <a:pt x="238925" y="135978"/>
                  </a:lnTo>
                  <a:lnTo>
                    <a:pt x="233883" y="131711"/>
                  </a:lnTo>
                  <a:lnTo>
                    <a:pt x="232841" y="131711"/>
                  </a:lnTo>
                  <a:lnTo>
                    <a:pt x="233768" y="136791"/>
                  </a:lnTo>
                  <a:lnTo>
                    <a:pt x="231902" y="135102"/>
                  </a:lnTo>
                  <a:lnTo>
                    <a:pt x="231902" y="149491"/>
                  </a:lnTo>
                  <a:lnTo>
                    <a:pt x="231660" y="153301"/>
                  </a:lnTo>
                  <a:lnTo>
                    <a:pt x="231076" y="154216"/>
                  </a:lnTo>
                  <a:lnTo>
                    <a:pt x="231076" y="157111"/>
                  </a:lnTo>
                  <a:lnTo>
                    <a:pt x="231076" y="160921"/>
                  </a:lnTo>
                  <a:lnTo>
                    <a:pt x="230733" y="162191"/>
                  </a:lnTo>
                  <a:lnTo>
                    <a:pt x="227926" y="163461"/>
                  </a:lnTo>
                  <a:lnTo>
                    <a:pt x="227101" y="160921"/>
                  </a:lnTo>
                  <a:lnTo>
                    <a:pt x="227926" y="158381"/>
                  </a:lnTo>
                  <a:lnTo>
                    <a:pt x="231076" y="157111"/>
                  </a:lnTo>
                  <a:lnTo>
                    <a:pt x="231076" y="154216"/>
                  </a:lnTo>
                  <a:lnTo>
                    <a:pt x="230847" y="154571"/>
                  </a:lnTo>
                  <a:lnTo>
                    <a:pt x="228650" y="155752"/>
                  </a:lnTo>
                  <a:lnTo>
                    <a:pt x="229095" y="154571"/>
                  </a:lnTo>
                  <a:lnTo>
                    <a:pt x="229438" y="153301"/>
                  </a:lnTo>
                  <a:lnTo>
                    <a:pt x="229908" y="153301"/>
                  </a:lnTo>
                  <a:lnTo>
                    <a:pt x="230149" y="152031"/>
                  </a:lnTo>
                  <a:lnTo>
                    <a:pt x="230378" y="152031"/>
                  </a:lnTo>
                  <a:lnTo>
                    <a:pt x="231140" y="150761"/>
                  </a:lnTo>
                  <a:lnTo>
                    <a:pt x="231902" y="149491"/>
                  </a:lnTo>
                  <a:lnTo>
                    <a:pt x="231902" y="135102"/>
                  </a:lnTo>
                  <a:lnTo>
                    <a:pt x="230962" y="134251"/>
                  </a:lnTo>
                  <a:lnTo>
                    <a:pt x="228854" y="131711"/>
                  </a:lnTo>
                  <a:lnTo>
                    <a:pt x="228155" y="130441"/>
                  </a:lnTo>
                  <a:lnTo>
                    <a:pt x="226872" y="130441"/>
                  </a:lnTo>
                  <a:lnTo>
                    <a:pt x="226872" y="136791"/>
                  </a:lnTo>
                  <a:lnTo>
                    <a:pt x="223316" y="131711"/>
                  </a:lnTo>
                  <a:lnTo>
                    <a:pt x="222427" y="130441"/>
                  </a:lnTo>
                  <a:lnTo>
                    <a:pt x="221132" y="129044"/>
                  </a:lnTo>
                  <a:lnTo>
                    <a:pt x="221132" y="143141"/>
                  </a:lnTo>
                  <a:lnTo>
                    <a:pt x="221132" y="144411"/>
                  </a:lnTo>
                  <a:lnTo>
                    <a:pt x="220903" y="145681"/>
                  </a:lnTo>
                  <a:lnTo>
                    <a:pt x="220548" y="145681"/>
                  </a:lnTo>
                  <a:lnTo>
                    <a:pt x="220078" y="146951"/>
                  </a:lnTo>
                  <a:lnTo>
                    <a:pt x="217970" y="149491"/>
                  </a:lnTo>
                  <a:lnTo>
                    <a:pt x="218567" y="145681"/>
                  </a:lnTo>
                  <a:lnTo>
                    <a:pt x="219608" y="144411"/>
                  </a:lnTo>
                  <a:lnTo>
                    <a:pt x="220319" y="144411"/>
                  </a:lnTo>
                  <a:lnTo>
                    <a:pt x="220903" y="143141"/>
                  </a:lnTo>
                  <a:lnTo>
                    <a:pt x="221132" y="143141"/>
                  </a:lnTo>
                  <a:lnTo>
                    <a:pt x="221132" y="129044"/>
                  </a:lnTo>
                  <a:lnTo>
                    <a:pt x="219608" y="127393"/>
                  </a:lnTo>
                  <a:lnTo>
                    <a:pt x="219608" y="138061"/>
                  </a:lnTo>
                  <a:lnTo>
                    <a:pt x="219151" y="140601"/>
                  </a:lnTo>
                  <a:lnTo>
                    <a:pt x="217970" y="143141"/>
                  </a:lnTo>
                  <a:lnTo>
                    <a:pt x="218567" y="143141"/>
                  </a:lnTo>
                  <a:lnTo>
                    <a:pt x="219265" y="144411"/>
                  </a:lnTo>
                  <a:lnTo>
                    <a:pt x="218325" y="144411"/>
                  </a:lnTo>
                  <a:lnTo>
                    <a:pt x="217741" y="143141"/>
                  </a:lnTo>
                  <a:lnTo>
                    <a:pt x="216687" y="146278"/>
                  </a:lnTo>
                  <a:lnTo>
                    <a:pt x="216687" y="150761"/>
                  </a:lnTo>
                  <a:lnTo>
                    <a:pt x="216217" y="152031"/>
                  </a:lnTo>
                  <a:lnTo>
                    <a:pt x="214934" y="153301"/>
                  </a:lnTo>
                  <a:lnTo>
                    <a:pt x="215163" y="152031"/>
                  </a:lnTo>
                  <a:lnTo>
                    <a:pt x="215633" y="150761"/>
                  </a:lnTo>
                  <a:lnTo>
                    <a:pt x="216687" y="150761"/>
                  </a:lnTo>
                  <a:lnTo>
                    <a:pt x="216687" y="146278"/>
                  </a:lnTo>
                  <a:lnTo>
                    <a:pt x="216458" y="146951"/>
                  </a:lnTo>
                  <a:lnTo>
                    <a:pt x="212128" y="152031"/>
                  </a:lnTo>
                  <a:lnTo>
                    <a:pt x="213880" y="146951"/>
                  </a:lnTo>
                  <a:lnTo>
                    <a:pt x="215747" y="141871"/>
                  </a:lnTo>
                  <a:lnTo>
                    <a:pt x="219608" y="138061"/>
                  </a:lnTo>
                  <a:lnTo>
                    <a:pt x="219608" y="127393"/>
                  </a:lnTo>
                  <a:lnTo>
                    <a:pt x="218909" y="126631"/>
                  </a:lnTo>
                  <a:lnTo>
                    <a:pt x="217855" y="125361"/>
                  </a:lnTo>
                  <a:lnTo>
                    <a:pt x="216344" y="125361"/>
                  </a:lnTo>
                  <a:lnTo>
                    <a:pt x="216827" y="126733"/>
                  </a:lnTo>
                  <a:lnTo>
                    <a:pt x="217741" y="130441"/>
                  </a:lnTo>
                  <a:lnTo>
                    <a:pt x="214236" y="127406"/>
                  </a:lnTo>
                  <a:lnTo>
                    <a:pt x="214236" y="138061"/>
                  </a:lnTo>
                  <a:lnTo>
                    <a:pt x="213995" y="139331"/>
                  </a:lnTo>
                  <a:lnTo>
                    <a:pt x="213525" y="140601"/>
                  </a:lnTo>
                  <a:lnTo>
                    <a:pt x="212128" y="141871"/>
                  </a:lnTo>
                  <a:lnTo>
                    <a:pt x="212356" y="140601"/>
                  </a:lnTo>
                  <a:lnTo>
                    <a:pt x="212712" y="140601"/>
                  </a:lnTo>
                  <a:lnTo>
                    <a:pt x="212826" y="139331"/>
                  </a:lnTo>
                  <a:lnTo>
                    <a:pt x="214236" y="138061"/>
                  </a:lnTo>
                  <a:lnTo>
                    <a:pt x="214236" y="127406"/>
                  </a:lnTo>
                  <a:lnTo>
                    <a:pt x="212191" y="125628"/>
                  </a:lnTo>
                  <a:lnTo>
                    <a:pt x="212191" y="138569"/>
                  </a:lnTo>
                  <a:lnTo>
                    <a:pt x="211772" y="138061"/>
                  </a:lnTo>
                  <a:lnTo>
                    <a:pt x="212013" y="138061"/>
                  </a:lnTo>
                  <a:lnTo>
                    <a:pt x="212191" y="138569"/>
                  </a:lnTo>
                  <a:lnTo>
                    <a:pt x="212191" y="125628"/>
                  </a:lnTo>
                  <a:lnTo>
                    <a:pt x="211886" y="125361"/>
                  </a:lnTo>
                  <a:lnTo>
                    <a:pt x="210845" y="124091"/>
                  </a:lnTo>
                  <a:lnTo>
                    <a:pt x="208495" y="124091"/>
                  </a:lnTo>
                  <a:lnTo>
                    <a:pt x="210769" y="130251"/>
                  </a:lnTo>
                  <a:lnTo>
                    <a:pt x="206971" y="127901"/>
                  </a:lnTo>
                  <a:lnTo>
                    <a:pt x="202653" y="124091"/>
                  </a:lnTo>
                  <a:lnTo>
                    <a:pt x="198208" y="124091"/>
                  </a:lnTo>
                  <a:lnTo>
                    <a:pt x="203936" y="127901"/>
                  </a:lnTo>
                  <a:lnTo>
                    <a:pt x="203111" y="129171"/>
                  </a:lnTo>
                  <a:lnTo>
                    <a:pt x="201828" y="130441"/>
                  </a:lnTo>
                  <a:lnTo>
                    <a:pt x="200304" y="129171"/>
                  </a:lnTo>
                  <a:lnTo>
                    <a:pt x="199021" y="126631"/>
                  </a:lnTo>
                  <a:lnTo>
                    <a:pt x="198208" y="125361"/>
                  </a:lnTo>
                  <a:lnTo>
                    <a:pt x="197383" y="124091"/>
                  </a:lnTo>
                  <a:lnTo>
                    <a:pt x="195630" y="125361"/>
                  </a:lnTo>
                  <a:lnTo>
                    <a:pt x="193636" y="125361"/>
                  </a:lnTo>
                  <a:lnTo>
                    <a:pt x="189433" y="124091"/>
                  </a:lnTo>
                  <a:lnTo>
                    <a:pt x="189433" y="122821"/>
                  </a:lnTo>
                  <a:lnTo>
                    <a:pt x="192582" y="122821"/>
                  </a:lnTo>
                  <a:lnTo>
                    <a:pt x="192582" y="121551"/>
                  </a:lnTo>
                  <a:lnTo>
                    <a:pt x="201091" y="120281"/>
                  </a:lnTo>
                  <a:lnTo>
                    <a:pt x="210489" y="120281"/>
                  </a:lnTo>
                  <a:lnTo>
                    <a:pt x="220853" y="121551"/>
                  </a:lnTo>
                  <a:lnTo>
                    <a:pt x="232244" y="126631"/>
                  </a:lnTo>
                  <a:lnTo>
                    <a:pt x="241173" y="131711"/>
                  </a:lnTo>
                  <a:lnTo>
                    <a:pt x="249872" y="135521"/>
                  </a:lnTo>
                  <a:lnTo>
                    <a:pt x="258330" y="136791"/>
                  </a:lnTo>
                  <a:lnTo>
                    <a:pt x="266534" y="135521"/>
                  </a:lnTo>
                  <a:lnTo>
                    <a:pt x="268643" y="135521"/>
                  </a:lnTo>
                  <a:lnTo>
                    <a:pt x="268871" y="136791"/>
                  </a:lnTo>
                  <a:lnTo>
                    <a:pt x="268871" y="120484"/>
                  </a:lnTo>
                  <a:lnTo>
                    <a:pt x="268655" y="120281"/>
                  </a:lnTo>
                  <a:lnTo>
                    <a:pt x="267284" y="119011"/>
                  </a:lnTo>
                  <a:lnTo>
                    <a:pt x="263144" y="115201"/>
                  </a:lnTo>
                  <a:lnTo>
                    <a:pt x="261035" y="107581"/>
                  </a:lnTo>
                  <a:lnTo>
                    <a:pt x="259626" y="100533"/>
                  </a:lnTo>
                  <a:lnTo>
                    <a:pt x="259626" y="129171"/>
                  </a:lnTo>
                  <a:lnTo>
                    <a:pt x="259397" y="130441"/>
                  </a:lnTo>
                  <a:lnTo>
                    <a:pt x="256819" y="131711"/>
                  </a:lnTo>
                  <a:lnTo>
                    <a:pt x="252603" y="129171"/>
                  </a:lnTo>
                  <a:lnTo>
                    <a:pt x="249694" y="126733"/>
                  </a:lnTo>
                  <a:lnTo>
                    <a:pt x="252260" y="131711"/>
                  </a:lnTo>
                  <a:lnTo>
                    <a:pt x="250736" y="131711"/>
                  </a:lnTo>
                  <a:lnTo>
                    <a:pt x="246062" y="126631"/>
                  </a:lnTo>
                  <a:lnTo>
                    <a:pt x="242430" y="125361"/>
                  </a:lnTo>
                  <a:lnTo>
                    <a:pt x="239852" y="125361"/>
                  </a:lnTo>
                  <a:lnTo>
                    <a:pt x="236575" y="121551"/>
                  </a:lnTo>
                  <a:lnTo>
                    <a:pt x="235064" y="120281"/>
                  </a:lnTo>
                  <a:lnTo>
                    <a:pt x="235762" y="124091"/>
                  </a:lnTo>
                  <a:lnTo>
                    <a:pt x="235407" y="125361"/>
                  </a:lnTo>
                  <a:lnTo>
                    <a:pt x="233883" y="124091"/>
                  </a:lnTo>
                  <a:lnTo>
                    <a:pt x="232346" y="121551"/>
                  </a:lnTo>
                  <a:lnTo>
                    <a:pt x="230022" y="117741"/>
                  </a:lnTo>
                  <a:lnTo>
                    <a:pt x="228269" y="117741"/>
                  </a:lnTo>
                  <a:lnTo>
                    <a:pt x="228511" y="121551"/>
                  </a:lnTo>
                  <a:lnTo>
                    <a:pt x="227926" y="121551"/>
                  </a:lnTo>
                  <a:lnTo>
                    <a:pt x="226872" y="120281"/>
                  </a:lnTo>
                  <a:lnTo>
                    <a:pt x="223469" y="113931"/>
                  </a:lnTo>
                  <a:lnTo>
                    <a:pt x="222770" y="113931"/>
                  </a:lnTo>
                  <a:lnTo>
                    <a:pt x="224294" y="120281"/>
                  </a:lnTo>
                  <a:lnTo>
                    <a:pt x="222542" y="120281"/>
                  </a:lnTo>
                  <a:lnTo>
                    <a:pt x="221411" y="117741"/>
                  </a:lnTo>
                  <a:lnTo>
                    <a:pt x="219735" y="113931"/>
                  </a:lnTo>
                  <a:lnTo>
                    <a:pt x="219494" y="113931"/>
                  </a:lnTo>
                  <a:lnTo>
                    <a:pt x="219494" y="117741"/>
                  </a:lnTo>
                  <a:lnTo>
                    <a:pt x="218630" y="116471"/>
                  </a:lnTo>
                  <a:lnTo>
                    <a:pt x="215163" y="111391"/>
                  </a:lnTo>
                  <a:lnTo>
                    <a:pt x="214109" y="112661"/>
                  </a:lnTo>
                  <a:lnTo>
                    <a:pt x="215163" y="116471"/>
                  </a:lnTo>
                  <a:lnTo>
                    <a:pt x="214236" y="115201"/>
                  </a:lnTo>
                  <a:lnTo>
                    <a:pt x="212356" y="112661"/>
                  </a:lnTo>
                  <a:lnTo>
                    <a:pt x="210959" y="112661"/>
                  </a:lnTo>
                  <a:lnTo>
                    <a:pt x="210959" y="115201"/>
                  </a:lnTo>
                  <a:lnTo>
                    <a:pt x="208610" y="113931"/>
                  </a:lnTo>
                  <a:lnTo>
                    <a:pt x="206857" y="113931"/>
                  </a:lnTo>
                  <a:lnTo>
                    <a:pt x="204990" y="115201"/>
                  </a:lnTo>
                  <a:lnTo>
                    <a:pt x="203936" y="115201"/>
                  </a:lnTo>
                  <a:lnTo>
                    <a:pt x="203936" y="113931"/>
                  </a:lnTo>
                  <a:lnTo>
                    <a:pt x="205219" y="113931"/>
                  </a:lnTo>
                  <a:lnTo>
                    <a:pt x="210134" y="110121"/>
                  </a:lnTo>
                  <a:lnTo>
                    <a:pt x="215633" y="108851"/>
                  </a:lnTo>
                  <a:lnTo>
                    <a:pt x="221488" y="111391"/>
                  </a:lnTo>
                  <a:lnTo>
                    <a:pt x="228511" y="115201"/>
                  </a:lnTo>
                  <a:lnTo>
                    <a:pt x="230962" y="113931"/>
                  </a:lnTo>
                  <a:lnTo>
                    <a:pt x="236931" y="119011"/>
                  </a:lnTo>
                  <a:lnTo>
                    <a:pt x="242074" y="122821"/>
                  </a:lnTo>
                  <a:lnTo>
                    <a:pt x="249339" y="126631"/>
                  </a:lnTo>
                  <a:lnTo>
                    <a:pt x="249605" y="126707"/>
                  </a:lnTo>
                  <a:lnTo>
                    <a:pt x="258102" y="129171"/>
                  </a:lnTo>
                  <a:lnTo>
                    <a:pt x="259626" y="129171"/>
                  </a:lnTo>
                  <a:lnTo>
                    <a:pt x="259626" y="100533"/>
                  </a:lnTo>
                  <a:lnTo>
                    <a:pt x="259511" y="99961"/>
                  </a:lnTo>
                  <a:lnTo>
                    <a:pt x="258927" y="97421"/>
                  </a:lnTo>
                  <a:lnTo>
                    <a:pt x="260565" y="96151"/>
                  </a:lnTo>
                  <a:lnTo>
                    <a:pt x="261035" y="98691"/>
                  </a:lnTo>
                  <a:lnTo>
                    <a:pt x="262902" y="106311"/>
                  </a:lnTo>
                  <a:lnTo>
                    <a:pt x="265950" y="112661"/>
                  </a:lnTo>
                  <a:lnTo>
                    <a:pt x="272973" y="119011"/>
                  </a:lnTo>
                  <a:lnTo>
                    <a:pt x="272846" y="119011"/>
                  </a:lnTo>
                  <a:lnTo>
                    <a:pt x="275653" y="121551"/>
                  </a:lnTo>
                  <a:lnTo>
                    <a:pt x="275653" y="118808"/>
                  </a:lnTo>
                  <a:lnTo>
                    <a:pt x="273900" y="117741"/>
                  </a:lnTo>
                  <a:lnTo>
                    <a:pt x="272148" y="116471"/>
                  </a:lnTo>
                  <a:lnTo>
                    <a:pt x="271094" y="113931"/>
                  </a:lnTo>
                  <a:lnTo>
                    <a:pt x="269570" y="113931"/>
                  </a:lnTo>
                  <a:lnTo>
                    <a:pt x="270040" y="111391"/>
                  </a:lnTo>
                  <a:lnTo>
                    <a:pt x="268516" y="111391"/>
                  </a:lnTo>
                  <a:lnTo>
                    <a:pt x="269100" y="108851"/>
                  </a:lnTo>
                  <a:lnTo>
                    <a:pt x="267004" y="108851"/>
                  </a:lnTo>
                  <a:lnTo>
                    <a:pt x="267817" y="107581"/>
                  </a:lnTo>
                  <a:lnTo>
                    <a:pt x="266293" y="106311"/>
                  </a:lnTo>
                  <a:lnTo>
                    <a:pt x="267589" y="102501"/>
                  </a:lnTo>
                  <a:lnTo>
                    <a:pt x="266065" y="102501"/>
                  </a:lnTo>
                  <a:lnTo>
                    <a:pt x="267931" y="99961"/>
                  </a:lnTo>
                  <a:lnTo>
                    <a:pt x="265125" y="99961"/>
                  </a:lnTo>
                  <a:lnTo>
                    <a:pt x="267233" y="97421"/>
                  </a:lnTo>
                  <a:lnTo>
                    <a:pt x="264896" y="97421"/>
                  </a:lnTo>
                  <a:lnTo>
                    <a:pt x="264795" y="96151"/>
                  </a:lnTo>
                  <a:lnTo>
                    <a:pt x="264706" y="94881"/>
                  </a:lnTo>
                  <a:lnTo>
                    <a:pt x="264426" y="91071"/>
                  </a:lnTo>
                  <a:lnTo>
                    <a:pt x="265366" y="87261"/>
                  </a:lnTo>
                  <a:lnTo>
                    <a:pt x="268287" y="83451"/>
                  </a:lnTo>
                  <a:lnTo>
                    <a:pt x="273431" y="82181"/>
                  </a:lnTo>
                  <a:lnTo>
                    <a:pt x="278345" y="80911"/>
                  </a:lnTo>
                  <a:lnTo>
                    <a:pt x="277177" y="80911"/>
                  </a:lnTo>
                  <a:lnTo>
                    <a:pt x="276123" y="79641"/>
                  </a:lnTo>
                  <a:lnTo>
                    <a:pt x="272973" y="80911"/>
                  </a:lnTo>
                  <a:lnTo>
                    <a:pt x="273596" y="79641"/>
                  </a:lnTo>
                  <a:lnTo>
                    <a:pt x="274840" y="77101"/>
                  </a:lnTo>
                  <a:lnTo>
                    <a:pt x="272732" y="74561"/>
                  </a:lnTo>
                  <a:lnTo>
                    <a:pt x="273672" y="72021"/>
                  </a:lnTo>
                  <a:lnTo>
                    <a:pt x="275069" y="69481"/>
                  </a:lnTo>
                  <a:lnTo>
                    <a:pt x="277177" y="68211"/>
                  </a:lnTo>
                  <a:lnTo>
                    <a:pt x="280225" y="69481"/>
                  </a:lnTo>
                  <a:lnTo>
                    <a:pt x="283845" y="69481"/>
                  </a:lnTo>
                  <a:lnTo>
                    <a:pt x="283845" y="74561"/>
                  </a:lnTo>
                  <a:lnTo>
                    <a:pt x="284200" y="77101"/>
                  </a:lnTo>
                  <a:lnTo>
                    <a:pt x="283616" y="78371"/>
                  </a:lnTo>
                  <a:lnTo>
                    <a:pt x="282917" y="80911"/>
                  </a:lnTo>
                  <a:lnTo>
                    <a:pt x="278345" y="80911"/>
                  </a:lnTo>
                  <a:lnTo>
                    <a:pt x="287591" y="82181"/>
                  </a:lnTo>
                  <a:lnTo>
                    <a:pt x="291452" y="84721"/>
                  </a:lnTo>
                  <a:lnTo>
                    <a:pt x="293090" y="87261"/>
                  </a:lnTo>
                  <a:lnTo>
                    <a:pt x="293090" y="69367"/>
                  </a:lnTo>
                  <a:lnTo>
                    <a:pt x="292735" y="68859"/>
                  </a:lnTo>
                  <a:lnTo>
                    <a:pt x="292735" y="75831"/>
                  </a:lnTo>
                  <a:lnTo>
                    <a:pt x="292735" y="78371"/>
                  </a:lnTo>
                  <a:lnTo>
                    <a:pt x="290868" y="82181"/>
                  </a:lnTo>
                  <a:lnTo>
                    <a:pt x="289585" y="80911"/>
                  </a:lnTo>
                  <a:lnTo>
                    <a:pt x="288061" y="80911"/>
                  </a:lnTo>
                  <a:lnTo>
                    <a:pt x="287007" y="79641"/>
                  </a:lnTo>
                  <a:lnTo>
                    <a:pt x="286778" y="78371"/>
                  </a:lnTo>
                  <a:lnTo>
                    <a:pt x="285953" y="79641"/>
                  </a:lnTo>
                  <a:lnTo>
                    <a:pt x="286423" y="75831"/>
                  </a:lnTo>
                  <a:lnTo>
                    <a:pt x="286651" y="74561"/>
                  </a:lnTo>
                  <a:lnTo>
                    <a:pt x="286651" y="73291"/>
                  </a:lnTo>
                  <a:lnTo>
                    <a:pt x="285953" y="70751"/>
                  </a:lnTo>
                  <a:lnTo>
                    <a:pt x="285140" y="68211"/>
                  </a:lnTo>
                  <a:lnTo>
                    <a:pt x="286194" y="68211"/>
                  </a:lnTo>
                  <a:lnTo>
                    <a:pt x="289229" y="69481"/>
                  </a:lnTo>
                  <a:lnTo>
                    <a:pt x="291338" y="72021"/>
                  </a:lnTo>
                  <a:lnTo>
                    <a:pt x="291566" y="73291"/>
                  </a:lnTo>
                  <a:lnTo>
                    <a:pt x="290639" y="73291"/>
                  </a:lnTo>
                  <a:lnTo>
                    <a:pt x="292735" y="75831"/>
                  </a:lnTo>
                  <a:lnTo>
                    <a:pt x="292735" y="68859"/>
                  </a:lnTo>
                  <a:lnTo>
                    <a:pt x="289585" y="64401"/>
                  </a:lnTo>
                  <a:lnTo>
                    <a:pt x="289115" y="62712"/>
                  </a:lnTo>
                  <a:lnTo>
                    <a:pt x="289115" y="66941"/>
                  </a:lnTo>
                  <a:lnTo>
                    <a:pt x="287007" y="68211"/>
                  </a:lnTo>
                  <a:lnTo>
                    <a:pt x="284429" y="65671"/>
                  </a:lnTo>
                  <a:lnTo>
                    <a:pt x="285953" y="64401"/>
                  </a:lnTo>
                  <a:lnTo>
                    <a:pt x="284670" y="61861"/>
                  </a:lnTo>
                  <a:lnTo>
                    <a:pt x="283502" y="59321"/>
                  </a:lnTo>
                  <a:lnTo>
                    <a:pt x="285013" y="59321"/>
                  </a:lnTo>
                  <a:lnTo>
                    <a:pt x="286308" y="60591"/>
                  </a:lnTo>
                  <a:lnTo>
                    <a:pt x="287947" y="61861"/>
                  </a:lnTo>
                  <a:lnTo>
                    <a:pt x="288874" y="63131"/>
                  </a:lnTo>
                  <a:lnTo>
                    <a:pt x="288874" y="65671"/>
                  </a:lnTo>
                  <a:lnTo>
                    <a:pt x="289115" y="66941"/>
                  </a:lnTo>
                  <a:lnTo>
                    <a:pt x="289115" y="62712"/>
                  </a:lnTo>
                  <a:lnTo>
                    <a:pt x="288531" y="60591"/>
                  </a:lnTo>
                  <a:lnTo>
                    <a:pt x="292976" y="60591"/>
                  </a:lnTo>
                  <a:lnTo>
                    <a:pt x="293916" y="59321"/>
                  </a:lnTo>
                  <a:lnTo>
                    <a:pt x="294932" y="58051"/>
                  </a:lnTo>
                  <a:lnTo>
                    <a:pt x="298005" y="54241"/>
                  </a:lnTo>
                  <a:lnTo>
                    <a:pt x="297815" y="49161"/>
                  </a:lnTo>
                  <a:lnTo>
                    <a:pt x="297776" y="45351"/>
                  </a:lnTo>
                  <a:lnTo>
                    <a:pt x="296951" y="39001"/>
                  </a:lnTo>
                  <a:lnTo>
                    <a:pt x="294970" y="36461"/>
                  </a:lnTo>
                  <a:lnTo>
                    <a:pt x="293116" y="37947"/>
                  </a:lnTo>
                  <a:lnTo>
                    <a:pt x="295313" y="41541"/>
                  </a:lnTo>
                  <a:lnTo>
                    <a:pt x="294144" y="42811"/>
                  </a:lnTo>
                  <a:lnTo>
                    <a:pt x="293916" y="44081"/>
                  </a:lnTo>
                  <a:lnTo>
                    <a:pt x="293916" y="50431"/>
                  </a:lnTo>
                  <a:lnTo>
                    <a:pt x="292862" y="52971"/>
                  </a:lnTo>
                  <a:lnTo>
                    <a:pt x="291566" y="53759"/>
                  </a:lnTo>
                  <a:lnTo>
                    <a:pt x="291566" y="56781"/>
                  </a:lnTo>
                  <a:lnTo>
                    <a:pt x="291338" y="58051"/>
                  </a:lnTo>
                  <a:lnTo>
                    <a:pt x="288531" y="58051"/>
                  </a:lnTo>
                  <a:lnTo>
                    <a:pt x="287947" y="56781"/>
                  </a:lnTo>
                  <a:lnTo>
                    <a:pt x="288531" y="56781"/>
                  </a:lnTo>
                  <a:lnTo>
                    <a:pt x="289585" y="55511"/>
                  </a:lnTo>
                  <a:lnTo>
                    <a:pt x="291096" y="55511"/>
                  </a:lnTo>
                  <a:lnTo>
                    <a:pt x="291566" y="56781"/>
                  </a:lnTo>
                  <a:lnTo>
                    <a:pt x="291566" y="53759"/>
                  </a:lnTo>
                  <a:lnTo>
                    <a:pt x="290753" y="54241"/>
                  </a:lnTo>
                  <a:lnTo>
                    <a:pt x="289001" y="54241"/>
                  </a:lnTo>
                  <a:lnTo>
                    <a:pt x="289471" y="51701"/>
                  </a:lnTo>
                  <a:lnTo>
                    <a:pt x="290131" y="50431"/>
                  </a:lnTo>
                  <a:lnTo>
                    <a:pt x="291452" y="47891"/>
                  </a:lnTo>
                  <a:lnTo>
                    <a:pt x="292150" y="45351"/>
                  </a:lnTo>
                  <a:lnTo>
                    <a:pt x="291922" y="42811"/>
                  </a:lnTo>
                  <a:lnTo>
                    <a:pt x="291452" y="42811"/>
                  </a:lnTo>
                  <a:lnTo>
                    <a:pt x="291261" y="41579"/>
                  </a:lnTo>
                  <a:lnTo>
                    <a:pt x="289928" y="42240"/>
                  </a:lnTo>
                  <a:lnTo>
                    <a:pt x="289928" y="47891"/>
                  </a:lnTo>
                  <a:lnTo>
                    <a:pt x="289471" y="50431"/>
                  </a:lnTo>
                  <a:lnTo>
                    <a:pt x="287832" y="50431"/>
                  </a:lnTo>
                  <a:lnTo>
                    <a:pt x="287832" y="52971"/>
                  </a:lnTo>
                  <a:lnTo>
                    <a:pt x="287477" y="54241"/>
                  </a:lnTo>
                  <a:lnTo>
                    <a:pt x="287007" y="54241"/>
                  </a:lnTo>
                  <a:lnTo>
                    <a:pt x="287007" y="55511"/>
                  </a:lnTo>
                  <a:lnTo>
                    <a:pt x="285013" y="55511"/>
                  </a:lnTo>
                  <a:lnTo>
                    <a:pt x="285013" y="54241"/>
                  </a:lnTo>
                  <a:lnTo>
                    <a:pt x="285483" y="52971"/>
                  </a:lnTo>
                  <a:lnTo>
                    <a:pt x="287832" y="52971"/>
                  </a:lnTo>
                  <a:lnTo>
                    <a:pt x="287832" y="50431"/>
                  </a:lnTo>
                  <a:lnTo>
                    <a:pt x="288442" y="46621"/>
                  </a:lnTo>
                  <a:lnTo>
                    <a:pt x="288645" y="45351"/>
                  </a:lnTo>
                  <a:lnTo>
                    <a:pt x="286308" y="46621"/>
                  </a:lnTo>
                  <a:lnTo>
                    <a:pt x="286194" y="46012"/>
                  </a:lnTo>
                  <a:lnTo>
                    <a:pt x="286194" y="49161"/>
                  </a:lnTo>
                  <a:lnTo>
                    <a:pt x="285483" y="51701"/>
                  </a:lnTo>
                  <a:lnTo>
                    <a:pt x="284314" y="52971"/>
                  </a:lnTo>
                  <a:lnTo>
                    <a:pt x="283146" y="52971"/>
                  </a:lnTo>
                  <a:lnTo>
                    <a:pt x="283146" y="61861"/>
                  </a:lnTo>
                  <a:lnTo>
                    <a:pt x="281863" y="65671"/>
                  </a:lnTo>
                  <a:lnTo>
                    <a:pt x="281038" y="68211"/>
                  </a:lnTo>
                  <a:lnTo>
                    <a:pt x="275196" y="66941"/>
                  </a:lnTo>
                  <a:lnTo>
                    <a:pt x="275196" y="65671"/>
                  </a:lnTo>
                  <a:lnTo>
                    <a:pt x="275196" y="60591"/>
                  </a:lnTo>
                  <a:lnTo>
                    <a:pt x="277761" y="58051"/>
                  </a:lnTo>
                  <a:lnTo>
                    <a:pt x="281495" y="56819"/>
                  </a:lnTo>
                  <a:lnTo>
                    <a:pt x="280809" y="59321"/>
                  </a:lnTo>
                  <a:lnTo>
                    <a:pt x="283146" y="61861"/>
                  </a:lnTo>
                  <a:lnTo>
                    <a:pt x="283146" y="52971"/>
                  </a:lnTo>
                  <a:lnTo>
                    <a:pt x="282790" y="52971"/>
                  </a:lnTo>
                  <a:lnTo>
                    <a:pt x="282092" y="49161"/>
                  </a:lnTo>
                  <a:lnTo>
                    <a:pt x="281736" y="48615"/>
                  </a:lnTo>
                  <a:lnTo>
                    <a:pt x="281736" y="50431"/>
                  </a:lnTo>
                  <a:lnTo>
                    <a:pt x="278472" y="52971"/>
                  </a:lnTo>
                  <a:lnTo>
                    <a:pt x="277418" y="54241"/>
                  </a:lnTo>
                  <a:lnTo>
                    <a:pt x="276123" y="55511"/>
                  </a:lnTo>
                  <a:lnTo>
                    <a:pt x="274840" y="55511"/>
                  </a:lnTo>
                  <a:lnTo>
                    <a:pt x="273431" y="56578"/>
                  </a:lnTo>
                  <a:lnTo>
                    <a:pt x="273431" y="63131"/>
                  </a:lnTo>
                  <a:lnTo>
                    <a:pt x="272846" y="64401"/>
                  </a:lnTo>
                  <a:lnTo>
                    <a:pt x="272376" y="64401"/>
                  </a:lnTo>
                  <a:lnTo>
                    <a:pt x="271564" y="65671"/>
                  </a:lnTo>
                  <a:lnTo>
                    <a:pt x="271335" y="64401"/>
                  </a:lnTo>
                  <a:lnTo>
                    <a:pt x="270738" y="64401"/>
                  </a:lnTo>
                  <a:lnTo>
                    <a:pt x="270738" y="63131"/>
                  </a:lnTo>
                  <a:lnTo>
                    <a:pt x="271919" y="61861"/>
                  </a:lnTo>
                  <a:lnTo>
                    <a:pt x="272376" y="61861"/>
                  </a:lnTo>
                  <a:lnTo>
                    <a:pt x="272846" y="63131"/>
                  </a:lnTo>
                  <a:lnTo>
                    <a:pt x="273431" y="63131"/>
                  </a:lnTo>
                  <a:lnTo>
                    <a:pt x="273431" y="56578"/>
                  </a:lnTo>
                  <a:lnTo>
                    <a:pt x="271449" y="58051"/>
                  </a:lnTo>
                  <a:lnTo>
                    <a:pt x="270510" y="58394"/>
                  </a:lnTo>
                  <a:lnTo>
                    <a:pt x="270510" y="78371"/>
                  </a:lnTo>
                  <a:lnTo>
                    <a:pt x="269925" y="79641"/>
                  </a:lnTo>
                  <a:lnTo>
                    <a:pt x="266065" y="79641"/>
                  </a:lnTo>
                  <a:lnTo>
                    <a:pt x="265836" y="78371"/>
                  </a:lnTo>
                  <a:lnTo>
                    <a:pt x="267589" y="78371"/>
                  </a:lnTo>
                  <a:lnTo>
                    <a:pt x="268643" y="77101"/>
                  </a:lnTo>
                  <a:lnTo>
                    <a:pt x="269925" y="77101"/>
                  </a:lnTo>
                  <a:lnTo>
                    <a:pt x="270154" y="78371"/>
                  </a:lnTo>
                  <a:lnTo>
                    <a:pt x="270510" y="78371"/>
                  </a:lnTo>
                  <a:lnTo>
                    <a:pt x="270510" y="58394"/>
                  </a:lnTo>
                  <a:lnTo>
                    <a:pt x="267931" y="59321"/>
                  </a:lnTo>
                  <a:lnTo>
                    <a:pt x="264312" y="60591"/>
                  </a:lnTo>
                  <a:lnTo>
                    <a:pt x="259740" y="61861"/>
                  </a:lnTo>
                  <a:lnTo>
                    <a:pt x="259156" y="61861"/>
                  </a:lnTo>
                  <a:lnTo>
                    <a:pt x="261086" y="60591"/>
                  </a:lnTo>
                  <a:lnTo>
                    <a:pt x="263017" y="59321"/>
                  </a:lnTo>
                  <a:lnTo>
                    <a:pt x="264312" y="58051"/>
                  </a:lnTo>
                  <a:lnTo>
                    <a:pt x="265366" y="56781"/>
                  </a:lnTo>
                  <a:lnTo>
                    <a:pt x="269455" y="54241"/>
                  </a:lnTo>
                  <a:lnTo>
                    <a:pt x="272618" y="54241"/>
                  </a:lnTo>
                  <a:lnTo>
                    <a:pt x="275424" y="52971"/>
                  </a:lnTo>
                  <a:lnTo>
                    <a:pt x="270979" y="50431"/>
                  </a:lnTo>
                  <a:lnTo>
                    <a:pt x="262559" y="55511"/>
                  </a:lnTo>
                  <a:lnTo>
                    <a:pt x="259397" y="56921"/>
                  </a:lnTo>
                  <a:lnTo>
                    <a:pt x="259397" y="59321"/>
                  </a:lnTo>
                  <a:lnTo>
                    <a:pt x="258813" y="60591"/>
                  </a:lnTo>
                  <a:lnTo>
                    <a:pt x="256349" y="60591"/>
                  </a:lnTo>
                  <a:lnTo>
                    <a:pt x="256349" y="59321"/>
                  </a:lnTo>
                  <a:lnTo>
                    <a:pt x="256933" y="59321"/>
                  </a:lnTo>
                  <a:lnTo>
                    <a:pt x="258343" y="58051"/>
                  </a:lnTo>
                  <a:lnTo>
                    <a:pt x="259283" y="59321"/>
                  </a:lnTo>
                  <a:lnTo>
                    <a:pt x="259397" y="56921"/>
                  </a:lnTo>
                  <a:lnTo>
                    <a:pt x="254012" y="59321"/>
                  </a:lnTo>
                  <a:lnTo>
                    <a:pt x="251434" y="60591"/>
                  </a:lnTo>
                  <a:lnTo>
                    <a:pt x="250621" y="59321"/>
                  </a:lnTo>
                  <a:lnTo>
                    <a:pt x="252730" y="58051"/>
                  </a:lnTo>
                  <a:lnTo>
                    <a:pt x="256120" y="54241"/>
                  </a:lnTo>
                  <a:lnTo>
                    <a:pt x="258102" y="54241"/>
                  </a:lnTo>
                  <a:lnTo>
                    <a:pt x="260451" y="52971"/>
                  </a:lnTo>
                  <a:lnTo>
                    <a:pt x="262788" y="51701"/>
                  </a:lnTo>
                  <a:lnTo>
                    <a:pt x="271564" y="49161"/>
                  </a:lnTo>
                  <a:lnTo>
                    <a:pt x="275894" y="49161"/>
                  </a:lnTo>
                  <a:lnTo>
                    <a:pt x="277418" y="47891"/>
                  </a:lnTo>
                  <a:lnTo>
                    <a:pt x="278930" y="46621"/>
                  </a:lnTo>
                  <a:lnTo>
                    <a:pt x="281736" y="50431"/>
                  </a:lnTo>
                  <a:lnTo>
                    <a:pt x="281736" y="48615"/>
                  </a:lnTo>
                  <a:lnTo>
                    <a:pt x="280454" y="46621"/>
                  </a:lnTo>
                  <a:lnTo>
                    <a:pt x="277177" y="45351"/>
                  </a:lnTo>
                  <a:lnTo>
                    <a:pt x="275653" y="45351"/>
                  </a:lnTo>
                  <a:lnTo>
                    <a:pt x="275653" y="44081"/>
                  </a:lnTo>
                  <a:lnTo>
                    <a:pt x="281038" y="44081"/>
                  </a:lnTo>
                  <a:lnTo>
                    <a:pt x="284314" y="45351"/>
                  </a:lnTo>
                  <a:lnTo>
                    <a:pt x="285953" y="46621"/>
                  </a:lnTo>
                  <a:lnTo>
                    <a:pt x="286194" y="49161"/>
                  </a:lnTo>
                  <a:lnTo>
                    <a:pt x="286194" y="46012"/>
                  </a:lnTo>
                  <a:lnTo>
                    <a:pt x="285838" y="44081"/>
                  </a:lnTo>
                  <a:lnTo>
                    <a:pt x="289471" y="44081"/>
                  </a:lnTo>
                  <a:lnTo>
                    <a:pt x="289699" y="45351"/>
                  </a:lnTo>
                  <a:lnTo>
                    <a:pt x="289928" y="47891"/>
                  </a:lnTo>
                  <a:lnTo>
                    <a:pt x="289928" y="42240"/>
                  </a:lnTo>
                  <a:lnTo>
                    <a:pt x="288759" y="42811"/>
                  </a:lnTo>
                  <a:lnTo>
                    <a:pt x="284670" y="41541"/>
                  </a:lnTo>
                  <a:lnTo>
                    <a:pt x="282092" y="40271"/>
                  </a:lnTo>
                  <a:lnTo>
                    <a:pt x="278930" y="40271"/>
                  </a:lnTo>
                  <a:lnTo>
                    <a:pt x="275424" y="41541"/>
                  </a:lnTo>
                  <a:lnTo>
                    <a:pt x="275196" y="44081"/>
                  </a:lnTo>
                  <a:lnTo>
                    <a:pt x="274142" y="43789"/>
                  </a:lnTo>
                  <a:lnTo>
                    <a:pt x="274142" y="44081"/>
                  </a:lnTo>
                  <a:lnTo>
                    <a:pt x="274015" y="45351"/>
                  </a:lnTo>
                  <a:lnTo>
                    <a:pt x="272656" y="46621"/>
                  </a:lnTo>
                  <a:lnTo>
                    <a:pt x="270979" y="46621"/>
                  </a:lnTo>
                  <a:lnTo>
                    <a:pt x="269925" y="45351"/>
                  </a:lnTo>
                  <a:lnTo>
                    <a:pt x="273088" y="45351"/>
                  </a:lnTo>
                  <a:lnTo>
                    <a:pt x="274015" y="44221"/>
                  </a:lnTo>
                  <a:lnTo>
                    <a:pt x="274142" y="44081"/>
                  </a:lnTo>
                  <a:lnTo>
                    <a:pt x="274142" y="43789"/>
                  </a:lnTo>
                  <a:lnTo>
                    <a:pt x="270738" y="42811"/>
                  </a:lnTo>
                  <a:lnTo>
                    <a:pt x="268173" y="44081"/>
                  </a:lnTo>
                  <a:lnTo>
                    <a:pt x="266293" y="45351"/>
                  </a:lnTo>
                  <a:lnTo>
                    <a:pt x="266065" y="44081"/>
                  </a:lnTo>
                  <a:lnTo>
                    <a:pt x="267119" y="42811"/>
                  </a:lnTo>
                  <a:lnTo>
                    <a:pt x="269455" y="40271"/>
                  </a:lnTo>
                  <a:lnTo>
                    <a:pt x="272034" y="39001"/>
                  </a:lnTo>
                  <a:lnTo>
                    <a:pt x="284899" y="39001"/>
                  </a:lnTo>
                  <a:lnTo>
                    <a:pt x="291249" y="41503"/>
                  </a:lnTo>
                  <a:lnTo>
                    <a:pt x="290842" y="39001"/>
                  </a:lnTo>
                  <a:lnTo>
                    <a:pt x="288175" y="39001"/>
                  </a:lnTo>
                  <a:lnTo>
                    <a:pt x="284314" y="37731"/>
                  </a:lnTo>
                  <a:lnTo>
                    <a:pt x="281152" y="36461"/>
                  </a:lnTo>
                  <a:lnTo>
                    <a:pt x="279641" y="35191"/>
                  </a:lnTo>
                  <a:lnTo>
                    <a:pt x="275539" y="32651"/>
                  </a:lnTo>
                  <a:lnTo>
                    <a:pt x="271678" y="32651"/>
                  </a:lnTo>
                  <a:lnTo>
                    <a:pt x="269925" y="33807"/>
                  </a:lnTo>
                  <a:lnTo>
                    <a:pt x="269925" y="39001"/>
                  </a:lnTo>
                  <a:lnTo>
                    <a:pt x="265366" y="42811"/>
                  </a:lnTo>
                  <a:lnTo>
                    <a:pt x="265125" y="43014"/>
                  </a:lnTo>
                  <a:lnTo>
                    <a:pt x="265125" y="47891"/>
                  </a:lnTo>
                  <a:lnTo>
                    <a:pt x="265125" y="49161"/>
                  </a:lnTo>
                  <a:lnTo>
                    <a:pt x="262902" y="49161"/>
                  </a:lnTo>
                  <a:lnTo>
                    <a:pt x="262902" y="47891"/>
                  </a:lnTo>
                  <a:lnTo>
                    <a:pt x="265125" y="47891"/>
                  </a:lnTo>
                  <a:lnTo>
                    <a:pt x="265125" y="43014"/>
                  </a:lnTo>
                  <a:lnTo>
                    <a:pt x="260680" y="46621"/>
                  </a:lnTo>
                  <a:lnTo>
                    <a:pt x="255879" y="50177"/>
                  </a:lnTo>
                  <a:lnTo>
                    <a:pt x="255879" y="52971"/>
                  </a:lnTo>
                  <a:lnTo>
                    <a:pt x="250977" y="58051"/>
                  </a:lnTo>
                  <a:lnTo>
                    <a:pt x="247573" y="59321"/>
                  </a:lnTo>
                  <a:lnTo>
                    <a:pt x="242900" y="61861"/>
                  </a:lnTo>
                  <a:lnTo>
                    <a:pt x="239623" y="64401"/>
                  </a:lnTo>
                  <a:lnTo>
                    <a:pt x="233883" y="63131"/>
                  </a:lnTo>
                  <a:lnTo>
                    <a:pt x="231076" y="61861"/>
                  </a:lnTo>
                  <a:lnTo>
                    <a:pt x="232130" y="60591"/>
                  </a:lnTo>
                  <a:lnTo>
                    <a:pt x="237515" y="60591"/>
                  </a:lnTo>
                  <a:lnTo>
                    <a:pt x="241376" y="59321"/>
                  </a:lnTo>
                  <a:lnTo>
                    <a:pt x="246519" y="56781"/>
                  </a:lnTo>
                  <a:lnTo>
                    <a:pt x="249504" y="55511"/>
                  </a:lnTo>
                  <a:lnTo>
                    <a:pt x="252488" y="54241"/>
                  </a:lnTo>
                  <a:lnTo>
                    <a:pt x="255295" y="52971"/>
                  </a:lnTo>
                  <a:lnTo>
                    <a:pt x="255879" y="52971"/>
                  </a:lnTo>
                  <a:lnTo>
                    <a:pt x="255879" y="50177"/>
                  </a:lnTo>
                  <a:lnTo>
                    <a:pt x="255536" y="50431"/>
                  </a:lnTo>
                  <a:lnTo>
                    <a:pt x="248285" y="54241"/>
                  </a:lnTo>
                  <a:lnTo>
                    <a:pt x="241846" y="55511"/>
                  </a:lnTo>
                  <a:lnTo>
                    <a:pt x="238925" y="54241"/>
                  </a:lnTo>
                  <a:lnTo>
                    <a:pt x="235991" y="52971"/>
                  </a:lnTo>
                  <a:lnTo>
                    <a:pt x="235762" y="54241"/>
                  </a:lnTo>
                  <a:lnTo>
                    <a:pt x="232371" y="51701"/>
                  </a:lnTo>
                  <a:lnTo>
                    <a:pt x="229095" y="50431"/>
                  </a:lnTo>
                  <a:lnTo>
                    <a:pt x="225933" y="47891"/>
                  </a:lnTo>
                  <a:lnTo>
                    <a:pt x="225107" y="46621"/>
                  </a:lnTo>
                  <a:lnTo>
                    <a:pt x="224409" y="45351"/>
                  </a:lnTo>
                  <a:lnTo>
                    <a:pt x="228041" y="46621"/>
                  </a:lnTo>
                  <a:lnTo>
                    <a:pt x="230847" y="49161"/>
                  </a:lnTo>
                  <a:lnTo>
                    <a:pt x="238569" y="49161"/>
                  </a:lnTo>
                  <a:lnTo>
                    <a:pt x="238925" y="50431"/>
                  </a:lnTo>
                  <a:lnTo>
                    <a:pt x="245122" y="50431"/>
                  </a:lnTo>
                  <a:lnTo>
                    <a:pt x="251561" y="47891"/>
                  </a:lnTo>
                  <a:lnTo>
                    <a:pt x="253695" y="46621"/>
                  </a:lnTo>
                  <a:lnTo>
                    <a:pt x="257987" y="44081"/>
                  </a:lnTo>
                  <a:lnTo>
                    <a:pt x="255181" y="44081"/>
                  </a:lnTo>
                  <a:lnTo>
                    <a:pt x="250621" y="46621"/>
                  </a:lnTo>
                  <a:lnTo>
                    <a:pt x="251091" y="44081"/>
                  </a:lnTo>
                  <a:lnTo>
                    <a:pt x="259867" y="40271"/>
                  </a:lnTo>
                  <a:lnTo>
                    <a:pt x="261150" y="39001"/>
                  </a:lnTo>
                  <a:lnTo>
                    <a:pt x="262204" y="40271"/>
                  </a:lnTo>
                  <a:lnTo>
                    <a:pt x="264312" y="40271"/>
                  </a:lnTo>
                  <a:lnTo>
                    <a:pt x="269925" y="39001"/>
                  </a:lnTo>
                  <a:lnTo>
                    <a:pt x="269925" y="33807"/>
                  </a:lnTo>
                  <a:lnTo>
                    <a:pt x="267817" y="35191"/>
                  </a:lnTo>
                  <a:lnTo>
                    <a:pt x="256184" y="40271"/>
                  </a:lnTo>
                  <a:lnTo>
                    <a:pt x="247027" y="45351"/>
                  </a:lnTo>
                  <a:lnTo>
                    <a:pt x="237121" y="47891"/>
                  </a:lnTo>
                  <a:lnTo>
                    <a:pt x="227863" y="45351"/>
                  </a:lnTo>
                  <a:lnTo>
                    <a:pt x="223240" y="44081"/>
                  </a:lnTo>
                  <a:lnTo>
                    <a:pt x="220662" y="44081"/>
                  </a:lnTo>
                  <a:lnTo>
                    <a:pt x="220205" y="45351"/>
                  </a:lnTo>
                  <a:lnTo>
                    <a:pt x="221246" y="46621"/>
                  </a:lnTo>
                  <a:lnTo>
                    <a:pt x="225107" y="51701"/>
                  </a:lnTo>
                  <a:lnTo>
                    <a:pt x="230492" y="55511"/>
                  </a:lnTo>
                  <a:lnTo>
                    <a:pt x="236461" y="58051"/>
                  </a:lnTo>
                  <a:lnTo>
                    <a:pt x="234353" y="59321"/>
                  </a:lnTo>
                  <a:lnTo>
                    <a:pt x="223596" y="59321"/>
                  </a:lnTo>
                  <a:lnTo>
                    <a:pt x="227457" y="64401"/>
                  </a:lnTo>
                  <a:lnTo>
                    <a:pt x="234937" y="66941"/>
                  </a:lnTo>
                  <a:lnTo>
                    <a:pt x="246519" y="66941"/>
                  </a:lnTo>
                  <a:lnTo>
                    <a:pt x="250850" y="69481"/>
                  </a:lnTo>
                  <a:lnTo>
                    <a:pt x="256006" y="68211"/>
                  </a:lnTo>
                  <a:lnTo>
                    <a:pt x="261734" y="65671"/>
                  </a:lnTo>
                  <a:lnTo>
                    <a:pt x="264896" y="64401"/>
                  </a:lnTo>
                  <a:lnTo>
                    <a:pt x="265125" y="65671"/>
                  </a:lnTo>
                  <a:lnTo>
                    <a:pt x="263728" y="68199"/>
                  </a:lnTo>
                  <a:lnTo>
                    <a:pt x="263728" y="88531"/>
                  </a:lnTo>
                  <a:lnTo>
                    <a:pt x="263258" y="91071"/>
                  </a:lnTo>
                  <a:lnTo>
                    <a:pt x="261505" y="93611"/>
                  </a:lnTo>
                  <a:lnTo>
                    <a:pt x="260210" y="94881"/>
                  </a:lnTo>
                  <a:lnTo>
                    <a:pt x="258343" y="93611"/>
                  </a:lnTo>
                  <a:lnTo>
                    <a:pt x="259397" y="92341"/>
                  </a:lnTo>
                  <a:lnTo>
                    <a:pt x="261150" y="89801"/>
                  </a:lnTo>
                  <a:lnTo>
                    <a:pt x="261734" y="87261"/>
                  </a:lnTo>
                  <a:lnTo>
                    <a:pt x="261150" y="84721"/>
                  </a:lnTo>
                  <a:lnTo>
                    <a:pt x="260921" y="83451"/>
                  </a:lnTo>
                  <a:lnTo>
                    <a:pt x="263017" y="83451"/>
                  </a:lnTo>
                  <a:lnTo>
                    <a:pt x="263728" y="88531"/>
                  </a:lnTo>
                  <a:lnTo>
                    <a:pt x="263728" y="68199"/>
                  </a:lnTo>
                  <a:lnTo>
                    <a:pt x="263017" y="69481"/>
                  </a:lnTo>
                  <a:lnTo>
                    <a:pt x="258927" y="74561"/>
                  </a:lnTo>
                  <a:lnTo>
                    <a:pt x="255663" y="80911"/>
                  </a:lnTo>
                  <a:lnTo>
                    <a:pt x="253403" y="89801"/>
                  </a:lnTo>
                  <a:lnTo>
                    <a:pt x="252260" y="101231"/>
                  </a:lnTo>
                  <a:lnTo>
                    <a:pt x="251320" y="102768"/>
                  </a:lnTo>
                  <a:lnTo>
                    <a:pt x="251320" y="119011"/>
                  </a:lnTo>
                  <a:lnTo>
                    <a:pt x="250621" y="119011"/>
                  </a:lnTo>
                  <a:lnTo>
                    <a:pt x="248513" y="117741"/>
                  </a:lnTo>
                  <a:lnTo>
                    <a:pt x="246761" y="116471"/>
                  </a:lnTo>
                  <a:lnTo>
                    <a:pt x="245122" y="116471"/>
                  </a:lnTo>
                  <a:lnTo>
                    <a:pt x="245706" y="119011"/>
                  </a:lnTo>
                  <a:lnTo>
                    <a:pt x="245351" y="120281"/>
                  </a:lnTo>
                  <a:lnTo>
                    <a:pt x="244424" y="119011"/>
                  </a:lnTo>
                  <a:lnTo>
                    <a:pt x="242430" y="116471"/>
                  </a:lnTo>
                  <a:lnTo>
                    <a:pt x="240563" y="115201"/>
                  </a:lnTo>
                  <a:lnTo>
                    <a:pt x="238925" y="116471"/>
                  </a:lnTo>
                  <a:lnTo>
                    <a:pt x="237744" y="116471"/>
                  </a:lnTo>
                  <a:lnTo>
                    <a:pt x="236232" y="112661"/>
                  </a:lnTo>
                  <a:lnTo>
                    <a:pt x="239966" y="112661"/>
                  </a:lnTo>
                  <a:lnTo>
                    <a:pt x="245706" y="115201"/>
                  </a:lnTo>
                  <a:lnTo>
                    <a:pt x="251091" y="117741"/>
                  </a:lnTo>
                  <a:lnTo>
                    <a:pt x="251320" y="119011"/>
                  </a:lnTo>
                  <a:lnTo>
                    <a:pt x="251320" y="102768"/>
                  </a:lnTo>
                  <a:lnTo>
                    <a:pt x="249923" y="105041"/>
                  </a:lnTo>
                  <a:lnTo>
                    <a:pt x="248627" y="108851"/>
                  </a:lnTo>
                  <a:lnTo>
                    <a:pt x="247815" y="112661"/>
                  </a:lnTo>
                  <a:lnTo>
                    <a:pt x="243535" y="111391"/>
                  </a:lnTo>
                  <a:lnTo>
                    <a:pt x="239268" y="110121"/>
                  </a:lnTo>
                  <a:lnTo>
                    <a:pt x="235407" y="109474"/>
                  </a:lnTo>
                  <a:lnTo>
                    <a:pt x="235407" y="112661"/>
                  </a:lnTo>
                  <a:lnTo>
                    <a:pt x="234594" y="113931"/>
                  </a:lnTo>
                  <a:lnTo>
                    <a:pt x="233070" y="112661"/>
                  </a:lnTo>
                  <a:lnTo>
                    <a:pt x="235407" y="112661"/>
                  </a:lnTo>
                  <a:lnTo>
                    <a:pt x="235407" y="109474"/>
                  </a:lnTo>
                  <a:lnTo>
                    <a:pt x="231787" y="108851"/>
                  </a:lnTo>
                  <a:lnTo>
                    <a:pt x="228739" y="111391"/>
                  </a:lnTo>
                  <a:lnTo>
                    <a:pt x="225348" y="111391"/>
                  </a:lnTo>
                  <a:lnTo>
                    <a:pt x="222402" y="108851"/>
                  </a:lnTo>
                  <a:lnTo>
                    <a:pt x="217970" y="105041"/>
                  </a:lnTo>
                  <a:lnTo>
                    <a:pt x="210718" y="106311"/>
                  </a:lnTo>
                  <a:lnTo>
                    <a:pt x="204749" y="110121"/>
                  </a:lnTo>
                  <a:lnTo>
                    <a:pt x="191528" y="120281"/>
                  </a:lnTo>
                  <a:lnTo>
                    <a:pt x="186740" y="122821"/>
                  </a:lnTo>
                  <a:lnTo>
                    <a:pt x="182524" y="122821"/>
                  </a:lnTo>
                  <a:lnTo>
                    <a:pt x="181825" y="119011"/>
                  </a:lnTo>
                  <a:lnTo>
                    <a:pt x="176479" y="107657"/>
                  </a:lnTo>
                  <a:lnTo>
                    <a:pt x="176479" y="106311"/>
                  </a:lnTo>
                  <a:lnTo>
                    <a:pt x="176669" y="98691"/>
                  </a:lnTo>
                  <a:lnTo>
                    <a:pt x="174218" y="96647"/>
                  </a:lnTo>
                  <a:lnTo>
                    <a:pt x="174218" y="101231"/>
                  </a:lnTo>
                  <a:lnTo>
                    <a:pt x="161582" y="101231"/>
                  </a:lnTo>
                  <a:lnTo>
                    <a:pt x="158191" y="105041"/>
                  </a:lnTo>
                  <a:lnTo>
                    <a:pt x="159715" y="111391"/>
                  </a:lnTo>
                  <a:lnTo>
                    <a:pt x="160642" y="113931"/>
                  </a:lnTo>
                  <a:lnTo>
                    <a:pt x="159004" y="115201"/>
                  </a:lnTo>
                  <a:lnTo>
                    <a:pt x="157480" y="112661"/>
                  </a:lnTo>
                  <a:lnTo>
                    <a:pt x="154089" y="108851"/>
                  </a:lnTo>
                  <a:lnTo>
                    <a:pt x="154914" y="103771"/>
                  </a:lnTo>
                  <a:lnTo>
                    <a:pt x="156121" y="102501"/>
                  </a:lnTo>
                  <a:lnTo>
                    <a:pt x="158534" y="99961"/>
                  </a:lnTo>
                  <a:lnTo>
                    <a:pt x="162394" y="94881"/>
                  </a:lnTo>
                  <a:lnTo>
                    <a:pt x="161582" y="94881"/>
                  </a:lnTo>
                  <a:lnTo>
                    <a:pt x="161582" y="92341"/>
                  </a:lnTo>
                  <a:lnTo>
                    <a:pt x="164160" y="92341"/>
                  </a:lnTo>
                  <a:lnTo>
                    <a:pt x="164160" y="94881"/>
                  </a:lnTo>
                  <a:lnTo>
                    <a:pt x="167309" y="94881"/>
                  </a:lnTo>
                  <a:lnTo>
                    <a:pt x="171640" y="98691"/>
                  </a:lnTo>
                  <a:lnTo>
                    <a:pt x="174218" y="101231"/>
                  </a:lnTo>
                  <a:lnTo>
                    <a:pt x="174218" y="96647"/>
                  </a:lnTo>
                  <a:lnTo>
                    <a:pt x="173634" y="96151"/>
                  </a:lnTo>
                  <a:lnTo>
                    <a:pt x="167894" y="94881"/>
                  </a:lnTo>
                  <a:lnTo>
                    <a:pt x="165328" y="92341"/>
                  </a:lnTo>
                  <a:lnTo>
                    <a:pt x="163576" y="89801"/>
                  </a:lnTo>
                  <a:lnTo>
                    <a:pt x="163271" y="88531"/>
                  </a:lnTo>
                  <a:lnTo>
                    <a:pt x="162979" y="87261"/>
                  </a:lnTo>
                  <a:lnTo>
                    <a:pt x="161048" y="84721"/>
                  </a:lnTo>
                  <a:lnTo>
                    <a:pt x="159118" y="82181"/>
                  </a:lnTo>
                  <a:lnTo>
                    <a:pt x="160413" y="77101"/>
                  </a:lnTo>
                  <a:lnTo>
                    <a:pt x="158534" y="75831"/>
                  </a:lnTo>
                  <a:lnTo>
                    <a:pt x="150469" y="75831"/>
                  </a:lnTo>
                  <a:lnTo>
                    <a:pt x="156083" y="77101"/>
                  </a:lnTo>
                  <a:lnTo>
                    <a:pt x="158191" y="78371"/>
                  </a:lnTo>
                  <a:lnTo>
                    <a:pt x="157949" y="78371"/>
                  </a:lnTo>
                  <a:lnTo>
                    <a:pt x="155613" y="79641"/>
                  </a:lnTo>
                  <a:lnTo>
                    <a:pt x="157022" y="80911"/>
                  </a:lnTo>
                  <a:lnTo>
                    <a:pt x="157251" y="82181"/>
                  </a:lnTo>
                  <a:lnTo>
                    <a:pt x="157022" y="83451"/>
                  </a:lnTo>
                  <a:lnTo>
                    <a:pt x="152336" y="83451"/>
                  </a:lnTo>
                  <a:lnTo>
                    <a:pt x="149301" y="85991"/>
                  </a:lnTo>
                  <a:lnTo>
                    <a:pt x="147193" y="91071"/>
                  </a:lnTo>
                  <a:lnTo>
                    <a:pt x="150583" y="87261"/>
                  </a:lnTo>
                  <a:lnTo>
                    <a:pt x="154089" y="84721"/>
                  </a:lnTo>
                  <a:lnTo>
                    <a:pt x="159473" y="84721"/>
                  </a:lnTo>
                  <a:lnTo>
                    <a:pt x="160058" y="85991"/>
                  </a:lnTo>
                  <a:lnTo>
                    <a:pt x="160058" y="87261"/>
                  </a:lnTo>
                  <a:lnTo>
                    <a:pt x="157480" y="87261"/>
                  </a:lnTo>
                  <a:lnTo>
                    <a:pt x="155841" y="89801"/>
                  </a:lnTo>
                  <a:lnTo>
                    <a:pt x="153619" y="91071"/>
                  </a:lnTo>
                  <a:lnTo>
                    <a:pt x="150469" y="92341"/>
                  </a:lnTo>
                  <a:lnTo>
                    <a:pt x="152806" y="92341"/>
                  </a:lnTo>
                  <a:lnTo>
                    <a:pt x="155613" y="91071"/>
                  </a:lnTo>
                  <a:lnTo>
                    <a:pt x="159004" y="88531"/>
                  </a:lnTo>
                  <a:lnTo>
                    <a:pt x="160756" y="89801"/>
                  </a:lnTo>
                  <a:lnTo>
                    <a:pt x="161112" y="91071"/>
                  </a:lnTo>
                  <a:lnTo>
                    <a:pt x="160642" y="92341"/>
                  </a:lnTo>
                  <a:lnTo>
                    <a:pt x="159829" y="93611"/>
                  </a:lnTo>
                  <a:lnTo>
                    <a:pt x="158775" y="94881"/>
                  </a:lnTo>
                  <a:lnTo>
                    <a:pt x="154914" y="94881"/>
                  </a:lnTo>
                  <a:lnTo>
                    <a:pt x="154216" y="96151"/>
                  </a:lnTo>
                  <a:lnTo>
                    <a:pt x="154673" y="98691"/>
                  </a:lnTo>
                  <a:lnTo>
                    <a:pt x="155143" y="102501"/>
                  </a:lnTo>
                  <a:lnTo>
                    <a:pt x="153390" y="102501"/>
                  </a:lnTo>
                  <a:lnTo>
                    <a:pt x="149758" y="99961"/>
                  </a:lnTo>
                  <a:lnTo>
                    <a:pt x="145669" y="94881"/>
                  </a:lnTo>
                  <a:lnTo>
                    <a:pt x="142621" y="92341"/>
                  </a:lnTo>
                  <a:lnTo>
                    <a:pt x="142036" y="89801"/>
                  </a:lnTo>
                  <a:lnTo>
                    <a:pt x="143916" y="87261"/>
                  </a:lnTo>
                  <a:lnTo>
                    <a:pt x="145846" y="84721"/>
                  </a:lnTo>
                  <a:lnTo>
                    <a:pt x="147777" y="82181"/>
                  </a:lnTo>
                  <a:lnTo>
                    <a:pt x="150114" y="80911"/>
                  </a:lnTo>
                  <a:lnTo>
                    <a:pt x="152920" y="79641"/>
                  </a:lnTo>
                  <a:lnTo>
                    <a:pt x="155613" y="79641"/>
                  </a:lnTo>
                  <a:lnTo>
                    <a:pt x="150939" y="78371"/>
                  </a:lnTo>
                  <a:lnTo>
                    <a:pt x="148361" y="79641"/>
                  </a:lnTo>
                  <a:lnTo>
                    <a:pt x="147078" y="82181"/>
                  </a:lnTo>
                  <a:lnTo>
                    <a:pt x="145199" y="84721"/>
                  </a:lnTo>
                  <a:lnTo>
                    <a:pt x="144500" y="84721"/>
                  </a:lnTo>
                  <a:lnTo>
                    <a:pt x="144729" y="80911"/>
                  </a:lnTo>
                  <a:lnTo>
                    <a:pt x="145554" y="78371"/>
                  </a:lnTo>
                  <a:lnTo>
                    <a:pt x="147891" y="75831"/>
                  </a:lnTo>
                  <a:lnTo>
                    <a:pt x="149059" y="75831"/>
                  </a:lnTo>
                  <a:lnTo>
                    <a:pt x="147193" y="74561"/>
                  </a:lnTo>
                  <a:lnTo>
                    <a:pt x="144145" y="70815"/>
                  </a:lnTo>
                  <a:lnTo>
                    <a:pt x="144145" y="74561"/>
                  </a:lnTo>
                  <a:lnTo>
                    <a:pt x="144145" y="77101"/>
                  </a:lnTo>
                  <a:lnTo>
                    <a:pt x="143446" y="78371"/>
                  </a:lnTo>
                  <a:lnTo>
                    <a:pt x="141338" y="78371"/>
                  </a:lnTo>
                  <a:lnTo>
                    <a:pt x="135293" y="69481"/>
                  </a:lnTo>
                  <a:lnTo>
                    <a:pt x="129844" y="61861"/>
                  </a:lnTo>
                  <a:lnTo>
                    <a:pt x="124790" y="54241"/>
                  </a:lnTo>
                  <a:lnTo>
                    <a:pt x="119926" y="46621"/>
                  </a:lnTo>
                  <a:lnTo>
                    <a:pt x="118643" y="45351"/>
                  </a:lnTo>
                  <a:lnTo>
                    <a:pt x="120980" y="45351"/>
                  </a:lnTo>
                  <a:lnTo>
                    <a:pt x="126707" y="52971"/>
                  </a:lnTo>
                  <a:lnTo>
                    <a:pt x="132384" y="59321"/>
                  </a:lnTo>
                  <a:lnTo>
                    <a:pt x="138163" y="66941"/>
                  </a:lnTo>
                  <a:lnTo>
                    <a:pt x="144145" y="74561"/>
                  </a:lnTo>
                  <a:lnTo>
                    <a:pt x="144145" y="70815"/>
                  </a:lnTo>
                  <a:lnTo>
                    <a:pt x="123482" y="45351"/>
                  </a:lnTo>
                  <a:lnTo>
                    <a:pt x="120396" y="41541"/>
                  </a:lnTo>
                  <a:lnTo>
                    <a:pt x="117005" y="41541"/>
                  </a:lnTo>
                  <a:lnTo>
                    <a:pt x="115836" y="44081"/>
                  </a:lnTo>
                  <a:lnTo>
                    <a:pt x="116306" y="47891"/>
                  </a:lnTo>
                  <a:lnTo>
                    <a:pt x="139230" y="79641"/>
                  </a:lnTo>
                  <a:lnTo>
                    <a:pt x="140055" y="82181"/>
                  </a:lnTo>
                  <a:lnTo>
                    <a:pt x="141579" y="83451"/>
                  </a:lnTo>
                  <a:lnTo>
                    <a:pt x="141338" y="84721"/>
                  </a:lnTo>
                  <a:lnTo>
                    <a:pt x="139585" y="88531"/>
                  </a:lnTo>
                  <a:lnTo>
                    <a:pt x="138760" y="92341"/>
                  </a:lnTo>
                  <a:lnTo>
                    <a:pt x="142621" y="96151"/>
                  </a:lnTo>
                  <a:lnTo>
                    <a:pt x="150342" y="102501"/>
                  </a:lnTo>
                  <a:lnTo>
                    <a:pt x="151168" y="108851"/>
                  </a:lnTo>
                  <a:lnTo>
                    <a:pt x="152107" y="112661"/>
                  </a:lnTo>
                  <a:lnTo>
                    <a:pt x="153974" y="113931"/>
                  </a:lnTo>
                  <a:lnTo>
                    <a:pt x="152107" y="117741"/>
                  </a:lnTo>
                  <a:lnTo>
                    <a:pt x="154444" y="121551"/>
                  </a:lnTo>
                  <a:lnTo>
                    <a:pt x="157607" y="124091"/>
                  </a:lnTo>
                  <a:lnTo>
                    <a:pt x="158419" y="125361"/>
                  </a:lnTo>
                  <a:lnTo>
                    <a:pt x="158661" y="126631"/>
                  </a:lnTo>
                  <a:lnTo>
                    <a:pt x="159943" y="127901"/>
                  </a:lnTo>
                  <a:lnTo>
                    <a:pt x="161226" y="139331"/>
                  </a:lnTo>
                  <a:lnTo>
                    <a:pt x="143332" y="160921"/>
                  </a:lnTo>
                  <a:lnTo>
                    <a:pt x="142862" y="162191"/>
                  </a:lnTo>
                  <a:lnTo>
                    <a:pt x="144500" y="163461"/>
                  </a:lnTo>
                  <a:lnTo>
                    <a:pt x="159715" y="162191"/>
                  </a:lnTo>
                  <a:lnTo>
                    <a:pt x="160997" y="163461"/>
                  </a:lnTo>
                  <a:lnTo>
                    <a:pt x="162521" y="163461"/>
                  </a:lnTo>
                  <a:lnTo>
                    <a:pt x="165328" y="169811"/>
                  </a:lnTo>
                  <a:lnTo>
                    <a:pt x="162280" y="178701"/>
                  </a:lnTo>
                  <a:lnTo>
                    <a:pt x="153974" y="179971"/>
                  </a:lnTo>
                  <a:lnTo>
                    <a:pt x="141033" y="183781"/>
                  </a:lnTo>
                  <a:lnTo>
                    <a:pt x="131330" y="188861"/>
                  </a:lnTo>
                  <a:lnTo>
                    <a:pt x="126199" y="195211"/>
                  </a:lnTo>
                  <a:lnTo>
                    <a:pt x="126949" y="202831"/>
                  </a:lnTo>
                  <a:lnTo>
                    <a:pt x="130200" y="209181"/>
                  </a:lnTo>
                  <a:lnTo>
                    <a:pt x="129743" y="215531"/>
                  </a:lnTo>
                  <a:lnTo>
                    <a:pt x="125742" y="221881"/>
                  </a:lnTo>
                  <a:lnTo>
                    <a:pt x="118402" y="226961"/>
                  </a:lnTo>
                  <a:lnTo>
                    <a:pt x="115595" y="229501"/>
                  </a:lnTo>
                  <a:lnTo>
                    <a:pt x="114312" y="233311"/>
                  </a:lnTo>
                  <a:lnTo>
                    <a:pt x="114782" y="237121"/>
                  </a:lnTo>
                  <a:lnTo>
                    <a:pt x="111391" y="239661"/>
                  </a:lnTo>
                  <a:lnTo>
                    <a:pt x="108813" y="244741"/>
                  </a:lnTo>
                  <a:lnTo>
                    <a:pt x="106591" y="249821"/>
                  </a:lnTo>
                  <a:lnTo>
                    <a:pt x="104711" y="254901"/>
                  </a:lnTo>
                  <a:lnTo>
                    <a:pt x="104711" y="257441"/>
                  </a:lnTo>
                  <a:lnTo>
                    <a:pt x="108343" y="256171"/>
                  </a:lnTo>
                  <a:lnTo>
                    <a:pt x="127825" y="251091"/>
                  </a:lnTo>
                  <a:lnTo>
                    <a:pt x="137160" y="249821"/>
                  </a:lnTo>
                  <a:lnTo>
                    <a:pt x="146481" y="248551"/>
                  </a:lnTo>
                  <a:lnTo>
                    <a:pt x="163664" y="251091"/>
                  </a:lnTo>
                  <a:lnTo>
                    <a:pt x="178663" y="258711"/>
                  </a:lnTo>
                  <a:lnTo>
                    <a:pt x="183857" y="263791"/>
                  </a:lnTo>
                  <a:lnTo>
                    <a:pt x="187566" y="267601"/>
                  </a:lnTo>
                  <a:lnTo>
                    <a:pt x="192265" y="270141"/>
                  </a:lnTo>
                  <a:lnTo>
                    <a:pt x="200431" y="271411"/>
                  </a:lnTo>
                  <a:lnTo>
                    <a:pt x="198793" y="277761"/>
                  </a:lnTo>
                  <a:lnTo>
                    <a:pt x="200431" y="280301"/>
                  </a:lnTo>
                  <a:lnTo>
                    <a:pt x="205574" y="281571"/>
                  </a:lnTo>
                  <a:lnTo>
                    <a:pt x="206387" y="287921"/>
                  </a:lnTo>
                  <a:lnTo>
                    <a:pt x="200660" y="289191"/>
                  </a:lnTo>
                  <a:lnTo>
                    <a:pt x="194221" y="289191"/>
                  </a:lnTo>
                  <a:lnTo>
                    <a:pt x="188607" y="290461"/>
                  </a:lnTo>
                  <a:lnTo>
                    <a:pt x="182168" y="293001"/>
                  </a:lnTo>
                  <a:lnTo>
                    <a:pt x="175971" y="295541"/>
                  </a:lnTo>
                  <a:lnTo>
                    <a:pt x="170357" y="295541"/>
                  </a:lnTo>
                  <a:lnTo>
                    <a:pt x="165442" y="291731"/>
                  </a:lnTo>
                  <a:lnTo>
                    <a:pt x="163918" y="291058"/>
                  </a:lnTo>
                  <a:lnTo>
                    <a:pt x="163918" y="296811"/>
                  </a:lnTo>
                  <a:lnTo>
                    <a:pt x="162521" y="297002"/>
                  </a:lnTo>
                  <a:lnTo>
                    <a:pt x="162521" y="300621"/>
                  </a:lnTo>
                  <a:lnTo>
                    <a:pt x="161937" y="301891"/>
                  </a:lnTo>
                  <a:lnTo>
                    <a:pt x="159245" y="301891"/>
                  </a:lnTo>
                  <a:lnTo>
                    <a:pt x="159245" y="306971"/>
                  </a:lnTo>
                  <a:lnTo>
                    <a:pt x="151460" y="318401"/>
                  </a:lnTo>
                  <a:lnTo>
                    <a:pt x="145567" y="333641"/>
                  </a:lnTo>
                  <a:lnTo>
                    <a:pt x="142151" y="353961"/>
                  </a:lnTo>
                  <a:lnTo>
                    <a:pt x="141808" y="379361"/>
                  </a:lnTo>
                  <a:lnTo>
                    <a:pt x="141757" y="380492"/>
                  </a:lnTo>
                  <a:lnTo>
                    <a:pt x="142201" y="388251"/>
                  </a:lnTo>
                  <a:lnTo>
                    <a:pt x="142303" y="402221"/>
                  </a:lnTo>
                  <a:lnTo>
                    <a:pt x="140042" y="409841"/>
                  </a:lnTo>
                  <a:lnTo>
                    <a:pt x="134315" y="418731"/>
                  </a:lnTo>
                  <a:lnTo>
                    <a:pt x="127609" y="423811"/>
                  </a:lnTo>
                  <a:lnTo>
                    <a:pt x="122199" y="427621"/>
                  </a:lnTo>
                  <a:lnTo>
                    <a:pt x="118338" y="431431"/>
                  </a:lnTo>
                  <a:lnTo>
                    <a:pt x="116306" y="439051"/>
                  </a:lnTo>
                  <a:lnTo>
                    <a:pt x="115252" y="446671"/>
                  </a:lnTo>
                  <a:lnTo>
                    <a:pt x="113614" y="454291"/>
                  </a:lnTo>
                  <a:lnTo>
                    <a:pt x="111506" y="459371"/>
                  </a:lnTo>
                  <a:lnTo>
                    <a:pt x="108635" y="456831"/>
                  </a:lnTo>
                  <a:lnTo>
                    <a:pt x="107200" y="455561"/>
                  </a:lnTo>
                  <a:lnTo>
                    <a:pt x="106464" y="453021"/>
                  </a:lnTo>
                  <a:lnTo>
                    <a:pt x="106349" y="452628"/>
                  </a:lnTo>
                  <a:lnTo>
                    <a:pt x="106349" y="463181"/>
                  </a:lnTo>
                  <a:lnTo>
                    <a:pt x="104254" y="465137"/>
                  </a:lnTo>
                  <a:lnTo>
                    <a:pt x="104254" y="470801"/>
                  </a:lnTo>
                  <a:lnTo>
                    <a:pt x="103898" y="472071"/>
                  </a:lnTo>
                  <a:lnTo>
                    <a:pt x="99098" y="472071"/>
                  </a:lnTo>
                  <a:lnTo>
                    <a:pt x="101447" y="470801"/>
                  </a:lnTo>
                  <a:lnTo>
                    <a:pt x="104254" y="470801"/>
                  </a:lnTo>
                  <a:lnTo>
                    <a:pt x="104254" y="465137"/>
                  </a:lnTo>
                  <a:lnTo>
                    <a:pt x="102260" y="466991"/>
                  </a:lnTo>
                  <a:lnTo>
                    <a:pt x="98044" y="469531"/>
                  </a:lnTo>
                  <a:lnTo>
                    <a:pt x="96405" y="469531"/>
                  </a:lnTo>
                  <a:lnTo>
                    <a:pt x="96647" y="468261"/>
                  </a:lnTo>
                  <a:lnTo>
                    <a:pt x="98399" y="465721"/>
                  </a:lnTo>
                  <a:lnTo>
                    <a:pt x="100736" y="464451"/>
                  </a:lnTo>
                  <a:lnTo>
                    <a:pt x="106349" y="463181"/>
                  </a:lnTo>
                  <a:lnTo>
                    <a:pt x="106349" y="452628"/>
                  </a:lnTo>
                  <a:lnTo>
                    <a:pt x="106095" y="451751"/>
                  </a:lnTo>
                  <a:lnTo>
                    <a:pt x="105359" y="449211"/>
                  </a:lnTo>
                  <a:lnTo>
                    <a:pt x="105486" y="447941"/>
                  </a:lnTo>
                  <a:lnTo>
                    <a:pt x="105981" y="442861"/>
                  </a:lnTo>
                  <a:lnTo>
                    <a:pt x="107124" y="439051"/>
                  </a:lnTo>
                  <a:lnTo>
                    <a:pt x="107899" y="436511"/>
                  </a:lnTo>
                  <a:lnTo>
                    <a:pt x="109042" y="432701"/>
                  </a:lnTo>
                  <a:lnTo>
                    <a:pt x="116967" y="412381"/>
                  </a:lnTo>
                  <a:lnTo>
                    <a:pt x="117233" y="408571"/>
                  </a:lnTo>
                  <a:lnTo>
                    <a:pt x="117411" y="406031"/>
                  </a:lnTo>
                  <a:lnTo>
                    <a:pt x="117500" y="404761"/>
                  </a:lnTo>
                  <a:lnTo>
                    <a:pt x="117678" y="402221"/>
                  </a:lnTo>
                  <a:lnTo>
                    <a:pt x="118287" y="393331"/>
                  </a:lnTo>
                  <a:lnTo>
                    <a:pt x="113487" y="376237"/>
                  </a:lnTo>
                  <a:lnTo>
                    <a:pt x="113487" y="403491"/>
                  </a:lnTo>
                  <a:lnTo>
                    <a:pt x="112674" y="404761"/>
                  </a:lnTo>
                  <a:lnTo>
                    <a:pt x="111975" y="404761"/>
                  </a:lnTo>
                  <a:lnTo>
                    <a:pt x="111975" y="406031"/>
                  </a:lnTo>
                  <a:lnTo>
                    <a:pt x="111264" y="407301"/>
                  </a:lnTo>
                  <a:lnTo>
                    <a:pt x="110921" y="407441"/>
                  </a:lnTo>
                  <a:lnTo>
                    <a:pt x="110921" y="418731"/>
                  </a:lnTo>
                  <a:lnTo>
                    <a:pt x="109867" y="420001"/>
                  </a:lnTo>
                  <a:lnTo>
                    <a:pt x="103784" y="420001"/>
                  </a:lnTo>
                  <a:lnTo>
                    <a:pt x="103784" y="461911"/>
                  </a:lnTo>
                  <a:lnTo>
                    <a:pt x="100393" y="463181"/>
                  </a:lnTo>
                  <a:lnTo>
                    <a:pt x="96761" y="465721"/>
                  </a:lnTo>
                  <a:lnTo>
                    <a:pt x="95592" y="464451"/>
                  </a:lnTo>
                  <a:lnTo>
                    <a:pt x="95821" y="463181"/>
                  </a:lnTo>
                  <a:lnTo>
                    <a:pt x="97345" y="461911"/>
                  </a:lnTo>
                  <a:lnTo>
                    <a:pt x="103784" y="461911"/>
                  </a:lnTo>
                  <a:lnTo>
                    <a:pt x="103784" y="420001"/>
                  </a:lnTo>
                  <a:lnTo>
                    <a:pt x="101447" y="420001"/>
                  </a:lnTo>
                  <a:lnTo>
                    <a:pt x="105892" y="417461"/>
                  </a:lnTo>
                  <a:lnTo>
                    <a:pt x="109867" y="417461"/>
                  </a:lnTo>
                  <a:lnTo>
                    <a:pt x="110921" y="418731"/>
                  </a:lnTo>
                  <a:lnTo>
                    <a:pt x="110921" y="407441"/>
                  </a:lnTo>
                  <a:lnTo>
                    <a:pt x="109626" y="407924"/>
                  </a:lnTo>
                  <a:lnTo>
                    <a:pt x="109626" y="413651"/>
                  </a:lnTo>
                  <a:lnTo>
                    <a:pt x="109397" y="414921"/>
                  </a:lnTo>
                  <a:lnTo>
                    <a:pt x="104711" y="414921"/>
                  </a:lnTo>
                  <a:lnTo>
                    <a:pt x="106819" y="413651"/>
                  </a:lnTo>
                  <a:lnTo>
                    <a:pt x="109626" y="413651"/>
                  </a:lnTo>
                  <a:lnTo>
                    <a:pt x="109626" y="407924"/>
                  </a:lnTo>
                  <a:lnTo>
                    <a:pt x="107873" y="408571"/>
                  </a:lnTo>
                  <a:lnTo>
                    <a:pt x="104013" y="408571"/>
                  </a:lnTo>
                  <a:lnTo>
                    <a:pt x="107403" y="406031"/>
                  </a:lnTo>
                  <a:lnTo>
                    <a:pt x="111975" y="406031"/>
                  </a:lnTo>
                  <a:lnTo>
                    <a:pt x="111975" y="404761"/>
                  </a:lnTo>
                  <a:lnTo>
                    <a:pt x="109626" y="404761"/>
                  </a:lnTo>
                  <a:lnTo>
                    <a:pt x="106591" y="403491"/>
                  </a:lnTo>
                  <a:lnTo>
                    <a:pt x="109867" y="402221"/>
                  </a:lnTo>
                  <a:lnTo>
                    <a:pt x="111506" y="402221"/>
                  </a:lnTo>
                  <a:lnTo>
                    <a:pt x="113030" y="403491"/>
                  </a:lnTo>
                  <a:lnTo>
                    <a:pt x="113487" y="403491"/>
                  </a:lnTo>
                  <a:lnTo>
                    <a:pt x="113487" y="376237"/>
                  </a:lnTo>
                  <a:lnTo>
                    <a:pt x="113296" y="375551"/>
                  </a:lnTo>
                  <a:lnTo>
                    <a:pt x="106502" y="365391"/>
                  </a:lnTo>
                  <a:lnTo>
                    <a:pt x="102260" y="359041"/>
                  </a:lnTo>
                  <a:lnTo>
                    <a:pt x="111620" y="333641"/>
                  </a:lnTo>
                  <a:lnTo>
                    <a:pt x="123990" y="315861"/>
                  </a:lnTo>
                  <a:lnTo>
                    <a:pt x="127927" y="313321"/>
                  </a:lnTo>
                  <a:lnTo>
                    <a:pt x="139738" y="305701"/>
                  </a:lnTo>
                  <a:lnTo>
                    <a:pt x="159245" y="306971"/>
                  </a:lnTo>
                  <a:lnTo>
                    <a:pt x="159245" y="301891"/>
                  </a:lnTo>
                  <a:lnTo>
                    <a:pt x="152450" y="301891"/>
                  </a:lnTo>
                  <a:lnTo>
                    <a:pt x="162521" y="300621"/>
                  </a:lnTo>
                  <a:lnTo>
                    <a:pt x="162521" y="297002"/>
                  </a:lnTo>
                  <a:lnTo>
                    <a:pt x="154305" y="298081"/>
                  </a:lnTo>
                  <a:lnTo>
                    <a:pt x="145592" y="300621"/>
                  </a:lnTo>
                  <a:lnTo>
                    <a:pt x="138010" y="303161"/>
                  </a:lnTo>
                  <a:lnTo>
                    <a:pt x="131749" y="305701"/>
                  </a:lnTo>
                  <a:lnTo>
                    <a:pt x="131279" y="304431"/>
                  </a:lnTo>
                  <a:lnTo>
                    <a:pt x="135140" y="300621"/>
                  </a:lnTo>
                  <a:lnTo>
                    <a:pt x="141338" y="298081"/>
                  </a:lnTo>
                  <a:lnTo>
                    <a:pt x="148005" y="295541"/>
                  </a:lnTo>
                  <a:lnTo>
                    <a:pt x="146367" y="295541"/>
                  </a:lnTo>
                  <a:lnTo>
                    <a:pt x="139026" y="298081"/>
                  </a:lnTo>
                  <a:lnTo>
                    <a:pt x="131584" y="301891"/>
                  </a:lnTo>
                  <a:lnTo>
                    <a:pt x="124079" y="306971"/>
                  </a:lnTo>
                  <a:lnTo>
                    <a:pt x="116535" y="313321"/>
                  </a:lnTo>
                  <a:lnTo>
                    <a:pt x="115011" y="313321"/>
                  </a:lnTo>
                  <a:lnTo>
                    <a:pt x="121627" y="305701"/>
                  </a:lnTo>
                  <a:lnTo>
                    <a:pt x="129044" y="299351"/>
                  </a:lnTo>
                  <a:lnTo>
                    <a:pt x="137045" y="295541"/>
                  </a:lnTo>
                  <a:lnTo>
                    <a:pt x="145440" y="293001"/>
                  </a:lnTo>
                  <a:lnTo>
                    <a:pt x="140525" y="293001"/>
                  </a:lnTo>
                  <a:lnTo>
                    <a:pt x="109753" y="317131"/>
                  </a:lnTo>
                  <a:lnTo>
                    <a:pt x="92087" y="364121"/>
                  </a:lnTo>
                  <a:lnTo>
                    <a:pt x="91732" y="364121"/>
                  </a:lnTo>
                  <a:lnTo>
                    <a:pt x="91262" y="365391"/>
                  </a:lnTo>
                  <a:lnTo>
                    <a:pt x="90449" y="362851"/>
                  </a:lnTo>
                  <a:lnTo>
                    <a:pt x="90093" y="365391"/>
                  </a:lnTo>
                  <a:lnTo>
                    <a:pt x="102006" y="324751"/>
                  </a:lnTo>
                  <a:lnTo>
                    <a:pt x="129527" y="295541"/>
                  </a:lnTo>
                  <a:lnTo>
                    <a:pt x="136537" y="290461"/>
                  </a:lnTo>
                  <a:lnTo>
                    <a:pt x="135255" y="290461"/>
                  </a:lnTo>
                  <a:lnTo>
                    <a:pt x="129400" y="291731"/>
                  </a:lnTo>
                  <a:lnTo>
                    <a:pt x="102755" y="319671"/>
                  </a:lnTo>
                  <a:lnTo>
                    <a:pt x="88341" y="364121"/>
                  </a:lnTo>
                  <a:lnTo>
                    <a:pt x="87287" y="371741"/>
                  </a:lnTo>
                  <a:lnTo>
                    <a:pt x="83654" y="378091"/>
                  </a:lnTo>
                  <a:lnTo>
                    <a:pt x="81432" y="380631"/>
                  </a:lnTo>
                  <a:lnTo>
                    <a:pt x="75412" y="385711"/>
                  </a:lnTo>
                  <a:lnTo>
                    <a:pt x="72148" y="389521"/>
                  </a:lnTo>
                  <a:lnTo>
                    <a:pt x="68326" y="397141"/>
                  </a:lnTo>
                  <a:lnTo>
                    <a:pt x="67043" y="398411"/>
                  </a:lnTo>
                  <a:lnTo>
                    <a:pt x="67589" y="395871"/>
                  </a:lnTo>
                  <a:lnTo>
                    <a:pt x="67856" y="394601"/>
                  </a:lnTo>
                  <a:lnTo>
                    <a:pt x="69380" y="390791"/>
                  </a:lnTo>
                  <a:lnTo>
                    <a:pt x="70142" y="389521"/>
                  </a:lnTo>
                  <a:lnTo>
                    <a:pt x="70904" y="388251"/>
                  </a:lnTo>
                  <a:lnTo>
                    <a:pt x="72771" y="385711"/>
                  </a:lnTo>
                  <a:lnTo>
                    <a:pt x="74549" y="384416"/>
                  </a:lnTo>
                  <a:lnTo>
                    <a:pt x="80962" y="376821"/>
                  </a:lnTo>
                  <a:lnTo>
                    <a:pt x="84823" y="370471"/>
                  </a:lnTo>
                  <a:lnTo>
                    <a:pt x="86347" y="360311"/>
                  </a:lnTo>
                  <a:lnTo>
                    <a:pt x="87363" y="353961"/>
                  </a:lnTo>
                  <a:lnTo>
                    <a:pt x="99453" y="319671"/>
                  </a:lnTo>
                  <a:lnTo>
                    <a:pt x="105549" y="310781"/>
                  </a:lnTo>
                  <a:lnTo>
                    <a:pt x="111747" y="303161"/>
                  </a:lnTo>
                  <a:lnTo>
                    <a:pt x="120167" y="295541"/>
                  </a:lnTo>
                  <a:lnTo>
                    <a:pt x="132918" y="287921"/>
                  </a:lnTo>
                  <a:lnTo>
                    <a:pt x="131165" y="287921"/>
                  </a:lnTo>
                  <a:lnTo>
                    <a:pt x="94068" y="324751"/>
                  </a:lnTo>
                  <a:lnTo>
                    <a:pt x="83756" y="362851"/>
                  </a:lnTo>
                  <a:lnTo>
                    <a:pt x="79679" y="374281"/>
                  </a:lnTo>
                  <a:lnTo>
                    <a:pt x="77343" y="379361"/>
                  </a:lnTo>
                  <a:lnTo>
                    <a:pt x="71132" y="385711"/>
                  </a:lnTo>
                  <a:lnTo>
                    <a:pt x="68097" y="389521"/>
                  </a:lnTo>
                  <a:lnTo>
                    <a:pt x="66814" y="389521"/>
                  </a:lnTo>
                  <a:lnTo>
                    <a:pt x="68224" y="384416"/>
                  </a:lnTo>
                  <a:lnTo>
                    <a:pt x="66395" y="386981"/>
                  </a:lnTo>
                  <a:lnTo>
                    <a:pt x="62242" y="393242"/>
                  </a:lnTo>
                  <a:lnTo>
                    <a:pt x="62242" y="406031"/>
                  </a:lnTo>
                  <a:lnTo>
                    <a:pt x="60490" y="406031"/>
                  </a:lnTo>
                  <a:lnTo>
                    <a:pt x="60490" y="409841"/>
                  </a:lnTo>
                  <a:lnTo>
                    <a:pt x="59207" y="407301"/>
                  </a:lnTo>
                  <a:lnTo>
                    <a:pt x="58737" y="404761"/>
                  </a:lnTo>
                  <a:lnTo>
                    <a:pt x="58813" y="402221"/>
                  </a:lnTo>
                  <a:lnTo>
                    <a:pt x="58966" y="399681"/>
                  </a:lnTo>
                  <a:lnTo>
                    <a:pt x="61315" y="399681"/>
                  </a:lnTo>
                  <a:lnTo>
                    <a:pt x="61772" y="402221"/>
                  </a:lnTo>
                  <a:lnTo>
                    <a:pt x="62242" y="406031"/>
                  </a:lnTo>
                  <a:lnTo>
                    <a:pt x="62242" y="393242"/>
                  </a:lnTo>
                  <a:lnTo>
                    <a:pt x="60490" y="395871"/>
                  </a:lnTo>
                  <a:lnTo>
                    <a:pt x="60261" y="393331"/>
                  </a:lnTo>
                  <a:lnTo>
                    <a:pt x="61315" y="390791"/>
                  </a:lnTo>
                  <a:lnTo>
                    <a:pt x="61772" y="389521"/>
                  </a:lnTo>
                  <a:lnTo>
                    <a:pt x="62598" y="386981"/>
                  </a:lnTo>
                  <a:lnTo>
                    <a:pt x="65176" y="385711"/>
                  </a:lnTo>
                  <a:lnTo>
                    <a:pt x="69265" y="379361"/>
                  </a:lnTo>
                  <a:lnTo>
                    <a:pt x="78511" y="345071"/>
                  </a:lnTo>
                  <a:lnTo>
                    <a:pt x="84823" y="329831"/>
                  </a:lnTo>
                  <a:lnTo>
                    <a:pt x="110274" y="295541"/>
                  </a:lnTo>
                  <a:lnTo>
                    <a:pt x="118643" y="290461"/>
                  </a:lnTo>
                  <a:lnTo>
                    <a:pt x="118643" y="289191"/>
                  </a:lnTo>
                  <a:lnTo>
                    <a:pt x="87680" y="321043"/>
                  </a:lnTo>
                  <a:lnTo>
                    <a:pt x="77927" y="342531"/>
                  </a:lnTo>
                  <a:lnTo>
                    <a:pt x="76047" y="348881"/>
                  </a:lnTo>
                  <a:lnTo>
                    <a:pt x="75120" y="359041"/>
                  </a:lnTo>
                  <a:lnTo>
                    <a:pt x="72771" y="367931"/>
                  </a:lnTo>
                  <a:lnTo>
                    <a:pt x="71259" y="374281"/>
                  </a:lnTo>
                  <a:lnTo>
                    <a:pt x="67627" y="378091"/>
                  </a:lnTo>
                  <a:lnTo>
                    <a:pt x="64579" y="381901"/>
                  </a:lnTo>
                  <a:lnTo>
                    <a:pt x="62242" y="384441"/>
                  </a:lnTo>
                  <a:lnTo>
                    <a:pt x="60490" y="388251"/>
                  </a:lnTo>
                  <a:lnTo>
                    <a:pt x="58851" y="389521"/>
                  </a:lnTo>
                  <a:lnTo>
                    <a:pt x="60134" y="384416"/>
                  </a:lnTo>
                  <a:lnTo>
                    <a:pt x="59550" y="380631"/>
                  </a:lnTo>
                  <a:lnTo>
                    <a:pt x="71501" y="362851"/>
                  </a:lnTo>
                  <a:lnTo>
                    <a:pt x="72694" y="352691"/>
                  </a:lnTo>
                  <a:lnTo>
                    <a:pt x="75438" y="342531"/>
                  </a:lnTo>
                  <a:lnTo>
                    <a:pt x="76466" y="338721"/>
                  </a:lnTo>
                  <a:lnTo>
                    <a:pt x="82156" y="324751"/>
                  </a:lnTo>
                  <a:lnTo>
                    <a:pt x="82842" y="323481"/>
                  </a:lnTo>
                  <a:lnTo>
                    <a:pt x="89738" y="310781"/>
                  </a:lnTo>
                  <a:lnTo>
                    <a:pt x="85648" y="312051"/>
                  </a:lnTo>
                  <a:lnTo>
                    <a:pt x="82257" y="317131"/>
                  </a:lnTo>
                  <a:lnTo>
                    <a:pt x="78397" y="323481"/>
                  </a:lnTo>
                  <a:lnTo>
                    <a:pt x="84340" y="308241"/>
                  </a:lnTo>
                  <a:lnTo>
                    <a:pt x="92633" y="295541"/>
                  </a:lnTo>
                  <a:lnTo>
                    <a:pt x="103962" y="284111"/>
                  </a:lnTo>
                  <a:lnTo>
                    <a:pt x="118986" y="277761"/>
                  </a:lnTo>
                  <a:lnTo>
                    <a:pt x="128828" y="277761"/>
                  </a:lnTo>
                  <a:lnTo>
                    <a:pt x="139827" y="280301"/>
                  </a:lnTo>
                  <a:lnTo>
                    <a:pt x="151650" y="287921"/>
                  </a:lnTo>
                  <a:lnTo>
                    <a:pt x="163918" y="296811"/>
                  </a:lnTo>
                  <a:lnTo>
                    <a:pt x="163918" y="291058"/>
                  </a:lnTo>
                  <a:lnTo>
                    <a:pt x="159715" y="289191"/>
                  </a:lnTo>
                  <a:lnTo>
                    <a:pt x="155143" y="286651"/>
                  </a:lnTo>
                  <a:lnTo>
                    <a:pt x="138099" y="277761"/>
                  </a:lnTo>
                  <a:lnTo>
                    <a:pt x="94310" y="290461"/>
                  </a:lnTo>
                  <a:lnTo>
                    <a:pt x="70319" y="337451"/>
                  </a:lnTo>
                  <a:lnTo>
                    <a:pt x="69037" y="341261"/>
                  </a:lnTo>
                  <a:lnTo>
                    <a:pt x="68795" y="341363"/>
                  </a:lnTo>
                  <a:lnTo>
                    <a:pt x="68795" y="365391"/>
                  </a:lnTo>
                  <a:lnTo>
                    <a:pt x="68681" y="369201"/>
                  </a:lnTo>
                  <a:lnTo>
                    <a:pt x="64236" y="375551"/>
                  </a:lnTo>
                  <a:lnTo>
                    <a:pt x="60960" y="378091"/>
                  </a:lnTo>
                  <a:lnTo>
                    <a:pt x="58153" y="380631"/>
                  </a:lnTo>
                  <a:lnTo>
                    <a:pt x="59436" y="375551"/>
                  </a:lnTo>
                  <a:lnTo>
                    <a:pt x="62712" y="373011"/>
                  </a:lnTo>
                  <a:lnTo>
                    <a:pt x="66103" y="366661"/>
                  </a:lnTo>
                  <a:lnTo>
                    <a:pt x="68097" y="362851"/>
                  </a:lnTo>
                  <a:lnTo>
                    <a:pt x="68795" y="365391"/>
                  </a:lnTo>
                  <a:lnTo>
                    <a:pt x="68795" y="341363"/>
                  </a:lnTo>
                  <a:lnTo>
                    <a:pt x="48272" y="319671"/>
                  </a:lnTo>
                  <a:lnTo>
                    <a:pt x="51244" y="314591"/>
                  </a:lnTo>
                  <a:lnTo>
                    <a:pt x="60020" y="306971"/>
                  </a:lnTo>
                  <a:lnTo>
                    <a:pt x="63411" y="310781"/>
                  </a:lnTo>
                  <a:lnTo>
                    <a:pt x="58737" y="315861"/>
                  </a:lnTo>
                  <a:lnTo>
                    <a:pt x="58966" y="317131"/>
                  </a:lnTo>
                  <a:lnTo>
                    <a:pt x="65760" y="317131"/>
                  </a:lnTo>
                  <a:lnTo>
                    <a:pt x="70789" y="326021"/>
                  </a:lnTo>
                  <a:lnTo>
                    <a:pt x="73431" y="315861"/>
                  </a:lnTo>
                  <a:lnTo>
                    <a:pt x="73190" y="306971"/>
                  </a:lnTo>
                  <a:lnTo>
                    <a:pt x="70396" y="300621"/>
                  </a:lnTo>
                  <a:lnTo>
                    <a:pt x="65405" y="294271"/>
                  </a:lnTo>
                  <a:lnTo>
                    <a:pt x="63652" y="293001"/>
                  </a:lnTo>
                  <a:lnTo>
                    <a:pt x="64465" y="305701"/>
                  </a:lnTo>
                  <a:lnTo>
                    <a:pt x="55372" y="305701"/>
                  </a:lnTo>
                  <a:lnTo>
                    <a:pt x="48615" y="309511"/>
                  </a:lnTo>
                  <a:lnTo>
                    <a:pt x="44234" y="315861"/>
                  </a:lnTo>
                  <a:lnTo>
                    <a:pt x="42240" y="323481"/>
                  </a:lnTo>
                  <a:lnTo>
                    <a:pt x="42697" y="329831"/>
                  </a:lnTo>
                  <a:lnTo>
                    <a:pt x="45326" y="337451"/>
                  </a:lnTo>
                  <a:lnTo>
                    <a:pt x="50380" y="342531"/>
                  </a:lnTo>
                  <a:lnTo>
                    <a:pt x="58153" y="348881"/>
                  </a:lnTo>
                  <a:lnTo>
                    <a:pt x="65176" y="351421"/>
                  </a:lnTo>
                  <a:lnTo>
                    <a:pt x="67157" y="359041"/>
                  </a:lnTo>
                  <a:lnTo>
                    <a:pt x="61772" y="366661"/>
                  </a:lnTo>
                  <a:lnTo>
                    <a:pt x="54521" y="381901"/>
                  </a:lnTo>
                  <a:lnTo>
                    <a:pt x="52565" y="397141"/>
                  </a:lnTo>
                  <a:lnTo>
                    <a:pt x="55397" y="414921"/>
                  </a:lnTo>
                  <a:lnTo>
                    <a:pt x="62484" y="433971"/>
                  </a:lnTo>
                  <a:lnTo>
                    <a:pt x="63995" y="432701"/>
                  </a:lnTo>
                  <a:lnTo>
                    <a:pt x="66611" y="413651"/>
                  </a:lnTo>
                  <a:lnTo>
                    <a:pt x="67691" y="409841"/>
                  </a:lnTo>
                  <a:lnTo>
                    <a:pt x="70586" y="399681"/>
                  </a:lnTo>
                  <a:lnTo>
                    <a:pt x="71348" y="398411"/>
                  </a:lnTo>
                  <a:lnTo>
                    <a:pt x="75907" y="390791"/>
                  </a:lnTo>
                  <a:lnTo>
                    <a:pt x="82600" y="385711"/>
                  </a:lnTo>
                  <a:lnTo>
                    <a:pt x="85826" y="384416"/>
                  </a:lnTo>
                  <a:lnTo>
                    <a:pt x="88455" y="383171"/>
                  </a:lnTo>
                  <a:lnTo>
                    <a:pt x="91147" y="379361"/>
                  </a:lnTo>
                  <a:lnTo>
                    <a:pt x="93954" y="375551"/>
                  </a:lnTo>
                  <a:lnTo>
                    <a:pt x="95478" y="375551"/>
                  </a:lnTo>
                  <a:lnTo>
                    <a:pt x="97586" y="380631"/>
                  </a:lnTo>
                  <a:lnTo>
                    <a:pt x="100545" y="389521"/>
                  </a:lnTo>
                  <a:lnTo>
                    <a:pt x="101168" y="398411"/>
                  </a:lnTo>
                  <a:lnTo>
                    <a:pt x="99339" y="407301"/>
                  </a:lnTo>
                  <a:lnTo>
                    <a:pt x="98755" y="408482"/>
                  </a:lnTo>
                  <a:lnTo>
                    <a:pt x="98755" y="449211"/>
                  </a:lnTo>
                  <a:lnTo>
                    <a:pt x="98044" y="450481"/>
                  </a:lnTo>
                  <a:lnTo>
                    <a:pt x="97701" y="450596"/>
                  </a:lnTo>
                  <a:lnTo>
                    <a:pt x="97701" y="453021"/>
                  </a:lnTo>
                  <a:lnTo>
                    <a:pt x="97459" y="454291"/>
                  </a:lnTo>
                  <a:lnTo>
                    <a:pt x="94538" y="455561"/>
                  </a:lnTo>
                  <a:lnTo>
                    <a:pt x="91490" y="456831"/>
                  </a:lnTo>
                  <a:lnTo>
                    <a:pt x="93840" y="453021"/>
                  </a:lnTo>
                  <a:lnTo>
                    <a:pt x="97701" y="453021"/>
                  </a:lnTo>
                  <a:lnTo>
                    <a:pt x="97701" y="450596"/>
                  </a:lnTo>
                  <a:lnTo>
                    <a:pt x="94068" y="451751"/>
                  </a:lnTo>
                  <a:lnTo>
                    <a:pt x="89738" y="451751"/>
                  </a:lnTo>
                  <a:lnTo>
                    <a:pt x="93370" y="449211"/>
                  </a:lnTo>
                  <a:lnTo>
                    <a:pt x="95123" y="447941"/>
                  </a:lnTo>
                  <a:lnTo>
                    <a:pt x="97116" y="447941"/>
                  </a:lnTo>
                  <a:lnTo>
                    <a:pt x="98755" y="449211"/>
                  </a:lnTo>
                  <a:lnTo>
                    <a:pt x="98755" y="408482"/>
                  </a:lnTo>
                  <a:lnTo>
                    <a:pt x="98285" y="409422"/>
                  </a:lnTo>
                  <a:lnTo>
                    <a:pt x="98285" y="445401"/>
                  </a:lnTo>
                  <a:lnTo>
                    <a:pt x="97815" y="446671"/>
                  </a:lnTo>
                  <a:lnTo>
                    <a:pt x="93370" y="447941"/>
                  </a:lnTo>
                  <a:lnTo>
                    <a:pt x="88684" y="449211"/>
                  </a:lnTo>
                  <a:lnTo>
                    <a:pt x="92544" y="445401"/>
                  </a:lnTo>
                  <a:lnTo>
                    <a:pt x="94424" y="444131"/>
                  </a:lnTo>
                  <a:lnTo>
                    <a:pt x="96761" y="444131"/>
                  </a:lnTo>
                  <a:lnTo>
                    <a:pt x="98285" y="445401"/>
                  </a:lnTo>
                  <a:lnTo>
                    <a:pt x="98285" y="409422"/>
                  </a:lnTo>
                  <a:lnTo>
                    <a:pt x="97231" y="411543"/>
                  </a:lnTo>
                  <a:lnTo>
                    <a:pt x="97231" y="433971"/>
                  </a:lnTo>
                  <a:lnTo>
                    <a:pt x="97231" y="440321"/>
                  </a:lnTo>
                  <a:lnTo>
                    <a:pt x="96761" y="441591"/>
                  </a:lnTo>
                  <a:lnTo>
                    <a:pt x="93129" y="444131"/>
                  </a:lnTo>
                  <a:lnTo>
                    <a:pt x="88341" y="444131"/>
                  </a:lnTo>
                  <a:lnTo>
                    <a:pt x="91732" y="441591"/>
                  </a:lnTo>
                  <a:lnTo>
                    <a:pt x="93713" y="440321"/>
                  </a:lnTo>
                  <a:lnTo>
                    <a:pt x="95707" y="439051"/>
                  </a:lnTo>
                  <a:lnTo>
                    <a:pt x="97231" y="440321"/>
                  </a:lnTo>
                  <a:lnTo>
                    <a:pt x="97231" y="433971"/>
                  </a:lnTo>
                  <a:lnTo>
                    <a:pt x="96875" y="435241"/>
                  </a:lnTo>
                  <a:lnTo>
                    <a:pt x="94068" y="436511"/>
                  </a:lnTo>
                  <a:lnTo>
                    <a:pt x="90792" y="436511"/>
                  </a:lnTo>
                  <a:lnTo>
                    <a:pt x="94653" y="432701"/>
                  </a:lnTo>
                  <a:lnTo>
                    <a:pt x="96177" y="432701"/>
                  </a:lnTo>
                  <a:lnTo>
                    <a:pt x="97231" y="433971"/>
                  </a:lnTo>
                  <a:lnTo>
                    <a:pt x="97231" y="411543"/>
                  </a:lnTo>
                  <a:lnTo>
                    <a:pt x="85445" y="435241"/>
                  </a:lnTo>
                  <a:lnTo>
                    <a:pt x="82778" y="453021"/>
                  </a:lnTo>
                  <a:lnTo>
                    <a:pt x="87833" y="468261"/>
                  </a:lnTo>
                  <a:lnTo>
                    <a:pt x="101447" y="480961"/>
                  </a:lnTo>
                  <a:lnTo>
                    <a:pt x="102146" y="483501"/>
                  </a:lnTo>
                  <a:lnTo>
                    <a:pt x="95707" y="491121"/>
                  </a:lnTo>
                  <a:lnTo>
                    <a:pt x="93599" y="494931"/>
                  </a:lnTo>
                  <a:lnTo>
                    <a:pt x="94462" y="497103"/>
                  </a:lnTo>
                  <a:lnTo>
                    <a:pt x="98044" y="492391"/>
                  </a:lnTo>
                  <a:lnTo>
                    <a:pt x="109131" y="472071"/>
                  </a:lnTo>
                  <a:lnTo>
                    <a:pt x="109816" y="470801"/>
                  </a:lnTo>
                  <a:lnTo>
                    <a:pt x="110502" y="469531"/>
                  </a:lnTo>
                  <a:lnTo>
                    <a:pt x="111201" y="468261"/>
                  </a:lnTo>
                  <a:lnTo>
                    <a:pt x="113106" y="463181"/>
                  </a:lnTo>
                  <a:lnTo>
                    <a:pt x="113576" y="461911"/>
                  </a:lnTo>
                  <a:lnTo>
                    <a:pt x="114541" y="459371"/>
                  </a:lnTo>
                  <a:lnTo>
                    <a:pt x="115963" y="455561"/>
                  </a:lnTo>
                  <a:lnTo>
                    <a:pt x="118643" y="440321"/>
                  </a:lnTo>
                  <a:lnTo>
                    <a:pt x="119227" y="432701"/>
                  </a:lnTo>
                  <a:lnTo>
                    <a:pt x="123786" y="428891"/>
                  </a:lnTo>
                  <a:lnTo>
                    <a:pt x="146481" y="394601"/>
                  </a:lnTo>
                  <a:lnTo>
                    <a:pt x="147739" y="356501"/>
                  </a:lnTo>
                  <a:lnTo>
                    <a:pt x="155232" y="329831"/>
                  </a:lnTo>
                  <a:lnTo>
                    <a:pt x="167944" y="312051"/>
                  </a:lnTo>
                  <a:lnTo>
                    <a:pt x="182981" y="301891"/>
                  </a:lnTo>
                  <a:lnTo>
                    <a:pt x="184861" y="300621"/>
                  </a:lnTo>
                  <a:lnTo>
                    <a:pt x="184162" y="303161"/>
                  </a:lnTo>
                  <a:lnTo>
                    <a:pt x="169722" y="315861"/>
                  </a:lnTo>
                  <a:lnTo>
                    <a:pt x="159854" y="332371"/>
                  </a:lnTo>
                  <a:lnTo>
                    <a:pt x="154152" y="353961"/>
                  </a:lnTo>
                  <a:lnTo>
                    <a:pt x="152222" y="378091"/>
                  </a:lnTo>
                  <a:lnTo>
                    <a:pt x="151866" y="386981"/>
                  </a:lnTo>
                  <a:lnTo>
                    <a:pt x="151168" y="394601"/>
                  </a:lnTo>
                  <a:lnTo>
                    <a:pt x="152222" y="403491"/>
                  </a:lnTo>
                  <a:lnTo>
                    <a:pt x="152920" y="400951"/>
                  </a:lnTo>
                  <a:lnTo>
                    <a:pt x="153441" y="385711"/>
                  </a:lnTo>
                  <a:lnTo>
                    <a:pt x="153962" y="373011"/>
                  </a:lnTo>
                  <a:lnTo>
                    <a:pt x="161556" y="333641"/>
                  </a:lnTo>
                  <a:lnTo>
                    <a:pt x="169532" y="320941"/>
                  </a:lnTo>
                  <a:lnTo>
                    <a:pt x="170827" y="318401"/>
                  </a:lnTo>
                  <a:lnTo>
                    <a:pt x="172339" y="315861"/>
                  </a:lnTo>
                  <a:lnTo>
                    <a:pt x="174447" y="314591"/>
                  </a:lnTo>
                  <a:lnTo>
                    <a:pt x="176796" y="313321"/>
                  </a:lnTo>
                  <a:lnTo>
                    <a:pt x="178549" y="312051"/>
                  </a:lnTo>
                  <a:lnTo>
                    <a:pt x="178308" y="313321"/>
                  </a:lnTo>
                  <a:lnTo>
                    <a:pt x="172173" y="321043"/>
                  </a:lnTo>
                  <a:lnTo>
                    <a:pt x="166890" y="328561"/>
                  </a:lnTo>
                  <a:lnTo>
                    <a:pt x="156197" y="371741"/>
                  </a:lnTo>
                  <a:lnTo>
                    <a:pt x="156133" y="389521"/>
                  </a:lnTo>
                  <a:lnTo>
                    <a:pt x="156489" y="397141"/>
                  </a:lnTo>
                  <a:lnTo>
                    <a:pt x="156591" y="402221"/>
                  </a:lnTo>
                  <a:lnTo>
                    <a:pt x="156438" y="404761"/>
                  </a:lnTo>
                  <a:lnTo>
                    <a:pt x="155841" y="406031"/>
                  </a:lnTo>
                  <a:lnTo>
                    <a:pt x="154800" y="408571"/>
                  </a:lnTo>
                  <a:lnTo>
                    <a:pt x="155841" y="408571"/>
                  </a:lnTo>
                  <a:lnTo>
                    <a:pt x="157365" y="404761"/>
                  </a:lnTo>
                  <a:lnTo>
                    <a:pt x="158191" y="400951"/>
                  </a:lnTo>
                  <a:lnTo>
                    <a:pt x="158089" y="394601"/>
                  </a:lnTo>
                  <a:lnTo>
                    <a:pt x="157619" y="381647"/>
                  </a:lnTo>
                  <a:lnTo>
                    <a:pt x="157683" y="376821"/>
                  </a:lnTo>
                  <a:lnTo>
                    <a:pt x="166725" y="332371"/>
                  </a:lnTo>
                  <a:lnTo>
                    <a:pt x="192824" y="308241"/>
                  </a:lnTo>
                  <a:lnTo>
                    <a:pt x="192354" y="309511"/>
                  </a:lnTo>
                  <a:lnTo>
                    <a:pt x="182219" y="317131"/>
                  </a:lnTo>
                  <a:lnTo>
                    <a:pt x="173278" y="328561"/>
                  </a:lnTo>
                  <a:lnTo>
                    <a:pt x="166458" y="343801"/>
                  </a:lnTo>
                  <a:lnTo>
                    <a:pt x="162636" y="367931"/>
                  </a:lnTo>
                  <a:lnTo>
                    <a:pt x="163449" y="366661"/>
                  </a:lnTo>
                  <a:lnTo>
                    <a:pt x="166852" y="346341"/>
                  </a:lnTo>
                  <a:lnTo>
                    <a:pt x="173240" y="329831"/>
                  </a:lnTo>
                  <a:lnTo>
                    <a:pt x="182714" y="317131"/>
                  </a:lnTo>
                  <a:lnTo>
                    <a:pt x="195389" y="309511"/>
                  </a:lnTo>
                  <a:lnTo>
                    <a:pt x="202069" y="306971"/>
                  </a:lnTo>
                  <a:lnTo>
                    <a:pt x="218909" y="306971"/>
                  </a:lnTo>
                  <a:lnTo>
                    <a:pt x="217271" y="308241"/>
                  </a:lnTo>
                  <a:lnTo>
                    <a:pt x="207594" y="308241"/>
                  </a:lnTo>
                  <a:lnTo>
                    <a:pt x="198539" y="310781"/>
                  </a:lnTo>
                  <a:lnTo>
                    <a:pt x="190080" y="315861"/>
                  </a:lnTo>
                  <a:lnTo>
                    <a:pt x="182168" y="322211"/>
                  </a:lnTo>
                  <a:lnTo>
                    <a:pt x="183807" y="323481"/>
                  </a:lnTo>
                  <a:lnTo>
                    <a:pt x="191249" y="317131"/>
                  </a:lnTo>
                  <a:lnTo>
                    <a:pt x="199415" y="312051"/>
                  </a:lnTo>
                  <a:lnTo>
                    <a:pt x="208445" y="309511"/>
                  </a:lnTo>
                  <a:lnTo>
                    <a:pt x="218440" y="310781"/>
                  </a:lnTo>
                  <a:lnTo>
                    <a:pt x="217385" y="313321"/>
                  </a:lnTo>
                  <a:lnTo>
                    <a:pt x="210362" y="312051"/>
                  </a:lnTo>
                  <a:lnTo>
                    <a:pt x="203771" y="314591"/>
                  </a:lnTo>
                  <a:lnTo>
                    <a:pt x="197561" y="317131"/>
                  </a:lnTo>
                  <a:lnTo>
                    <a:pt x="191655" y="320941"/>
                  </a:lnTo>
                  <a:lnTo>
                    <a:pt x="191655" y="322211"/>
                  </a:lnTo>
                  <a:lnTo>
                    <a:pt x="198158" y="318401"/>
                  </a:lnTo>
                  <a:lnTo>
                    <a:pt x="204368" y="315861"/>
                  </a:lnTo>
                  <a:lnTo>
                    <a:pt x="210375" y="314591"/>
                  </a:lnTo>
                  <a:lnTo>
                    <a:pt x="218795" y="314591"/>
                  </a:lnTo>
                  <a:lnTo>
                    <a:pt x="219608" y="317131"/>
                  </a:lnTo>
                  <a:lnTo>
                    <a:pt x="218795" y="319671"/>
                  </a:lnTo>
                  <a:lnTo>
                    <a:pt x="217157" y="333641"/>
                  </a:lnTo>
                  <a:lnTo>
                    <a:pt x="214820" y="364502"/>
                  </a:lnTo>
                  <a:lnTo>
                    <a:pt x="214820" y="386981"/>
                  </a:lnTo>
                  <a:lnTo>
                    <a:pt x="214820" y="388251"/>
                  </a:lnTo>
                  <a:lnTo>
                    <a:pt x="214706" y="389001"/>
                  </a:lnTo>
                  <a:lnTo>
                    <a:pt x="214706" y="418731"/>
                  </a:lnTo>
                  <a:lnTo>
                    <a:pt x="208965" y="428891"/>
                  </a:lnTo>
                  <a:lnTo>
                    <a:pt x="200190" y="439051"/>
                  </a:lnTo>
                  <a:lnTo>
                    <a:pt x="195516" y="444131"/>
                  </a:lnTo>
                  <a:lnTo>
                    <a:pt x="194576" y="449211"/>
                  </a:lnTo>
                  <a:lnTo>
                    <a:pt x="200888" y="454291"/>
                  </a:lnTo>
                  <a:lnTo>
                    <a:pt x="209664" y="459371"/>
                  </a:lnTo>
                  <a:lnTo>
                    <a:pt x="213296" y="463181"/>
                  </a:lnTo>
                  <a:lnTo>
                    <a:pt x="212013" y="466991"/>
                  </a:lnTo>
                  <a:lnTo>
                    <a:pt x="205041" y="465721"/>
                  </a:lnTo>
                  <a:lnTo>
                    <a:pt x="198386" y="465721"/>
                  </a:lnTo>
                  <a:lnTo>
                    <a:pt x="192112" y="468261"/>
                  </a:lnTo>
                  <a:lnTo>
                    <a:pt x="186270" y="472071"/>
                  </a:lnTo>
                  <a:lnTo>
                    <a:pt x="183222" y="471373"/>
                  </a:lnTo>
                  <a:lnTo>
                    <a:pt x="183222" y="472071"/>
                  </a:lnTo>
                  <a:lnTo>
                    <a:pt x="182410" y="475881"/>
                  </a:lnTo>
                  <a:lnTo>
                    <a:pt x="181940" y="477151"/>
                  </a:lnTo>
                  <a:lnTo>
                    <a:pt x="180886" y="477151"/>
                  </a:lnTo>
                  <a:lnTo>
                    <a:pt x="180886" y="478421"/>
                  </a:lnTo>
                  <a:lnTo>
                    <a:pt x="181114" y="479691"/>
                  </a:lnTo>
                  <a:lnTo>
                    <a:pt x="181114" y="480961"/>
                  </a:lnTo>
                  <a:lnTo>
                    <a:pt x="181000" y="480733"/>
                  </a:lnTo>
                  <a:lnTo>
                    <a:pt x="181000" y="512711"/>
                  </a:lnTo>
                  <a:lnTo>
                    <a:pt x="181000" y="516521"/>
                  </a:lnTo>
                  <a:lnTo>
                    <a:pt x="175856" y="519061"/>
                  </a:lnTo>
                  <a:lnTo>
                    <a:pt x="171996" y="517791"/>
                  </a:lnTo>
                  <a:lnTo>
                    <a:pt x="172224" y="513981"/>
                  </a:lnTo>
                  <a:lnTo>
                    <a:pt x="176911" y="511441"/>
                  </a:lnTo>
                  <a:lnTo>
                    <a:pt x="181000" y="512711"/>
                  </a:lnTo>
                  <a:lnTo>
                    <a:pt x="181000" y="480733"/>
                  </a:lnTo>
                  <a:lnTo>
                    <a:pt x="179247" y="477151"/>
                  </a:lnTo>
                  <a:lnTo>
                    <a:pt x="178308" y="477151"/>
                  </a:lnTo>
                  <a:lnTo>
                    <a:pt x="178308" y="482231"/>
                  </a:lnTo>
                  <a:lnTo>
                    <a:pt x="178549" y="483501"/>
                  </a:lnTo>
                  <a:lnTo>
                    <a:pt x="175971" y="478421"/>
                  </a:lnTo>
                  <a:lnTo>
                    <a:pt x="174688" y="478421"/>
                  </a:lnTo>
                  <a:lnTo>
                    <a:pt x="174802" y="479691"/>
                  </a:lnTo>
                  <a:lnTo>
                    <a:pt x="174917" y="487311"/>
                  </a:lnTo>
                  <a:lnTo>
                    <a:pt x="174320" y="486041"/>
                  </a:lnTo>
                  <a:lnTo>
                    <a:pt x="173101" y="483501"/>
                  </a:lnTo>
                  <a:lnTo>
                    <a:pt x="171297" y="479691"/>
                  </a:lnTo>
                  <a:lnTo>
                    <a:pt x="170713" y="480961"/>
                  </a:lnTo>
                  <a:lnTo>
                    <a:pt x="170472" y="482231"/>
                  </a:lnTo>
                  <a:lnTo>
                    <a:pt x="170002" y="483501"/>
                  </a:lnTo>
                  <a:lnTo>
                    <a:pt x="169303" y="478421"/>
                  </a:lnTo>
                  <a:lnTo>
                    <a:pt x="168478" y="480961"/>
                  </a:lnTo>
                  <a:lnTo>
                    <a:pt x="167551" y="483501"/>
                  </a:lnTo>
                  <a:lnTo>
                    <a:pt x="166725" y="486041"/>
                  </a:lnTo>
                  <a:lnTo>
                    <a:pt x="166611" y="483501"/>
                  </a:lnTo>
                  <a:lnTo>
                    <a:pt x="166497" y="479691"/>
                  </a:lnTo>
                  <a:lnTo>
                    <a:pt x="166966" y="479691"/>
                  </a:lnTo>
                  <a:lnTo>
                    <a:pt x="177723" y="473341"/>
                  </a:lnTo>
                  <a:lnTo>
                    <a:pt x="183222" y="472071"/>
                  </a:lnTo>
                  <a:lnTo>
                    <a:pt x="183222" y="471373"/>
                  </a:lnTo>
                  <a:lnTo>
                    <a:pt x="180771" y="470801"/>
                  </a:lnTo>
                  <a:lnTo>
                    <a:pt x="174447" y="472071"/>
                  </a:lnTo>
                  <a:lnTo>
                    <a:pt x="165328" y="475881"/>
                  </a:lnTo>
                  <a:lnTo>
                    <a:pt x="164617" y="475488"/>
                  </a:lnTo>
                  <a:lnTo>
                    <a:pt x="164617" y="477151"/>
                  </a:lnTo>
                  <a:lnTo>
                    <a:pt x="163918" y="479691"/>
                  </a:lnTo>
                  <a:lnTo>
                    <a:pt x="163690" y="480961"/>
                  </a:lnTo>
                  <a:lnTo>
                    <a:pt x="161810" y="482371"/>
                  </a:lnTo>
                  <a:lnTo>
                    <a:pt x="161810" y="491121"/>
                  </a:lnTo>
                  <a:lnTo>
                    <a:pt x="159473" y="496201"/>
                  </a:lnTo>
                  <a:lnTo>
                    <a:pt x="160528" y="501281"/>
                  </a:lnTo>
                  <a:lnTo>
                    <a:pt x="158191" y="499110"/>
                  </a:lnTo>
                  <a:lnTo>
                    <a:pt x="158191" y="525411"/>
                  </a:lnTo>
                  <a:lnTo>
                    <a:pt x="158191" y="526681"/>
                  </a:lnTo>
                  <a:lnTo>
                    <a:pt x="154089" y="526681"/>
                  </a:lnTo>
                  <a:lnTo>
                    <a:pt x="152806" y="525411"/>
                  </a:lnTo>
                  <a:lnTo>
                    <a:pt x="158191" y="525411"/>
                  </a:lnTo>
                  <a:lnTo>
                    <a:pt x="158191" y="499110"/>
                  </a:lnTo>
                  <a:lnTo>
                    <a:pt x="156438" y="497471"/>
                  </a:lnTo>
                  <a:lnTo>
                    <a:pt x="157721" y="503821"/>
                  </a:lnTo>
                  <a:lnTo>
                    <a:pt x="157480" y="503631"/>
                  </a:lnTo>
                  <a:lnTo>
                    <a:pt x="157480" y="522871"/>
                  </a:lnTo>
                  <a:lnTo>
                    <a:pt x="157480" y="524141"/>
                  </a:lnTo>
                  <a:lnTo>
                    <a:pt x="154089" y="524141"/>
                  </a:lnTo>
                  <a:lnTo>
                    <a:pt x="150939" y="522871"/>
                  </a:lnTo>
                  <a:lnTo>
                    <a:pt x="152577" y="521601"/>
                  </a:lnTo>
                  <a:lnTo>
                    <a:pt x="156197" y="521601"/>
                  </a:lnTo>
                  <a:lnTo>
                    <a:pt x="157480" y="522871"/>
                  </a:lnTo>
                  <a:lnTo>
                    <a:pt x="157480" y="503631"/>
                  </a:lnTo>
                  <a:lnTo>
                    <a:pt x="157251" y="503453"/>
                  </a:lnTo>
                  <a:lnTo>
                    <a:pt x="157251" y="519061"/>
                  </a:lnTo>
                  <a:lnTo>
                    <a:pt x="157022" y="520331"/>
                  </a:lnTo>
                  <a:lnTo>
                    <a:pt x="151053" y="520331"/>
                  </a:lnTo>
                  <a:lnTo>
                    <a:pt x="149301" y="519061"/>
                  </a:lnTo>
                  <a:lnTo>
                    <a:pt x="149529" y="517791"/>
                  </a:lnTo>
                  <a:lnTo>
                    <a:pt x="155727" y="517791"/>
                  </a:lnTo>
                  <a:lnTo>
                    <a:pt x="157251" y="519061"/>
                  </a:lnTo>
                  <a:lnTo>
                    <a:pt x="157251" y="503453"/>
                  </a:lnTo>
                  <a:lnTo>
                    <a:pt x="154559" y="501281"/>
                  </a:lnTo>
                  <a:lnTo>
                    <a:pt x="153860" y="507631"/>
                  </a:lnTo>
                  <a:lnTo>
                    <a:pt x="152806" y="505091"/>
                  </a:lnTo>
                  <a:lnTo>
                    <a:pt x="151523" y="502551"/>
                  </a:lnTo>
                  <a:lnTo>
                    <a:pt x="155968" y="491121"/>
                  </a:lnTo>
                  <a:lnTo>
                    <a:pt x="158419" y="489851"/>
                  </a:lnTo>
                  <a:lnTo>
                    <a:pt x="160058" y="489851"/>
                  </a:lnTo>
                  <a:lnTo>
                    <a:pt x="161810" y="491121"/>
                  </a:lnTo>
                  <a:lnTo>
                    <a:pt x="161810" y="482371"/>
                  </a:lnTo>
                  <a:lnTo>
                    <a:pt x="160299" y="483501"/>
                  </a:lnTo>
                  <a:lnTo>
                    <a:pt x="156667" y="486041"/>
                  </a:lnTo>
                  <a:lnTo>
                    <a:pt x="157365" y="484771"/>
                  </a:lnTo>
                  <a:lnTo>
                    <a:pt x="158775" y="482231"/>
                  </a:lnTo>
                  <a:lnTo>
                    <a:pt x="159245" y="480961"/>
                  </a:lnTo>
                  <a:lnTo>
                    <a:pt x="159829" y="480961"/>
                  </a:lnTo>
                  <a:lnTo>
                    <a:pt x="160299" y="479691"/>
                  </a:lnTo>
                  <a:lnTo>
                    <a:pt x="158534" y="479691"/>
                  </a:lnTo>
                  <a:lnTo>
                    <a:pt x="157480" y="480961"/>
                  </a:lnTo>
                  <a:lnTo>
                    <a:pt x="155727" y="483501"/>
                  </a:lnTo>
                  <a:lnTo>
                    <a:pt x="153390" y="484771"/>
                  </a:lnTo>
                  <a:lnTo>
                    <a:pt x="153898" y="483501"/>
                  </a:lnTo>
                  <a:lnTo>
                    <a:pt x="154406" y="482231"/>
                  </a:lnTo>
                  <a:lnTo>
                    <a:pt x="154914" y="480961"/>
                  </a:lnTo>
                  <a:lnTo>
                    <a:pt x="155613" y="479691"/>
                  </a:lnTo>
                  <a:lnTo>
                    <a:pt x="154673" y="479691"/>
                  </a:lnTo>
                  <a:lnTo>
                    <a:pt x="153974" y="480961"/>
                  </a:lnTo>
                  <a:lnTo>
                    <a:pt x="152336" y="482231"/>
                  </a:lnTo>
                  <a:lnTo>
                    <a:pt x="150812" y="482231"/>
                  </a:lnTo>
                  <a:lnTo>
                    <a:pt x="151752" y="479691"/>
                  </a:lnTo>
                  <a:lnTo>
                    <a:pt x="153619" y="478421"/>
                  </a:lnTo>
                  <a:lnTo>
                    <a:pt x="154914" y="478421"/>
                  </a:lnTo>
                  <a:lnTo>
                    <a:pt x="157721" y="477151"/>
                  </a:lnTo>
                  <a:lnTo>
                    <a:pt x="159245" y="475881"/>
                  </a:lnTo>
                  <a:lnTo>
                    <a:pt x="164617" y="477151"/>
                  </a:lnTo>
                  <a:lnTo>
                    <a:pt x="164617" y="475488"/>
                  </a:lnTo>
                  <a:lnTo>
                    <a:pt x="160756" y="473341"/>
                  </a:lnTo>
                  <a:lnTo>
                    <a:pt x="155613" y="473341"/>
                  </a:lnTo>
                  <a:lnTo>
                    <a:pt x="149415" y="474611"/>
                  </a:lnTo>
                  <a:lnTo>
                    <a:pt x="148907" y="473341"/>
                  </a:lnTo>
                  <a:lnTo>
                    <a:pt x="147891" y="470801"/>
                  </a:lnTo>
                  <a:lnTo>
                    <a:pt x="145554" y="470801"/>
                  </a:lnTo>
                  <a:lnTo>
                    <a:pt x="145554" y="477151"/>
                  </a:lnTo>
                  <a:lnTo>
                    <a:pt x="145199" y="477151"/>
                  </a:lnTo>
                  <a:lnTo>
                    <a:pt x="144970" y="478421"/>
                  </a:lnTo>
                  <a:lnTo>
                    <a:pt x="141808" y="480961"/>
                  </a:lnTo>
                  <a:lnTo>
                    <a:pt x="137947" y="483501"/>
                  </a:lnTo>
                  <a:lnTo>
                    <a:pt x="138531" y="482231"/>
                  </a:lnTo>
                  <a:lnTo>
                    <a:pt x="139115" y="480961"/>
                  </a:lnTo>
                  <a:lnTo>
                    <a:pt x="140284" y="478421"/>
                  </a:lnTo>
                  <a:lnTo>
                    <a:pt x="141338" y="477151"/>
                  </a:lnTo>
                  <a:lnTo>
                    <a:pt x="140639" y="477151"/>
                  </a:lnTo>
                  <a:lnTo>
                    <a:pt x="139585" y="478421"/>
                  </a:lnTo>
                  <a:lnTo>
                    <a:pt x="137477" y="479691"/>
                  </a:lnTo>
                  <a:lnTo>
                    <a:pt x="135255" y="480961"/>
                  </a:lnTo>
                  <a:lnTo>
                    <a:pt x="137007" y="478421"/>
                  </a:lnTo>
                  <a:lnTo>
                    <a:pt x="138061" y="477151"/>
                  </a:lnTo>
                  <a:lnTo>
                    <a:pt x="136537" y="477151"/>
                  </a:lnTo>
                  <a:lnTo>
                    <a:pt x="135483" y="475881"/>
                  </a:lnTo>
                  <a:lnTo>
                    <a:pt x="140169" y="474611"/>
                  </a:lnTo>
                  <a:lnTo>
                    <a:pt x="142506" y="474611"/>
                  </a:lnTo>
                  <a:lnTo>
                    <a:pt x="144500" y="475881"/>
                  </a:lnTo>
                  <a:lnTo>
                    <a:pt x="145554" y="477151"/>
                  </a:lnTo>
                  <a:lnTo>
                    <a:pt x="145554" y="470801"/>
                  </a:lnTo>
                  <a:lnTo>
                    <a:pt x="143446" y="470801"/>
                  </a:lnTo>
                  <a:lnTo>
                    <a:pt x="135953" y="472071"/>
                  </a:lnTo>
                  <a:lnTo>
                    <a:pt x="133972" y="469531"/>
                  </a:lnTo>
                  <a:lnTo>
                    <a:pt x="132092" y="468833"/>
                  </a:lnTo>
                  <a:lnTo>
                    <a:pt x="132092" y="473341"/>
                  </a:lnTo>
                  <a:lnTo>
                    <a:pt x="132092" y="475881"/>
                  </a:lnTo>
                  <a:lnTo>
                    <a:pt x="128473" y="478421"/>
                  </a:lnTo>
                  <a:lnTo>
                    <a:pt x="123786" y="482231"/>
                  </a:lnTo>
                  <a:lnTo>
                    <a:pt x="126365" y="475881"/>
                  </a:lnTo>
                  <a:lnTo>
                    <a:pt x="127647" y="474611"/>
                  </a:lnTo>
                  <a:lnTo>
                    <a:pt x="129984" y="473341"/>
                  </a:lnTo>
                  <a:lnTo>
                    <a:pt x="132092" y="473341"/>
                  </a:lnTo>
                  <a:lnTo>
                    <a:pt x="132092" y="468833"/>
                  </a:lnTo>
                  <a:lnTo>
                    <a:pt x="130581" y="468261"/>
                  </a:lnTo>
                  <a:lnTo>
                    <a:pt x="126250" y="466991"/>
                  </a:lnTo>
                  <a:lnTo>
                    <a:pt x="130352" y="456831"/>
                  </a:lnTo>
                  <a:lnTo>
                    <a:pt x="167309" y="437781"/>
                  </a:lnTo>
                  <a:lnTo>
                    <a:pt x="170383" y="436511"/>
                  </a:lnTo>
                  <a:lnTo>
                    <a:pt x="173443" y="435241"/>
                  </a:lnTo>
                  <a:lnTo>
                    <a:pt x="179590" y="432701"/>
                  </a:lnTo>
                  <a:lnTo>
                    <a:pt x="186016" y="430161"/>
                  </a:lnTo>
                  <a:lnTo>
                    <a:pt x="192455" y="427621"/>
                  </a:lnTo>
                  <a:lnTo>
                    <a:pt x="195148" y="426351"/>
                  </a:lnTo>
                  <a:lnTo>
                    <a:pt x="200533" y="423811"/>
                  </a:lnTo>
                  <a:lnTo>
                    <a:pt x="203225" y="422541"/>
                  </a:lnTo>
                  <a:lnTo>
                    <a:pt x="205930" y="421271"/>
                  </a:lnTo>
                  <a:lnTo>
                    <a:pt x="213652" y="416191"/>
                  </a:lnTo>
                  <a:lnTo>
                    <a:pt x="214706" y="418731"/>
                  </a:lnTo>
                  <a:lnTo>
                    <a:pt x="214706" y="389001"/>
                  </a:lnTo>
                  <a:lnTo>
                    <a:pt x="214236" y="392061"/>
                  </a:lnTo>
                  <a:lnTo>
                    <a:pt x="214236" y="393331"/>
                  </a:lnTo>
                  <a:lnTo>
                    <a:pt x="212013" y="393331"/>
                  </a:lnTo>
                  <a:lnTo>
                    <a:pt x="212013" y="392061"/>
                  </a:lnTo>
                  <a:lnTo>
                    <a:pt x="212471" y="388251"/>
                  </a:lnTo>
                  <a:lnTo>
                    <a:pt x="212712" y="386981"/>
                  </a:lnTo>
                  <a:lnTo>
                    <a:pt x="214820" y="386981"/>
                  </a:lnTo>
                  <a:lnTo>
                    <a:pt x="214820" y="364502"/>
                  </a:lnTo>
                  <a:lnTo>
                    <a:pt x="212826" y="373011"/>
                  </a:lnTo>
                  <a:lnTo>
                    <a:pt x="211543" y="374281"/>
                  </a:lnTo>
                  <a:lnTo>
                    <a:pt x="212826" y="350151"/>
                  </a:lnTo>
                  <a:lnTo>
                    <a:pt x="211188" y="358863"/>
                  </a:lnTo>
                  <a:lnTo>
                    <a:pt x="211188" y="393331"/>
                  </a:lnTo>
                  <a:lnTo>
                    <a:pt x="211188" y="394601"/>
                  </a:lnTo>
                  <a:lnTo>
                    <a:pt x="209435" y="394601"/>
                  </a:lnTo>
                  <a:lnTo>
                    <a:pt x="209435" y="393331"/>
                  </a:lnTo>
                  <a:lnTo>
                    <a:pt x="209905" y="392061"/>
                  </a:lnTo>
                  <a:lnTo>
                    <a:pt x="210604" y="392061"/>
                  </a:lnTo>
                  <a:lnTo>
                    <a:pt x="211188" y="393331"/>
                  </a:lnTo>
                  <a:lnTo>
                    <a:pt x="211188" y="358863"/>
                  </a:lnTo>
                  <a:lnTo>
                    <a:pt x="208965" y="370662"/>
                  </a:lnTo>
                  <a:lnTo>
                    <a:pt x="208965" y="398411"/>
                  </a:lnTo>
                  <a:lnTo>
                    <a:pt x="206273" y="399681"/>
                  </a:lnTo>
                  <a:lnTo>
                    <a:pt x="206273" y="398411"/>
                  </a:lnTo>
                  <a:lnTo>
                    <a:pt x="206121" y="397141"/>
                  </a:lnTo>
                  <a:lnTo>
                    <a:pt x="205803" y="394601"/>
                  </a:lnTo>
                  <a:lnTo>
                    <a:pt x="205803" y="393331"/>
                  </a:lnTo>
                  <a:lnTo>
                    <a:pt x="207911" y="392061"/>
                  </a:lnTo>
                  <a:lnTo>
                    <a:pt x="208153" y="394601"/>
                  </a:lnTo>
                  <a:lnTo>
                    <a:pt x="208610" y="397141"/>
                  </a:lnTo>
                  <a:lnTo>
                    <a:pt x="208965" y="398411"/>
                  </a:lnTo>
                  <a:lnTo>
                    <a:pt x="208965" y="370662"/>
                  </a:lnTo>
                  <a:lnTo>
                    <a:pt x="207327" y="379361"/>
                  </a:lnTo>
                  <a:lnTo>
                    <a:pt x="206857" y="383171"/>
                  </a:lnTo>
                  <a:lnTo>
                    <a:pt x="204520" y="383171"/>
                  </a:lnTo>
                  <a:lnTo>
                    <a:pt x="204990" y="379361"/>
                  </a:lnTo>
                  <a:lnTo>
                    <a:pt x="206273" y="373011"/>
                  </a:lnTo>
                  <a:lnTo>
                    <a:pt x="208381" y="365391"/>
                  </a:lnTo>
                  <a:lnTo>
                    <a:pt x="209664" y="356501"/>
                  </a:lnTo>
                  <a:lnTo>
                    <a:pt x="207327" y="356501"/>
                  </a:lnTo>
                  <a:lnTo>
                    <a:pt x="205841" y="367931"/>
                  </a:lnTo>
                  <a:lnTo>
                    <a:pt x="204355" y="375551"/>
                  </a:lnTo>
                  <a:lnTo>
                    <a:pt x="204292" y="375793"/>
                  </a:lnTo>
                  <a:lnTo>
                    <a:pt x="204292" y="398411"/>
                  </a:lnTo>
                  <a:lnTo>
                    <a:pt x="204292" y="399681"/>
                  </a:lnTo>
                  <a:lnTo>
                    <a:pt x="201714" y="399681"/>
                  </a:lnTo>
                  <a:lnTo>
                    <a:pt x="201714" y="398411"/>
                  </a:lnTo>
                  <a:lnTo>
                    <a:pt x="202298" y="397141"/>
                  </a:lnTo>
                  <a:lnTo>
                    <a:pt x="203708" y="397141"/>
                  </a:lnTo>
                  <a:lnTo>
                    <a:pt x="204292" y="398411"/>
                  </a:lnTo>
                  <a:lnTo>
                    <a:pt x="204292" y="375793"/>
                  </a:lnTo>
                  <a:lnTo>
                    <a:pt x="202641" y="381901"/>
                  </a:lnTo>
                  <a:lnTo>
                    <a:pt x="200660" y="385711"/>
                  </a:lnTo>
                  <a:lnTo>
                    <a:pt x="202526" y="376821"/>
                  </a:lnTo>
                  <a:lnTo>
                    <a:pt x="203466" y="369201"/>
                  </a:lnTo>
                  <a:lnTo>
                    <a:pt x="203708" y="361581"/>
                  </a:lnTo>
                  <a:lnTo>
                    <a:pt x="202184" y="362851"/>
                  </a:lnTo>
                  <a:lnTo>
                    <a:pt x="198323" y="384441"/>
                  </a:lnTo>
                  <a:lnTo>
                    <a:pt x="201129" y="386981"/>
                  </a:lnTo>
                  <a:lnTo>
                    <a:pt x="200431" y="387235"/>
                  </a:lnTo>
                  <a:lnTo>
                    <a:pt x="200431" y="398411"/>
                  </a:lnTo>
                  <a:lnTo>
                    <a:pt x="200431" y="403491"/>
                  </a:lnTo>
                  <a:lnTo>
                    <a:pt x="198323" y="403491"/>
                  </a:lnTo>
                  <a:lnTo>
                    <a:pt x="198666" y="402221"/>
                  </a:lnTo>
                  <a:lnTo>
                    <a:pt x="198831" y="399681"/>
                  </a:lnTo>
                  <a:lnTo>
                    <a:pt x="198907" y="398411"/>
                  </a:lnTo>
                  <a:lnTo>
                    <a:pt x="198907" y="397141"/>
                  </a:lnTo>
                  <a:lnTo>
                    <a:pt x="200190" y="397141"/>
                  </a:lnTo>
                  <a:lnTo>
                    <a:pt x="200431" y="398411"/>
                  </a:lnTo>
                  <a:lnTo>
                    <a:pt x="200431" y="387235"/>
                  </a:lnTo>
                  <a:lnTo>
                    <a:pt x="197497" y="388251"/>
                  </a:lnTo>
                  <a:lnTo>
                    <a:pt x="196799" y="386575"/>
                  </a:lnTo>
                  <a:lnTo>
                    <a:pt x="196799" y="406031"/>
                  </a:lnTo>
                  <a:lnTo>
                    <a:pt x="194462" y="406031"/>
                  </a:lnTo>
                  <a:lnTo>
                    <a:pt x="194462" y="402221"/>
                  </a:lnTo>
                  <a:lnTo>
                    <a:pt x="194462" y="399681"/>
                  </a:lnTo>
                  <a:lnTo>
                    <a:pt x="196570" y="399681"/>
                  </a:lnTo>
                  <a:lnTo>
                    <a:pt x="196684" y="403491"/>
                  </a:lnTo>
                  <a:lnTo>
                    <a:pt x="196799" y="406031"/>
                  </a:lnTo>
                  <a:lnTo>
                    <a:pt x="196799" y="386575"/>
                  </a:lnTo>
                  <a:lnTo>
                    <a:pt x="196443" y="385711"/>
                  </a:lnTo>
                  <a:lnTo>
                    <a:pt x="197739" y="374281"/>
                  </a:lnTo>
                  <a:lnTo>
                    <a:pt x="196799" y="373011"/>
                  </a:lnTo>
                  <a:lnTo>
                    <a:pt x="191300" y="393331"/>
                  </a:lnTo>
                  <a:lnTo>
                    <a:pt x="193052" y="379361"/>
                  </a:lnTo>
                  <a:lnTo>
                    <a:pt x="188493" y="393331"/>
                  </a:lnTo>
                  <a:lnTo>
                    <a:pt x="187439" y="393331"/>
                  </a:lnTo>
                  <a:lnTo>
                    <a:pt x="187439" y="394601"/>
                  </a:lnTo>
                  <a:lnTo>
                    <a:pt x="187439" y="395871"/>
                  </a:lnTo>
                  <a:lnTo>
                    <a:pt x="186499" y="398411"/>
                  </a:lnTo>
                  <a:lnTo>
                    <a:pt x="185445" y="398411"/>
                  </a:lnTo>
                  <a:lnTo>
                    <a:pt x="185915" y="394601"/>
                  </a:lnTo>
                  <a:lnTo>
                    <a:pt x="187439" y="394601"/>
                  </a:lnTo>
                  <a:lnTo>
                    <a:pt x="187439" y="393331"/>
                  </a:lnTo>
                  <a:lnTo>
                    <a:pt x="186740" y="393331"/>
                  </a:lnTo>
                  <a:lnTo>
                    <a:pt x="189077" y="381901"/>
                  </a:lnTo>
                  <a:lnTo>
                    <a:pt x="181356" y="402221"/>
                  </a:lnTo>
                  <a:lnTo>
                    <a:pt x="179133" y="403491"/>
                  </a:lnTo>
                  <a:lnTo>
                    <a:pt x="178777" y="402221"/>
                  </a:lnTo>
                  <a:lnTo>
                    <a:pt x="180657" y="398411"/>
                  </a:lnTo>
                  <a:lnTo>
                    <a:pt x="185572" y="384441"/>
                  </a:lnTo>
                  <a:lnTo>
                    <a:pt x="183934" y="384441"/>
                  </a:lnTo>
                  <a:lnTo>
                    <a:pt x="180771" y="394601"/>
                  </a:lnTo>
                  <a:lnTo>
                    <a:pt x="178435" y="402221"/>
                  </a:lnTo>
                  <a:lnTo>
                    <a:pt x="174688" y="404761"/>
                  </a:lnTo>
                  <a:lnTo>
                    <a:pt x="173393" y="404761"/>
                  </a:lnTo>
                  <a:lnTo>
                    <a:pt x="178777" y="395871"/>
                  </a:lnTo>
                  <a:lnTo>
                    <a:pt x="179603" y="390791"/>
                  </a:lnTo>
                  <a:lnTo>
                    <a:pt x="179832" y="386981"/>
                  </a:lnTo>
                  <a:lnTo>
                    <a:pt x="177025" y="395871"/>
                  </a:lnTo>
                  <a:lnTo>
                    <a:pt x="174104" y="402221"/>
                  </a:lnTo>
                  <a:lnTo>
                    <a:pt x="168948" y="407301"/>
                  </a:lnTo>
                  <a:lnTo>
                    <a:pt x="168249" y="406031"/>
                  </a:lnTo>
                  <a:lnTo>
                    <a:pt x="169189" y="403491"/>
                  </a:lnTo>
                  <a:lnTo>
                    <a:pt x="172224" y="398411"/>
                  </a:lnTo>
                  <a:lnTo>
                    <a:pt x="175031" y="390791"/>
                  </a:lnTo>
                  <a:lnTo>
                    <a:pt x="173748" y="389521"/>
                  </a:lnTo>
                  <a:lnTo>
                    <a:pt x="173050" y="389521"/>
                  </a:lnTo>
                  <a:lnTo>
                    <a:pt x="172224" y="392061"/>
                  </a:lnTo>
                  <a:lnTo>
                    <a:pt x="170472" y="398411"/>
                  </a:lnTo>
                  <a:lnTo>
                    <a:pt x="168605" y="403491"/>
                  </a:lnTo>
                  <a:lnTo>
                    <a:pt x="165328" y="407301"/>
                  </a:lnTo>
                  <a:lnTo>
                    <a:pt x="168605" y="394601"/>
                  </a:lnTo>
                  <a:lnTo>
                    <a:pt x="168135" y="393331"/>
                  </a:lnTo>
                  <a:lnTo>
                    <a:pt x="165798" y="400951"/>
                  </a:lnTo>
                  <a:lnTo>
                    <a:pt x="162636" y="407301"/>
                  </a:lnTo>
                  <a:lnTo>
                    <a:pt x="158305" y="411111"/>
                  </a:lnTo>
                  <a:lnTo>
                    <a:pt x="160413" y="411111"/>
                  </a:lnTo>
                  <a:lnTo>
                    <a:pt x="166052" y="408571"/>
                  </a:lnTo>
                  <a:lnTo>
                    <a:pt x="172478" y="407301"/>
                  </a:lnTo>
                  <a:lnTo>
                    <a:pt x="186740" y="404761"/>
                  </a:lnTo>
                  <a:lnTo>
                    <a:pt x="188722" y="403491"/>
                  </a:lnTo>
                  <a:lnTo>
                    <a:pt x="190830" y="402221"/>
                  </a:lnTo>
                  <a:lnTo>
                    <a:pt x="192112" y="403491"/>
                  </a:lnTo>
                  <a:lnTo>
                    <a:pt x="190360" y="408571"/>
                  </a:lnTo>
                  <a:lnTo>
                    <a:pt x="188493" y="406031"/>
                  </a:lnTo>
                  <a:lnTo>
                    <a:pt x="187553" y="409841"/>
                  </a:lnTo>
                  <a:lnTo>
                    <a:pt x="185915" y="413651"/>
                  </a:lnTo>
                  <a:lnTo>
                    <a:pt x="183807" y="414921"/>
                  </a:lnTo>
                  <a:lnTo>
                    <a:pt x="183108" y="408571"/>
                  </a:lnTo>
                  <a:lnTo>
                    <a:pt x="179019" y="417461"/>
                  </a:lnTo>
                  <a:lnTo>
                    <a:pt x="176212" y="422541"/>
                  </a:lnTo>
                  <a:lnTo>
                    <a:pt x="175856" y="418731"/>
                  </a:lnTo>
                  <a:lnTo>
                    <a:pt x="176555" y="413651"/>
                  </a:lnTo>
                  <a:lnTo>
                    <a:pt x="173520" y="416191"/>
                  </a:lnTo>
                  <a:lnTo>
                    <a:pt x="171411" y="420001"/>
                  </a:lnTo>
                  <a:lnTo>
                    <a:pt x="170586" y="423811"/>
                  </a:lnTo>
                  <a:lnTo>
                    <a:pt x="169075" y="423811"/>
                  </a:lnTo>
                  <a:lnTo>
                    <a:pt x="168948" y="422541"/>
                  </a:lnTo>
                  <a:lnTo>
                    <a:pt x="169075" y="418731"/>
                  </a:lnTo>
                  <a:lnTo>
                    <a:pt x="169303" y="416191"/>
                  </a:lnTo>
                  <a:lnTo>
                    <a:pt x="166725" y="426351"/>
                  </a:lnTo>
                  <a:lnTo>
                    <a:pt x="164388" y="426351"/>
                  </a:lnTo>
                  <a:lnTo>
                    <a:pt x="163918" y="423811"/>
                  </a:lnTo>
                  <a:lnTo>
                    <a:pt x="165214" y="418731"/>
                  </a:lnTo>
                  <a:lnTo>
                    <a:pt x="163106" y="423811"/>
                  </a:lnTo>
                  <a:lnTo>
                    <a:pt x="161340" y="427621"/>
                  </a:lnTo>
                  <a:lnTo>
                    <a:pt x="160528" y="427621"/>
                  </a:lnTo>
                  <a:lnTo>
                    <a:pt x="159473" y="426351"/>
                  </a:lnTo>
                  <a:lnTo>
                    <a:pt x="159245" y="423811"/>
                  </a:lnTo>
                  <a:lnTo>
                    <a:pt x="160058" y="420001"/>
                  </a:lnTo>
                  <a:lnTo>
                    <a:pt x="157480" y="425081"/>
                  </a:lnTo>
                  <a:lnTo>
                    <a:pt x="157480" y="428891"/>
                  </a:lnTo>
                  <a:lnTo>
                    <a:pt x="156438" y="430161"/>
                  </a:lnTo>
                  <a:lnTo>
                    <a:pt x="154914" y="430161"/>
                  </a:lnTo>
                  <a:lnTo>
                    <a:pt x="155613" y="423811"/>
                  </a:lnTo>
                  <a:lnTo>
                    <a:pt x="155613" y="422541"/>
                  </a:lnTo>
                  <a:lnTo>
                    <a:pt x="154673" y="423811"/>
                  </a:lnTo>
                  <a:lnTo>
                    <a:pt x="151638" y="431431"/>
                  </a:lnTo>
                  <a:lnTo>
                    <a:pt x="149758" y="432701"/>
                  </a:lnTo>
                  <a:lnTo>
                    <a:pt x="149301" y="430161"/>
                  </a:lnTo>
                  <a:lnTo>
                    <a:pt x="149529" y="426351"/>
                  </a:lnTo>
                  <a:lnTo>
                    <a:pt x="146723" y="427621"/>
                  </a:lnTo>
                  <a:lnTo>
                    <a:pt x="147421" y="432701"/>
                  </a:lnTo>
                  <a:lnTo>
                    <a:pt x="145440" y="435241"/>
                  </a:lnTo>
                  <a:lnTo>
                    <a:pt x="143802" y="433971"/>
                  </a:lnTo>
                  <a:lnTo>
                    <a:pt x="143802" y="428891"/>
                  </a:lnTo>
                  <a:lnTo>
                    <a:pt x="142506" y="433971"/>
                  </a:lnTo>
                  <a:lnTo>
                    <a:pt x="141224" y="436511"/>
                  </a:lnTo>
                  <a:lnTo>
                    <a:pt x="139471" y="436511"/>
                  </a:lnTo>
                  <a:lnTo>
                    <a:pt x="138887" y="427621"/>
                  </a:lnTo>
                  <a:lnTo>
                    <a:pt x="138061" y="431431"/>
                  </a:lnTo>
                  <a:lnTo>
                    <a:pt x="137007" y="435241"/>
                  </a:lnTo>
                  <a:lnTo>
                    <a:pt x="135483" y="437781"/>
                  </a:lnTo>
                  <a:lnTo>
                    <a:pt x="133146" y="431431"/>
                  </a:lnTo>
                  <a:lnTo>
                    <a:pt x="132092" y="436511"/>
                  </a:lnTo>
                  <a:lnTo>
                    <a:pt x="130225" y="437781"/>
                  </a:lnTo>
                  <a:lnTo>
                    <a:pt x="128701" y="436511"/>
                  </a:lnTo>
                  <a:lnTo>
                    <a:pt x="127647" y="432701"/>
                  </a:lnTo>
                  <a:lnTo>
                    <a:pt x="127419" y="440321"/>
                  </a:lnTo>
                  <a:lnTo>
                    <a:pt x="126593" y="446671"/>
                  </a:lnTo>
                  <a:lnTo>
                    <a:pt x="121450" y="450481"/>
                  </a:lnTo>
                  <a:lnTo>
                    <a:pt x="122034" y="453021"/>
                  </a:lnTo>
                  <a:lnTo>
                    <a:pt x="116535" y="464451"/>
                  </a:lnTo>
                  <a:lnTo>
                    <a:pt x="124841" y="451751"/>
                  </a:lnTo>
                  <a:lnTo>
                    <a:pt x="126593" y="451751"/>
                  </a:lnTo>
                  <a:lnTo>
                    <a:pt x="127266" y="452780"/>
                  </a:lnTo>
                  <a:lnTo>
                    <a:pt x="127317" y="453491"/>
                  </a:lnTo>
                  <a:lnTo>
                    <a:pt x="126593" y="456831"/>
                  </a:lnTo>
                  <a:lnTo>
                    <a:pt x="118059" y="470801"/>
                  </a:lnTo>
                  <a:lnTo>
                    <a:pt x="116763" y="472071"/>
                  </a:lnTo>
                  <a:lnTo>
                    <a:pt x="116179" y="472071"/>
                  </a:lnTo>
                  <a:lnTo>
                    <a:pt x="117348" y="473341"/>
                  </a:lnTo>
                  <a:lnTo>
                    <a:pt x="116649" y="478421"/>
                  </a:lnTo>
                  <a:lnTo>
                    <a:pt x="114541" y="479691"/>
                  </a:lnTo>
                  <a:lnTo>
                    <a:pt x="114782" y="482231"/>
                  </a:lnTo>
                  <a:lnTo>
                    <a:pt x="112204" y="483501"/>
                  </a:lnTo>
                  <a:lnTo>
                    <a:pt x="112204" y="487311"/>
                  </a:lnTo>
                  <a:lnTo>
                    <a:pt x="109867" y="488581"/>
                  </a:lnTo>
                  <a:lnTo>
                    <a:pt x="112204" y="493661"/>
                  </a:lnTo>
                  <a:lnTo>
                    <a:pt x="109397" y="497471"/>
                  </a:lnTo>
                  <a:lnTo>
                    <a:pt x="103670" y="494931"/>
                  </a:lnTo>
                  <a:lnTo>
                    <a:pt x="101904" y="501281"/>
                  </a:lnTo>
                  <a:lnTo>
                    <a:pt x="94716" y="497725"/>
                  </a:lnTo>
                  <a:lnTo>
                    <a:pt x="95123" y="498741"/>
                  </a:lnTo>
                  <a:lnTo>
                    <a:pt x="100850" y="503821"/>
                  </a:lnTo>
                  <a:lnTo>
                    <a:pt x="104952" y="508901"/>
                  </a:lnTo>
                  <a:lnTo>
                    <a:pt x="106946" y="516521"/>
                  </a:lnTo>
                  <a:lnTo>
                    <a:pt x="108343" y="526681"/>
                  </a:lnTo>
                  <a:lnTo>
                    <a:pt x="106248" y="529209"/>
                  </a:lnTo>
                  <a:lnTo>
                    <a:pt x="106006" y="533031"/>
                  </a:lnTo>
                  <a:lnTo>
                    <a:pt x="107289" y="538111"/>
                  </a:lnTo>
                  <a:lnTo>
                    <a:pt x="110947" y="540651"/>
                  </a:lnTo>
                  <a:lnTo>
                    <a:pt x="116382" y="543191"/>
                  </a:lnTo>
                  <a:lnTo>
                    <a:pt x="123444" y="544461"/>
                  </a:lnTo>
                  <a:lnTo>
                    <a:pt x="133261" y="544461"/>
                  </a:lnTo>
                  <a:lnTo>
                    <a:pt x="133032" y="543191"/>
                  </a:lnTo>
                  <a:lnTo>
                    <a:pt x="133032" y="541921"/>
                  </a:lnTo>
                  <a:lnTo>
                    <a:pt x="133223" y="540651"/>
                  </a:lnTo>
                  <a:lnTo>
                    <a:pt x="133781" y="536841"/>
                  </a:lnTo>
                  <a:lnTo>
                    <a:pt x="133972" y="535571"/>
                  </a:lnTo>
                  <a:lnTo>
                    <a:pt x="130225" y="531761"/>
                  </a:lnTo>
                  <a:lnTo>
                    <a:pt x="126860" y="526681"/>
                  </a:lnTo>
                  <a:lnTo>
                    <a:pt x="126009" y="525411"/>
                  </a:lnTo>
                  <a:lnTo>
                    <a:pt x="123317" y="522643"/>
                  </a:lnTo>
                  <a:lnTo>
                    <a:pt x="123317" y="524141"/>
                  </a:lnTo>
                  <a:lnTo>
                    <a:pt x="122389" y="526681"/>
                  </a:lnTo>
                  <a:lnTo>
                    <a:pt x="121208" y="526503"/>
                  </a:lnTo>
                  <a:lnTo>
                    <a:pt x="121208" y="534301"/>
                  </a:lnTo>
                  <a:lnTo>
                    <a:pt x="120751" y="535571"/>
                  </a:lnTo>
                  <a:lnTo>
                    <a:pt x="119697" y="535571"/>
                  </a:lnTo>
                  <a:lnTo>
                    <a:pt x="118872" y="536841"/>
                  </a:lnTo>
                  <a:lnTo>
                    <a:pt x="117944" y="535571"/>
                  </a:lnTo>
                  <a:lnTo>
                    <a:pt x="117589" y="533031"/>
                  </a:lnTo>
                  <a:lnTo>
                    <a:pt x="117589" y="531761"/>
                  </a:lnTo>
                  <a:lnTo>
                    <a:pt x="118059" y="530491"/>
                  </a:lnTo>
                  <a:lnTo>
                    <a:pt x="119926" y="530491"/>
                  </a:lnTo>
                  <a:lnTo>
                    <a:pt x="120751" y="531761"/>
                  </a:lnTo>
                  <a:lnTo>
                    <a:pt x="121208" y="534301"/>
                  </a:lnTo>
                  <a:lnTo>
                    <a:pt x="121208" y="526503"/>
                  </a:lnTo>
                  <a:lnTo>
                    <a:pt x="117005" y="525843"/>
                  </a:lnTo>
                  <a:lnTo>
                    <a:pt x="117005" y="539381"/>
                  </a:lnTo>
                  <a:lnTo>
                    <a:pt x="117005" y="540651"/>
                  </a:lnTo>
                  <a:lnTo>
                    <a:pt x="113957" y="538111"/>
                  </a:lnTo>
                  <a:lnTo>
                    <a:pt x="114896" y="540651"/>
                  </a:lnTo>
                  <a:lnTo>
                    <a:pt x="111391" y="540651"/>
                  </a:lnTo>
                  <a:lnTo>
                    <a:pt x="109867" y="539381"/>
                  </a:lnTo>
                  <a:lnTo>
                    <a:pt x="107289" y="535571"/>
                  </a:lnTo>
                  <a:lnTo>
                    <a:pt x="106705" y="531761"/>
                  </a:lnTo>
                  <a:lnTo>
                    <a:pt x="108813" y="529209"/>
                  </a:lnTo>
                  <a:lnTo>
                    <a:pt x="110921" y="525411"/>
                  </a:lnTo>
                  <a:lnTo>
                    <a:pt x="113258" y="526681"/>
                  </a:lnTo>
                  <a:lnTo>
                    <a:pt x="114541" y="530491"/>
                  </a:lnTo>
                  <a:lnTo>
                    <a:pt x="111975" y="530491"/>
                  </a:lnTo>
                  <a:lnTo>
                    <a:pt x="115011" y="531761"/>
                  </a:lnTo>
                  <a:lnTo>
                    <a:pt x="116763" y="534301"/>
                  </a:lnTo>
                  <a:lnTo>
                    <a:pt x="116763" y="535571"/>
                  </a:lnTo>
                  <a:lnTo>
                    <a:pt x="112903" y="535571"/>
                  </a:lnTo>
                  <a:lnTo>
                    <a:pt x="115709" y="536841"/>
                  </a:lnTo>
                  <a:lnTo>
                    <a:pt x="117005" y="539381"/>
                  </a:lnTo>
                  <a:lnTo>
                    <a:pt x="117005" y="525843"/>
                  </a:lnTo>
                  <a:lnTo>
                    <a:pt x="114312" y="525411"/>
                  </a:lnTo>
                  <a:lnTo>
                    <a:pt x="111734" y="525411"/>
                  </a:lnTo>
                  <a:lnTo>
                    <a:pt x="110210" y="522871"/>
                  </a:lnTo>
                  <a:lnTo>
                    <a:pt x="110210" y="519061"/>
                  </a:lnTo>
                  <a:lnTo>
                    <a:pt x="107530" y="508901"/>
                  </a:lnTo>
                  <a:lnTo>
                    <a:pt x="110921" y="507631"/>
                  </a:lnTo>
                  <a:lnTo>
                    <a:pt x="111620" y="508901"/>
                  </a:lnTo>
                  <a:lnTo>
                    <a:pt x="112788" y="512711"/>
                  </a:lnTo>
                  <a:lnTo>
                    <a:pt x="115595" y="515251"/>
                  </a:lnTo>
                  <a:lnTo>
                    <a:pt x="117475" y="517791"/>
                  </a:lnTo>
                  <a:lnTo>
                    <a:pt x="117475" y="519061"/>
                  </a:lnTo>
                  <a:lnTo>
                    <a:pt x="123317" y="524141"/>
                  </a:lnTo>
                  <a:lnTo>
                    <a:pt x="123317" y="522643"/>
                  </a:lnTo>
                  <a:lnTo>
                    <a:pt x="118630" y="517791"/>
                  </a:lnTo>
                  <a:lnTo>
                    <a:pt x="114566" y="508901"/>
                  </a:lnTo>
                  <a:lnTo>
                    <a:pt x="114376" y="507631"/>
                  </a:lnTo>
                  <a:lnTo>
                    <a:pt x="113487" y="501281"/>
                  </a:lnTo>
                  <a:lnTo>
                    <a:pt x="114312" y="497471"/>
                  </a:lnTo>
                  <a:lnTo>
                    <a:pt x="115125" y="493661"/>
                  </a:lnTo>
                  <a:lnTo>
                    <a:pt x="116890" y="491121"/>
                  </a:lnTo>
                  <a:lnTo>
                    <a:pt x="124485" y="493661"/>
                  </a:lnTo>
                  <a:lnTo>
                    <a:pt x="132702" y="496201"/>
                  </a:lnTo>
                  <a:lnTo>
                    <a:pt x="141185" y="498741"/>
                  </a:lnTo>
                  <a:lnTo>
                    <a:pt x="149644" y="500011"/>
                  </a:lnTo>
                  <a:lnTo>
                    <a:pt x="147091" y="507631"/>
                  </a:lnTo>
                  <a:lnTo>
                    <a:pt x="162471" y="543191"/>
                  </a:lnTo>
                  <a:lnTo>
                    <a:pt x="181356" y="547001"/>
                  </a:lnTo>
                  <a:lnTo>
                    <a:pt x="194945" y="541921"/>
                  </a:lnTo>
                  <a:lnTo>
                    <a:pt x="203860" y="533031"/>
                  </a:lnTo>
                  <a:lnTo>
                    <a:pt x="204216" y="531761"/>
                  </a:lnTo>
                  <a:lnTo>
                    <a:pt x="205981" y="525411"/>
                  </a:lnTo>
                  <a:lnTo>
                    <a:pt x="207048" y="521601"/>
                  </a:lnTo>
                  <a:lnTo>
                    <a:pt x="207403" y="520331"/>
                  </a:lnTo>
                  <a:lnTo>
                    <a:pt x="206235" y="512711"/>
                  </a:lnTo>
                  <a:lnTo>
                    <a:pt x="206044" y="511441"/>
                  </a:lnTo>
                  <a:lnTo>
                    <a:pt x="205460" y="507631"/>
                  </a:lnTo>
                  <a:lnTo>
                    <a:pt x="204876" y="503821"/>
                  </a:lnTo>
                  <a:lnTo>
                    <a:pt x="209867" y="501281"/>
                  </a:lnTo>
                  <a:lnTo>
                    <a:pt x="212356" y="500011"/>
                  </a:lnTo>
                  <a:lnTo>
                    <a:pt x="217271" y="500011"/>
                  </a:lnTo>
                  <a:lnTo>
                    <a:pt x="219849" y="505091"/>
                  </a:lnTo>
                  <a:lnTo>
                    <a:pt x="219608" y="515251"/>
                  </a:lnTo>
                  <a:lnTo>
                    <a:pt x="224180" y="511441"/>
                  </a:lnTo>
                  <a:lnTo>
                    <a:pt x="224409" y="522871"/>
                  </a:lnTo>
                  <a:lnTo>
                    <a:pt x="216789" y="530491"/>
                  </a:lnTo>
                  <a:lnTo>
                    <a:pt x="213004" y="536841"/>
                  </a:lnTo>
                  <a:lnTo>
                    <a:pt x="214045" y="543191"/>
                  </a:lnTo>
                  <a:lnTo>
                    <a:pt x="220903" y="548271"/>
                  </a:lnTo>
                  <a:lnTo>
                    <a:pt x="227926" y="554621"/>
                  </a:lnTo>
                  <a:lnTo>
                    <a:pt x="224066" y="557161"/>
                  </a:lnTo>
                  <a:lnTo>
                    <a:pt x="214934" y="558431"/>
                  </a:lnTo>
                  <a:lnTo>
                    <a:pt x="205460" y="555891"/>
                  </a:lnTo>
                  <a:lnTo>
                    <a:pt x="198437" y="555891"/>
                  </a:lnTo>
                  <a:lnTo>
                    <a:pt x="197154" y="564781"/>
                  </a:lnTo>
                  <a:lnTo>
                    <a:pt x="188379" y="564781"/>
                  </a:lnTo>
                  <a:lnTo>
                    <a:pt x="185801" y="569861"/>
                  </a:lnTo>
                  <a:lnTo>
                    <a:pt x="186156" y="577481"/>
                  </a:lnTo>
                  <a:lnTo>
                    <a:pt x="188722" y="572401"/>
                  </a:lnTo>
                  <a:lnTo>
                    <a:pt x="193636" y="571131"/>
                  </a:lnTo>
                  <a:lnTo>
                    <a:pt x="196215" y="572401"/>
                  </a:lnTo>
                  <a:lnTo>
                    <a:pt x="200774" y="572401"/>
                  </a:lnTo>
                  <a:lnTo>
                    <a:pt x="205689" y="573671"/>
                  </a:lnTo>
                  <a:lnTo>
                    <a:pt x="209905" y="572401"/>
                  </a:lnTo>
                  <a:lnTo>
                    <a:pt x="211836" y="571131"/>
                  </a:lnTo>
                  <a:lnTo>
                    <a:pt x="213766" y="569861"/>
                  </a:lnTo>
                  <a:lnTo>
                    <a:pt x="218211" y="569861"/>
                  </a:lnTo>
                  <a:lnTo>
                    <a:pt x="223012" y="572401"/>
                  </a:lnTo>
                  <a:lnTo>
                    <a:pt x="225577" y="572401"/>
                  </a:lnTo>
                  <a:lnTo>
                    <a:pt x="227342" y="573671"/>
                  </a:lnTo>
                  <a:lnTo>
                    <a:pt x="228739" y="574941"/>
                  </a:lnTo>
                  <a:lnTo>
                    <a:pt x="232410" y="578751"/>
                  </a:lnTo>
                  <a:lnTo>
                    <a:pt x="239928" y="578751"/>
                  </a:lnTo>
                  <a:lnTo>
                    <a:pt x="247815" y="582561"/>
                  </a:lnTo>
                  <a:lnTo>
                    <a:pt x="256819" y="582561"/>
                  </a:lnTo>
                  <a:lnTo>
                    <a:pt x="257873" y="587641"/>
                  </a:lnTo>
                  <a:lnTo>
                    <a:pt x="259156" y="583831"/>
                  </a:lnTo>
                  <a:lnTo>
                    <a:pt x="260210" y="581291"/>
                  </a:lnTo>
                  <a:lnTo>
                    <a:pt x="259626" y="580021"/>
                  </a:lnTo>
                  <a:lnTo>
                    <a:pt x="257517" y="577481"/>
                  </a:lnTo>
                  <a:lnTo>
                    <a:pt x="254190" y="573671"/>
                  </a:lnTo>
                  <a:lnTo>
                    <a:pt x="253072" y="572401"/>
                  </a:lnTo>
                  <a:lnTo>
                    <a:pt x="260096" y="572401"/>
                  </a:lnTo>
                  <a:lnTo>
                    <a:pt x="272262" y="574941"/>
                  </a:lnTo>
                  <a:lnTo>
                    <a:pt x="278701" y="577481"/>
                  </a:lnTo>
                  <a:lnTo>
                    <a:pt x="284670" y="578751"/>
                  </a:lnTo>
                  <a:lnTo>
                    <a:pt x="289344" y="578751"/>
                  </a:lnTo>
                  <a:lnTo>
                    <a:pt x="294728" y="572401"/>
                  </a:lnTo>
                  <a:lnTo>
                    <a:pt x="296011" y="576211"/>
                  </a:lnTo>
                  <a:lnTo>
                    <a:pt x="296951" y="583831"/>
                  </a:lnTo>
                  <a:lnTo>
                    <a:pt x="300926" y="572401"/>
                  </a:lnTo>
                  <a:lnTo>
                    <a:pt x="298234" y="567321"/>
                  </a:lnTo>
                  <a:lnTo>
                    <a:pt x="291998" y="566559"/>
                  </a:lnTo>
                  <a:lnTo>
                    <a:pt x="294259" y="562241"/>
                  </a:lnTo>
                  <a:lnTo>
                    <a:pt x="297649" y="560971"/>
                  </a:lnTo>
                  <a:lnTo>
                    <a:pt x="300926" y="562241"/>
                  </a:lnTo>
                  <a:lnTo>
                    <a:pt x="304330" y="566051"/>
                  </a:lnTo>
                  <a:lnTo>
                    <a:pt x="305142" y="560971"/>
                  </a:lnTo>
                  <a:lnTo>
                    <a:pt x="304088" y="559701"/>
                  </a:lnTo>
                  <a:lnTo>
                    <a:pt x="303034" y="558431"/>
                  </a:lnTo>
                  <a:lnTo>
                    <a:pt x="301980" y="557161"/>
                  </a:lnTo>
                  <a:lnTo>
                    <a:pt x="295313" y="555891"/>
                  </a:lnTo>
                  <a:lnTo>
                    <a:pt x="293789" y="552081"/>
                  </a:lnTo>
                  <a:lnTo>
                    <a:pt x="290398" y="552081"/>
                  </a:lnTo>
                  <a:lnTo>
                    <a:pt x="290004" y="552411"/>
                  </a:lnTo>
                  <a:lnTo>
                    <a:pt x="290004" y="566318"/>
                  </a:lnTo>
                  <a:lnTo>
                    <a:pt x="287705" y="566051"/>
                  </a:lnTo>
                  <a:lnTo>
                    <a:pt x="289585" y="560971"/>
                  </a:lnTo>
                  <a:lnTo>
                    <a:pt x="290004" y="566318"/>
                  </a:lnTo>
                  <a:lnTo>
                    <a:pt x="290004" y="552411"/>
                  </a:lnTo>
                  <a:lnTo>
                    <a:pt x="285838" y="555891"/>
                  </a:lnTo>
                  <a:lnTo>
                    <a:pt x="282968" y="554621"/>
                  </a:lnTo>
                  <a:lnTo>
                    <a:pt x="277063" y="552018"/>
                  </a:lnTo>
                  <a:lnTo>
                    <a:pt x="277063" y="563511"/>
                  </a:lnTo>
                  <a:lnTo>
                    <a:pt x="275539" y="564781"/>
                  </a:lnTo>
                  <a:lnTo>
                    <a:pt x="271564" y="566051"/>
                  </a:lnTo>
                  <a:lnTo>
                    <a:pt x="269455" y="566051"/>
                  </a:lnTo>
                  <a:lnTo>
                    <a:pt x="269100" y="564781"/>
                  </a:lnTo>
                  <a:lnTo>
                    <a:pt x="268871" y="564781"/>
                  </a:lnTo>
                  <a:lnTo>
                    <a:pt x="270154" y="563511"/>
                  </a:lnTo>
                  <a:lnTo>
                    <a:pt x="272148" y="562241"/>
                  </a:lnTo>
                  <a:lnTo>
                    <a:pt x="274256" y="560971"/>
                  </a:lnTo>
                  <a:lnTo>
                    <a:pt x="276364" y="560971"/>
                  </a:lnTo>
                  <a:lnTo>
                    <a:pt x="276593" y="562241"/>
                  </a:lnTo>
                  <a:lnTo>
                    <a:pt x="277063" y="563511"/>
                  </a:lnTo>
                  <a:lnTo>
                    <a:pt x="277063" y="552018"/>
                  </a:lnTo>
                  <a:lnTo>
                    <a:pt x="274332" y="550811"/>
                  </a:lnTo>
                  <a:lnTo>
                    <a:pt x="272262" y="548335"/>
                  </a:lnTo>
                  <a:lnTo>
                    <a:pt x="272262" y="560971"/>
                  </a:lnTo>
                  <a:lnTo>
                    <a:pt x="271335" y="562241"/>
                  </a:lnTo>
                  <a:lnTo>
                    <a:pt x="269697" y="562241"/>
                  </a:lnTo>
                  <a:lnTo>
                    <a:pt x="268058" y="563511"/>
                  </a:lnTo>
                  <a:lnTo>
                    <a:pt x="266534" y="562241"/>
                  </a:lnTo>
                  <a:lnTo>
                    <a:pt x="266293" y="562241"/>
                  </a:lnTo>
                  <a:lnTo>
                    <a:pt x="265836" y="560971"/>
                  </a:lnTo>
                  <a:lnTo>
                    <a:pt x="267119" y="560971"/>
                  </a:lnTo>
                  <a:lnTo>
                    <a:pt x="268643" y="559701"/>
                  </a:lnTo>
                  <a:lnTo>
                    <a:pt x="271792" y="559701"/>
                  </a:lnTo>
                  <a:lnTo>
                    <a:pt x="272262" y="560971"/>
                  </a:lnTo>
                  <a:lnTo>
                    <a:pt x="272262" y="548335"/>
                  </a:lnTo>
                  <a:lnTo>
                    <a:pt x="269036" y="544461"/>
                  </a:lnTo>
                  <a:lnTo>
                    <a:pt x="269494" y="539381"/>
                  </a:lnTo>
                  <a:lnTo>
                    <a:pt x="272415" y="538111"/>
                  </a:lnTo>
                  <a:lnTo>
                    <a:pt x="281152" y="534301"/>
                  </a:lnTo>
                  <a:lnTo>
                    <a:pt x="283502" y="540651"/>
                  </a:lnTo>
                  <a:lnTo>
                    <a:pt x="288175" y="543191"/>
                  </a:lnTo>
                  <a:lnTo>
                    <a:pt x="291807" y="544461"/>
                  </a:lnTo>
                  <a:lnTo>
                    <a:pt x="293560" y="543191"/>
                  </a:lnTo>
                  <a:lnTo>
                    <a:pt x="298475" y="544461"/>
                  </a:lnTo>
                  <a:lnTo>
                    <a:pt x="303860" y="544461"/>
                  </a:lnTo>
                  <a:lnTo>
                    <a:pt x="308775" y="545731"/>
                  </a:lnTo>
                  <a:lnTo>
                    <a:pt x="312166" y="548271"/>
                  </a:lnTo>
                  <a:lnTo>
                    <a:pt x="316026" y="549541"/>
                  </a:lnTo>
                  <a:lnTo>
                    <a:pt x="318135" y="547001"/>
                  </a:lnTo>
                  <a:lnTo>
                    <a:pt x="320116" y="548271"/>
                  </a:lnTo>
                  <a:lnTo>
                    <a:pt x="322694" y="549541"/>
                  </a:lnTo>
                  <a:lnTo>
                    <a:pt x="325501" y="554621"/>
                  </a:lnTo>
                  <a:lnTo>
                    <a:pt x="328307" y="554621"/>
                  </a:lnTo>
                  <a:lnTo>
                    <a:pt x="330885" y="550811"/>
                  </a:lnTo>
                  <a:lnTo>
                    <a:pt x="336677" y="547001"/>
                  </a:lnTo>
                  <a:lnTo>
                    <a:pt x="338607" y="545731"/>
                  </a:lnTo>
                  <a:lnTo>
                    <a:pt x="350189" y="545731"/>
                  </a:lnTo>
                  <a:lnTo>
                    <a:pt x="349491" y="549541"/>
                  </a:lnTo>
                  <a:lnTo>
                    <a:pt x="349250" y="554621"/>
                  </a:lnTo>
                  <a:lnTo>
                    <a:pt x="350304" y="557161"/>
                  </a:lnTo>
                  <a:lnTo>
                    <a:pt x="352298" y="555891"/>
                  </a:lnTo>
                  <a:lnTo>
                    <a:pt x="354050" y="555891"/>
                  </a:lnTo>
                  <a:lnTo>
                    <a:pt x="354863" y="558431"/>
                  </a:lnTo>
                  <a:lnTo>
                    <a:pt x="354863" y="562241"/>
                  </a:lnTo>
                  <a:lnTo>
                    <a:pt x="347383" y="562241"/>
                  </a:lnTo>
                  <a:lnTo>
                    <a:pt x="342226" y="563511"/>
                  </a:lnTo>
                  <a:lnTo>
                    <a:pt x="342226" y="568591"/>
                  </a:lnTo>
                  <a:lnTo>
                    <a:pt x="335216" y="571131"/>
                  </a:lnTo>
                  <a:lnTo>
                    <a:pt x="335559" y="576211"/>
                  </a:lnTo>
                  <a:lnTo>
                    <a:pt x="338607" y="582561"/>
                  </a:lnTo>
                  <a:lnTo>
                    <a:pt x="340004" y="577481"/>
                  </a:lnTo>
                  <a:lnTo>
                    <a:pt x="344538" y="576211"/>
                  </a:lnTo>
                  <a:lnTo>
                    <a:pt x="351142" y="576211"/>
                  </a:lnTo>
                  <a:lnTo>
                    <a:pt x="358736" y="573671"/>
                  </a:lnTo>
                  <a:lnTo>
                    <a:pt x="365988" y="572401"/>
                  </a:lnTo>
                  <a:lnTo>
                    <a:pt x="366801" y="576211"/>
                  </a:lnTo>
                  <a:lnTo>
                    <a:pt x="370192" y="577481"/>
                  </a:lnTo>
                  <a:lnTo>
                    <a:pt x="376516" y="577481"/>
                  </a:lnTo>
                  <a:lnTo>
                    <a:pt x="378853" y="576211"/>
                  </a:lnTo>
                  <a:lnTo>
                    <a:pt x="384822" y="576211"/>
                  </a:lnTo>
                  <a:lnTo>
                    <a:pt x="393801" y="574941"/>
                  </a:lnTo>
                  <a:lnTo>
                    <a:pt x="401802" y="574941"/>
                  </a:lnTo>
                  <a:lnTo>
                    <a:pt x="408863" y="577481"/>
                  </a:lnTo>
                  <a:lnTo>
                    <a:pt x="415010" y="583831"/>
                  </a:lnTo>
                  <a:lnTo>
                    <a:pt x="416534" y="581291"/>
                  </a:lnTo>
                  <a:lnTo>
                    <a:pt x="416293" y="577481"/>
                  </a:lnTo>
                  <a:lnTo>
                    <a:pt x="414312" y="574941"/>
                  </a:lnTo>
                  <a:lnTo>
                    <a:pt x="418617" y="572401"/>
                  </a:lnTo>
                  <a:lnTo>
                    <a:pt x="420776" y="571131"/>
                  </a:lnTo>
                  <a:lnTo>
                    <a:pt x="426021" y="571131"/>
                  </a:lnTo>
                  <a:lnTo>
                    <a:pt x="428574" y="574941"/>
                  </a:lnTo>
                  <a:lnTo>
                    <a:pt x="426948" y="580021"/>
                  </a:lnTo>
                  <a:lnTo>
                    <a:pt x="432092" y="577481"/>
                  </a:lnTo>
                  <a:lnTo>
                    <a:pt x="435698" y="568591"/>
                  </a:lnTo>
                  <a:lnTo>
                    <a:pt x="436206" y="567321"/>
                  </a:lnTo>
                  <a:lnTo>
                    <a:pt x="437235" y="564781"/>
                  </a:lnTo>
                  <a:lnTo>
                    <a:pt x="430568" y="564781"/>
                  </a:lnTo>
                  <a:lnTo>
                    <a:pt x="434022" y="562241"/>
                  </a:lnTo>
                  <a:lnTo>
                    <a:pt x="438492" y="562241"/>
                  </a:lnTo>
                  <a:lnTo>
                    <a:pt x="441794" y="564781"/>
                  </a:lnTo>
                  <a:lnTo>
                    <a:pt x="441680" y="569861"/>
                  </a:lnTo>
                  <a:lnTo>
                    <a:pt x="446595" y="567321"/>
                  </a:lnTo>
                  <a:lnTo>
                    <a:pt x="447421" y="563511"/>
                  </a:lnTo>
                  <a:lnTo>
                    <a:pt x="442937" y="559701"/>
                  </a:lnTo>
                  <a:lnTo>
                    <a:pt x="441452" y="558431"/>
                  </a:lnTo>
                  <a:lnTo>
                    <a:pt x="441045" y="555891"/>
                  </a:lnTo>
                  <a:lnTo>
                    <a:pt x="440842" y="554621"/>
                  </a:lnTo>
                  <a:lnTo>
                    <a:pt x="440626" y="553351"/>
                  </a:lnTo>
                  <a:lnTo>
                    <a:pt x="437007" y="552081"/>
                  </a:lnTo>
                  <a:lnTo>
                    <a:pt x="430568" y="554621"/>
                  </a:lnTo>
                  <a:lnTo>
                    <a:pt x="426948" y="548271"/>
                  </a:lnTo>
                  <a:lnTo>
                    <a:pt x="422376" y="548271"/>
                  </a:lnTo>
                  <a:lnTo>
                    <a:pt x="416179" y="553351"/>
                  </a:lnTo>
                  <a:lnTo>
                    <a:pt x="409981" y="555891"/>
                  </a:lnTo>
                  <a:lnTo>
                    <a:pt x="405879" y="555891"/>
                  </a:lnTo>
                  <a:lnTo>
                    <a:pt x="405879" y="562241"/>
                  </a:lnTo>
                  <a:lnTo>
                    <a:pt x="405765" y="563511"/>
                  </a:lnTo>
                  <a:lnTo>
                    <a:pt x="405650" y="567321"/>
                  </a:lnTo>
                  <a:lnTo>
                    <a:pt x="403072" y="564781"/>
                  </a:lnTo>
                  <a:lnTo>
                    <a:pt x="401789" y="566051"/>
                  </a:lnTo>
                  <a:lnTo>
                    <a:pt x="399973" y="564781"/>
                  </a:lnTo>
                  <a:lnTo>
                    <a:pt x="398157" y="563511"/>
                  </a:lnTo>
                  <a:lnTo>
                    <a:pt x="396875" y="564781"/>
                  </a:lnTo>
                  <a:lnTo>
                    <a:pt x="394296" y="564781"/>
                  </a:lnTo>
                  <a:lnTo>
                    <a:pt x="395351" y="562241"/>
                  </a:lnTo>
                  <a:lnTo>
                    <a:pt x="399097" y="559701"/>
                  </a:lnTo>
                  <a:lnTo>
                    <a:pt x="403771" y="562241"/>
                  </a:lnTo>
                  <a:lnTo>
                    <a:pt x="405879" y="562241"/>
                  </a:lnTo>
                  <a:lnTo>
                    <a:pt x="405879" y="555891"/>
                  </a:lnTo>
                  <a:lnTo>
                    <a:pt x="405066" y="555891"/>
                  </a:lnTo>
                  <a:lnTo>
                    <a:pt x="401904" y="552081"/>
                  </a:lnTo>
                  <a:lnTo>
                    <a:pt x="400265" y="549541"/>
                  </a:lnTo>
                  <a:lnTo>
                    <a:pt x="398627" y="547001"/>
                  </a:lnTo>
                  <a:lnTo>
                    <a:pt x="399034" y="545731"/>
                  </a:lnTo>
                  <a:lnTo>
                    <a:pt x="399453" y="544461"/>
                  </a:lnTo>
                  <a:lnTo>
                    <a:pt x="404012" y="545731"/>
                  </a:lnTo>
                  <a:lnTo>
                    <a:pt x="406349" y="547001"/>
                  </a:lnTo>
                  <a:lnTo>
                    <a:pt x="407403" y="543191"/>
                  </a:lnTo>
                  <a:lnTo>
                    <a:pt x="408813" y="540651"/>
                  </a:lnTo>
                  <a:lnTo>
                    <a:pt x="410210" y="538111"/>
                  </a:lnTo>
                  <a:lnTo>
                    <a:pt x="411264" y="535571"/>
                  </a:lnTo>
                  <a:lnTo>
                    <a:pt x="413372" y="534301"/>
                  </a:lnTo>
                  <a:lnTo>
                    <a:pt x="414896" y="531761"/>
                  </a:lnTo>
                  <a:lnTo>
                    <a:pt x="419735" y="529209"/>
                  </a:lnTo>
                  <a:lnTo>
                    <a:pt x="424345" y="525411"/>
                  </a:lnTo>
                  <a:lnTo>
                    <a:pt x="429006" y="520331"/>
                  </a:lnTo>
                  <a:lnTo>
                    <a:pt x="430657" y="517791"/>
                  </a:lnTo>
                  <a:lnTo>
                    <a:pt x="432308" y="515251"/>
                  </a:lnTo>
                  <a:lnTo>
                    <a:pt x="433959" y="512711"/>
                  </a:lnTo>
                  <a:lnTo>
                    <a:pt x="437172" y="508901"/>
                  </a:lnTo>
                  <a:lnTo>
                    <a:pt x="437743" y="507631"/>
                  </a:lnTo>
                  <a:lnTo>
                    <a:pt x="439458" y="503821"/>
                  </a:lnTo>
                  <a:lnTo>
                    <a:pt x="440867" y="496201"/>
                  </a:lnTo>
                  <a:lnTo>
                    <a:pt x="441452" y="486041"/>
                  </a:lnTo>
                  <a:lnTo>
                    <a:pt x="443560" y="487311"/>
                  </a:lnTo>
                  <a:lnTo>
                    <a:pt x="446125" y="486041"/>
                  </a:lnTo>
                  <a:lnTo>
                    <a:pt x="449402" y="483501"/>
                  </a:lnTo>
                  <a:lnTo>
                    <a:pt x="446011" y="483501"/>
                  </a:lnTo>
                  <a:lnTo>
                    <a:pt x="446011" y="479691"/>
                  </a:lnTo>
                  <a:lnTo>
                    <a:pt x="446011" y="477151"/>
                  </a:lnTo>
                  <a:lnTo>
                    <a:pt x="452450" y="477151"/>
                  </a:lnTo>
                  <a:lnTo>
                    <a:pt x="455028" y="475881"/>
                  </a:lnTo>
                  <a:lnTo>
                    <a:pt x="456082" y="474611"/>
                  </a:lnTo>
                  <a:lnTo>
                    <a:pt x="455841" y="473341"/>
                  </a:lnTo>
                  <a:lnTo>
                    <a:pt x="453263" y="473341"/>
                  </a:lnTo>
                  <a:lnTo>
                    <a:pt x="451396" y="470801"/>
                  </a:lnTo>
                  <a:lnTo>
                    <a:pt x="450583" y="466991"/>
                  </a:lnTo>
                  <a:lnTo>
                    <a:pt x="449529" y="464985"/>
                  </a:lnTo>
                  <a:lnTo>
                    <a:pt x="449529" y="473341"/>
                  </a:lnTo>
                  <a:lnTo>
                    <a:pt x="445897" y="473341"/>
                  </a:lnTo>
                  <a:lnTo>
                    <a:pt x="441566" y="470801"/>
                  </a:lnTo>
                  <a:lnTo>
                    <a:pt x="436537" y="465721"/>
                  </a:lnTo>
                  <a:lnTo>
                    <a:pt x="440982" y="472071"/>
                  </a:lnTo>
                  <a:lnTo>
                    <a:pt x="443788" y="477151"/>
                  </a:lnTo>
                  <a:lnTo>
                    <a:pt x="442734" y="479691"/>
                  </a:lnTo>
                  <a:lnTo>
                    <a:pt x="436308" y="477151"/>
                  </a:lnTo>
                  <a:lnTo>
                    <a:pt x="435800" y="473151"/>
                  </a:lnTo>
                  <a:lnTo>
                    <a:pt x="434784" y="477151"/>
                  </a:lnTo>
                  <a:lnTo>
                    <a:pt x="433489" y="475881"/>
                  </a:lnTo>
                  <a:lnTo>
                    <a:pt x="432206" y="474611"/>
                  </a:lnTo>
                  <a:lnTo>
                    <a:pt x="430923" y="469531"/>
                  </a:lnTo>
                  <a:lnTo>
                    <a:pt x="430923" y="461911"/>
                  </a:lnTo>
                  <a:lnTo>
                    <a:pt x="433489" y="463181"/>
                  </a:lnTo>
                  <a:lnTo>
                    <a:pt x="434022" y="461911"/>
                  </a:lnTo>
                  <a:lnTo>
                    <a:pt x="434543" y="460641"/>
                  </a:lnTo>
                  <a:lnTo>
                    <a:pt x="434428" y="455561"/>
                  </a:lnTo>
                  <a:lnTo>
                    <a:pt x="434086" y="451751"/>
                  </a:lnTo>
                  <a:lnTo>
                    <a:pt x="431736" y="451751"/>
                  </a:lnTo>
                  <a:lnTo>
                    <a:pt x="432092" y="455561"/>
                  </a:lnTo>
                  <a:lnTo>
                    <a:pt x="432206" y="459371"/>
                  </a:lnTo>
                  <a:lnTo>
                    <a:pt x="429869" y="460641"/>
                  </a:lnTo>
                  <a:lnTo>
                    <a:pt x="422960" y="456831"/>
                  </a:lnTo>
                  <a:lnTo>
                    <a:pt x="421906" y="458101"/>
                  </a:lnTo>
                  <a:lnTo>
                    <a:pt x="423430" y="459371"/>
                  </a:lnTo>
                  <a:lnTo>
                    <a:pt x="427291" y="461911"/>
                  </a:lnTo>
                  <a:lnTo>
                    <a:pt x="427062" y="465721"/>
                  </a:lnTo>
                  <a:lnTo>
                    <a:pt x="429044" y="461911"/>
                  </a:lnTo>
                  <a:lnTo>
                    <a:pt x="429577" y="469531"/>
                  </a:lnTo>
                  <a:lnTo>
                    <a:pt x="429679" y="473151"/>
                  </a:lnTo>
                  <a:lnTo>
                    <a:pt x="429514" y="475881"/>
                  </a:lnTo>
                  <a:lnTo>
                    <a:pt x="428701" y="474611"/>
                  </a:lnTo>
                  <a:lnTo>
                    <a:pt x="427990" y="472071"/>
                  </a:lnTo>
                  <a:lnTo>
                    <a:pt x="427291" y="466991"/>
                  </a:lnTo>
                  <a:lnTo>
                    <a:pt x="427253" y="470877"/>
                  </a:lnTo>
                  <a:lnTo>
                    <a:pt x="426707" y="472071"/>
                  </a:lnTo>
                  <a:lnTo>
                    <a:pt x="425424" y="472071"/>
                  </a:lnTo>
                  <a:lnTo>
                    <a:pt x="424764" y="465721"/>
                  </a:lnTo>
                  <a:lnTo>
                    <a:pt x="424370" y="461911"/>
                  </a:lnTo>
                  <a:lnTo>
                    <a:pt x="421449" y="465721"/>
                  </a:lnTo>
                  <a:lnTo>
                    <a:pt x="420916" y="461911"/>
                  </a:lnTo>
                  <a:lnTo>
                    <a:pt x="420738" y="460641"/>
                  </a:lnTo>
                  <a:lnTo>
                    <a:pt x="418172" y="461911"/>
                  </a:lnTo>
                  <a:lnTo>
                    <a:pt x="418172" y="455561"/>
                  </a:lnTo>
                  <a:lnTo>
                    <a:pt x="415010" y="455561"/>
                  </a:lnTo>
                  <a:lnTo>
                    <a:pt x="415010" y="486041"/>
                  </a:lnTo>
                  <a:lnTo>
                    <a:pt x="411378" y="493661"/>
                  </a:lnTo>
                  <a:lnTo>
                    <a:pt x="407047" y="499554"/>
                  </a:lnTo>
                  <a:lnTo>
                    <a:pt x="407047" y="520331"/>
                  </a:lnTo>
                  <a:lnTo>
                    <a:pt x="406819" y="521601"/>
                  </a:lnTo>
                  <a:lnTo>
                    <a:pt x="406349" y="522871"/>
                  </a:lnTo>
                  <a:lnTo>
                    <a:pt x="405765" y="524141"/>
                  </a:lnTo>
                  <a:lnTo>
                    <a:pt x="404710" y="525411"/>
                  </a:lnTo>
                  <a:lnTo>
                    <a:pt x="404012" y="525411"/>
                  </a:lnTo>
                  <a:lnTo>
                    <a:pt x="404710" y="521601"/>
                  </a:lnTo>
                  <a:lnTo>
                    <a:pt x="406349" y="519061"/>
                  </a:lnTo>
                  <a:lnTo>
                    <a:pt x="406819" y="520331"/>
                  </a:lnTo>
                  <a:lnTo>
                    <a:pt x="407047" y="520331"/>
                  </a:lnTo>
                  <a:lnTo>
                    <a:pt x="407047" y="499554"/>
                  </a:lnTo>
                  <a:lnTo>
                    <a:pt x="406704" y="500011"/>
                  </a:lnTo>
                  <a:lnTo>
                    <a:pt x="403542" y="501573"/>
                  </a:lnTo>
                  <a:lnTo>
                    <a:pt x="403542" y="519061"/>
                  </a:lnTo>
                  <a:lnTo>
                    <a:pt x="403186" y="520331"/>
                  </a:lnTo>
                  <a:lnTo>
                    <a:pt x="402132" y="522871"/>
                  </a:lnTo>
                  <a:lnTo>
                    <a:pt x="402259" y="522871"/>
                  </a:lnTo>
                  <a:lnTo>
                    <a:pt x="400964" y="525411"/>
                  </a:lnTo>
                  <a:lnTo>
                    <a:pt x="399681" y="526681"/>
                  </a:lnTo>
                  <a:lnTo>
                    <a:pt x="398043" y="526681"/>
                  </a:lnTo>
                  <a:lnTo>
                    <a:pt x="398399" y="524141"/>
                  </a:lnTo>
                  <a:lnTo>
                    <a:pt x="399567" y="521601"/>
                  </a:lnTo>
                  <a:lnTo>
                    <a:pt x="400621" y="520331"/>
                  </a:lnTo>
                  <a:lnTo>
                    <a:pt x="402132" y="517791"/>
                  </a:lnTo>
                  <a:lnTo>
                    <a:pt x="402958" y="519061"/>
                  </a:lnTo>
                  <a:lnTo>
                    <a:pt x="403542" y="519061"/>
                  </a:lnTo>
                  <a:lnTo>
                    <a:pt x="403542" y="501573"/>
                  </a:lnTo>
                  <a:lnTo>
                    <a:pt x="398983" y="503821"/>
                  </a:lnTo>
                  <a:lnTo>
                    <a:pt x="394652" y="505371"/>
                  </a:lnTo>
                  <a:lnTo>
                    <a:pt x="394652" y="515251"/>
                  </a:lnTo>
                  <a:lnTo>
                    <a:pt x="394411" y="516521"/>
                  </a:lnTo>
                  <a:lnTo>
                    <a:pt x="393598" y="519061"/>
                  </a:lnTo>
                  <a:lnTo>
                    <a:pt x="392899" y="520331"/>
                  </a:lnTo>
                  <a:lnTo>
                    <a:pt x="391845" y="521601"/>
                  </a:lnTo>
                  <a:lnTo>
                    <a:pt x="390791" y="521601"/>
                  </a:lnTo>
                  <a:lnTo>
                    <a:pt x="394652" y="515251"/>
                  </a:lnTo>
                  <a:lnTo>
                    <a:pt x="394652" y="505371"/>
                  </a:lnTo>
                  <a:lnTo>
                    <a:pt x="388327" y="507631"/>
                  </a:lnTo>
                  <a:lnTo>
                    <a:pt x="386105" y="507301"/>
                  </a:lnTo>
                  <a:lnTo>
                    <a:pt x="386105" y="557161"/>
                  </a:lnTo>
                  <a:lnTo>
                    <a:pt x="382244" y="557161"/>
                  </a:lnTo>
                  <a:lnTo>
                    <a:pt x="382244" y="567321"/>
                  </a:lnTo>
                  <a:lnTo>
                    <a:pt x="382244" y="568591"/>
                  </a:lnTo>
                  <a:lnTo>
                    <a:pt x="378853" y="568591"/>
                  </a:lnTo>
                  <a:lnTo>
                    <a:pt x="378853" y="567321"/>
                  </a:lnTo>
                  <a:lnTo>
                    <a:pt x="379679" y="566051"/>
                  </a:lnTo>
                  <a:lnTo>
                    <a:pt x="381431" y="566051"/>
                  </a:lnTo>
                  <a:lnTo>
                    <a:pt x="382244" y="567321"/>
                  </a:lnTo>
                  <a:lnTo>
                    <a:pt x="382244" y="557161"/>
                  </a:lnTo>
                  <a:lnTo>
                    <a:pt x="380847" y="557161"/>
                  </a:lnTo>
                  <a:lnTo>
                    <a:pt x="380377" y="558431"/>
                  </a:lnTo>
                  <a:lnTo>
                    <a:pt x="378853" y="558431"/>
                  </a:lnTo>
                  <a:lnTo>
                    <a:pt x="375691" y="556717"/>
                  </a:lnTo>
                  <a:lnTo>
                    <a:pt x="375691" y="568591"/>
                  </a:lnTo>
                  <a:lnTo>
                    <a:pt x="374408" y="568591"/>
                  </a:lnTo>
                  <a:lnTo>
                    <a:pt x="374180" y="567321"/>
                  </a:lnTo>
                  <a:lnTo>
                    <a:pt x="373824" y="567321"/>
                  </a:lnTo>
                  <a:lnTo>
                    <a:pt x="373824" y="566051"/>
                  </a:lnTo>
                  <a:lnTo>
                    <a:pt x="375234" y="566051"/>
                  </a:lnTo>
                  <a:lnTo>
                    <a:pt x="375691" y="568591"/>
                  </a:lnTo>
                  <a:lnTo>
                    <a:pt x="375691" y="556717"/>
                  </a:lnTo>
                  <a:lnTo>
                    <a:pt x="374180" y="555891"/>
                  </a:lnTo>
                  <a:lnTo>
                    <a:pt x="373354" y="555447"/>
                  </a:lnTo>
                  <a:lnTo>
                    <a:pt x="373354" y="569861"/>
                  </a:lnTo>
                  <a:lnTo>
                    <a:pt x="373354" y="571131"/>
                  </a:lnTo>
                  <a:lnTo>
                    <a:pt x="372770" y="571131"/>
                  </a:lnTo>
                  <a:lnTo>
                    <a:pt x="371487" y="569861"/>
                  </a:lnTo>
                  <a:lnTo>
                    <a:pt x="371017" y="568591"/>
                  </a:lnTo>
                  <a:lnTo>
                    <a:pt x="370776" y="567321"/>
                  </a:lnTo>
                  <a:lnTo>
                    <a:pt x="370776" y="566051"/>
                  </a:lnTo>
                  <a:lnTo>
                    <a:pt x="371716" y="566051"/>
                  </a:lnTo>
                  <a:lnTo>
                    <a:pt x="372541" y="567321"/>
                  </a:lnTo>
                  <a:lnTo>
                    <a:pt x="373126" y="568591"/>
                  </a:lnTo>
                  <a:lnTo>
                    <a:pt x="373354" y="569861"/>
                  </a:lnTo>
                  <a:lnTo>
                    <a:pt x="373354" y="555447"/>
                  </a:lnTo>
                  <a:lnTo>
                    <a:pt x="371830" y="554621"/>
                  </a:lnTo>
                  <a:lnTo>
                    <a:pt x="372884" y="552081"/>
                  </a:lnTo>
                  <a:lnTo>
                    <a:pt x="377329" y="549541"/>
                  </a:lnTo>
                  <a:lnTo>
                    <a:pt x="378853" y="553351"/>
                  </a:lnTo>
                  <a:lnTo>
                    <a:pt x="386105" y="557161"/>
                  </a:lnTo>
                  <a:lnTo>
                    <a:pt x="386105" y="507301"/>
                  </a:lnTo>
                  <a:lnTo>
                    <a:pt x="379806" y="506361"/>
                  </a:lnTo>
                  <a:lnTo>
                    <a:pt x="377101" y="503834"/>
                  </a:lnTo>
                  <a:lnTo>
                    <a:pt x="377101" y="531761"/>
                  </a:lnTo>
                  <a:lnTo>
                    <a:pt x="376745" y="534301"/>
                  </a:lnTo>
                  <a:lnTo>
                    <a:pt x="376516" y="534301"/>
                  </a:lnTo>
                  <a:lnTo>
                    <a:pt x="376047" y="535571"/>
                  </a:lnTo>
                  <a:lnTo>
                    <a:pt x="376275" y="534301"/>
                  </a:lnTo>
                  <a:lnTo>
                    <a:pt x="375932" y="533895"/>
                  </a:lnTo>
                  <a:lnTo>
                    <a:pt x="375932" y="535571"/>
                  </a:lnTo>
                  <a:lnTo>
                    <a:pt x="375462" y="536841"/>
                  </a:lnTo>
                  <a:lnTo>
                    <a:pt x="372884" y="540651"/>
                  </a:lnTo>
                  <a:lnTo>
                    <a:pt x="371017" y="540651"/>
                  </a:lnTo>
                  <a:lnTo>
                    <a:pt x="370192" y="539381"/>
                  </a:lnTo>
                  <a:lnTo>
                    <a:pt x="370776" y="538111"/>
                  </a:lnTo>
                  <a:lnTo>
                    <a:pt x="371716" y="536841"/>
                  </a:lnTo>
                  <a:lnTo>
                    <a:pt x="373126" y="535571"/>
                  </a:lnTo>
                  <a:lnTo>
                    <a:pt x="374637" y="534301"/>
                  </a:lnTo>
                  <a:lnTo>
                    <a:pt x="375234" y="535571"/>
                  </a:lnTo>
                  <a:lnTo>
                    <a:pt x="375932" y="535571"/>
                  </a:lnTo>
                  <a:lnTo>
                    <a:pt x="375932" y="533895"/>
                  </a:lnTo>
                  <a:lnTo>
                    <a:pt x="375234" y="533031"/>
                  </a:lnTo>
                  <a:lnTo>
                    <a:pt x="374637" y="533031"/>
                  </a:lnTo>
                  <a:lnTo>
                    <a:pt x="373710" y="534301"/>
                  </a:lnTo>
                  <a:lnTo>
                    <a:pt x="372541" y="535571"/>
                  </a:lnTo>
                  <a:lnTo>
                    <a:pt x="372414" y="534301"/>
                  </a:lnTo>
                  <a:lnTo>
                    <a:pt x="371830" y="534301"/>
                  </a:lnTo>
                  <a:lnTo>
                    <a:pt x="372186" y="533031"/>
                  </a:lnTo>
                  <a:lnTo>
                    <a:pt x="372884" y="531761"/>
                  </a:lnTo>
                  <a:lnTo>
                    <a:pt x="373710" y="531761"/>
                  </a:lnTo>
                  <a:lnTo>
                    <a:pt x="373938" y="530491"/>
                  </a:lnTo>
                  <a:lnTo>
                    <a:pt x="372884" y="530491"/>
                  </a:lnTo>
                  <a:lnTo>
                    <a:pt x="371830" y="531761"/>
                  </a:lnTo>
                  <a:lnTo>
                    <a:pt x="370547" y="533031"/>
                  </a:lnTo>
                  <a:lnTo>
                    <a:pt x="370078" y="533031"/>
                  </a:lnTo>
                  <a:lnTo>
                    <a:pt x="369849" y="530491"/>
                  </a:lnTo>
                  <a:lnTo>
                    <a:pt x="370776" y="529221"/>
                  </a:lnTo>
                  <a:lnTo>
                    <a:pt x="371602" y="529209"/>
                  </a:lnTo>
                  <a:lnTo>
                    <a:pt x="371830" y="527951"/>
                  </a:lnTo>
                  <a:lnTo>
                    <a:pt x="371360" y="527951"/>
                  </a:lnTo>
                  <a:lnTo>
                    <a:pt x="370319" y="529221"/>
                  </a:lnTo>
                  <a:lnTo>
                    <a:pt x="367969" y="529221"/>
                  </a:lnTo>
                  <a:lnTo>
                    <a:pt x="368325" y="527951"/>
                  </a:lnTo>
                  <a:lnTo>
                    <a:pt x="369265" y="526681"/>
                  </a:lnTo>
                  <a:lnTo>
                    <a:pt x="369265" y="525411"/>
                  </a:lnTo>
                  <a:lnTo>
                    <a:pt x="367042" y="525411"/>
                  </a:lnTo>
                  <a:lnTo>
                    <a:pt x="367271" y="524141"/>
                  </a:lnTo>
                  <a:lnTo>
                    <a:pt x="368096" y="522871"/>
                  </a:lnTo>
                  <a:lnTo>
                    <a:pt x="367626" y="521601"/>
                  </a:lnTo>
                  <a:lnTo>
                    <a:pt x="367271" y="521601"/>
                  </a:lnTo>
                  <a:lnTo>
                    <a:pt x="368096" y="520331"/>
                  </a:lnTo>
                  <a:lnTo>
                    <a:pt x="369608" y="519061"/>
                  </a:lnTo>
                  <a:lnTo>
                    <a:pt x="370433" y="521601"/>
                  </a:lnTo>
                  <a:lnTo>
                    <a:pt x="371957" y="524141"/>
                  </a:lnTo>
                  <a:lnTo>
                    <a:pt x="372541" y="525411"/>
                  </a:lnTo>
                  <a:lnTo>
                    <a:pt x="371957" y="526681"/>
                  </a:lnTo>
                  <a:lnTo>
                    <a:pt x="372656" y="526681"/>
                  </a:lnTo>
                  <a:lnTo>
                    <a:pt x="373240" y="527951"/>
                  </a:lnTo>
                  <a:lnTo>
                    <a:pt x="374764" y="529221"/>
                  </a:lnTo>
                  <a:lnTo>
                    <a:pt x="375234" y="529221"/>
                  </a:lnTo>
                  <a:lnTo>
                    <a:pt x="377101" y="531761"/>
                  </a:lnTo>
                  <a:lnTo>
                    <a:pt x="377101" y="503834"/>
                  </a:lnTo>
                  <a:lnTo>
                    <a:pt x="374383" y="501281"/>
                  </a:lnTo>
                  <a:lnTo>
                    <a:pt x="372999" y="488581"/>
                  </a:lnTo>
                  <a:lnTo>
                    <a:pt x="373748" y="480961"/>
                  </a:lnTo>
                  <a:lnTo>
                    <a:pt x="374535" y="474611"/>
                  </a:lnTo>
                  <a:lnTo>
                    <a:pt x="375132" y="469531"/>
                  </a:lnTo>
                  <a:lnTo>
                    <a:pt x="375577" y="465721"/>
                  </a:lnTo>
                  <a:lnTo>
                    <a:pt x="375653" y="464451"/>
                  </a:lnTo>
                  <a:lnTo>
                    <a:pt x="375970" y="459371"/>
                  </a:lnTo>
                  <a:lnTo>
                    <a:pt x="376047" y="458101"/>
                  </a:lnTo>
                  <a:lnTo>
                    <a:pt x="376948" y="451751"/>
                  </a:lnTo>
                  <a:lnTo>
                    <a:pt x="377672" y="446671"/>
                  </a:lnTo>
                  <a:lnTo>
                    <a:pt x="375920" y="439051"/>
                  </a:lnTo>
                  <a:lnTo>
                    <a:pt x="372770" y="435343"/>
                  </a:lnTo>
                  <a:lnTo>
                    <a:pt x="372770" y="450481"/>
                  </a:lnTo>
                  <a:lnTo>
                    <a:pt x="372541" y="451751"/>
                  </a:lnTo>
                  <a:lnTo>
                    <a:pt x="370776" y="449211"/>
                  </a:lnTo>
                  <a:lnTo>
                    <a:pt x="370192" y="446811"/>
                  </a:lnTo>
                  <a:lnTo>
                    <a:pt x="370192" y="449211"/>
                  </a:lnTo>
                  <a:lnTo>
                    <a:pt x="370192" y="454291"/>
                  </a:lnTo>
                  <a:lnTo>
                    <a:pt x="370078" y="458101"/>
                  </a:lnTo>
                  <a:lnTo>
                    <a:pt x="368795" y="459371"/>
                  </a:lnTo>
                  <a:lnTo>
                    <a:pt x="368325" y="457669"/>
                  </a:lnTo>
                  <a:lnTo>
                    <a:pt x="368325" y="463181"/>
                  </a:lnTo>
                  <a:lnTo>
                    <a:pt x="367499" y="464451"/>
                  </a:lnTo>
                  <a:lnTo>
                    <a:pt x="366331" y="462495"/>
                  </a:lnTo>
                  <a:lnTo>
                    <a:pt x="366331" y="468261"/>
                  </a:lnTo>
                  <a:lnTo>
                    <a:pt x="365988" y="469531"/>
                  </a:lnTo>
                  <a:lnTo>
                    <a:pt x="364693" y="468261"/>
                  </a:lnTo>
                  <a:lnTo>
                    <a:pt x="364820" y="468261"/>
                  </a:lnTo>
                  <a:lnTo>
                    <a:pt x="363994" y="467271"/>
                  </a:lnTo>
                  <a:lnTo>
                    <a:pt x="363994" y="472071"/>
                  </a:lnTo>
                  <a:lnTo>
                    <a:pt x="363524" y="473341"/>
                  </a:lnTo>
                  <a:lnTo>
                    <a:pt x="363181" y="474611"/>
                  </a:lnTo>
                  <a:lnTo>
                    <a:pt x="362712" y="473341"/>
                  </a:lnTo>
                  <a:lnTo>
                    <a:pt x="360959" y="471233"/>
                  </a:lnTo>
                  <a:lnTo>
                    <a:pt x="360959" y="501281"/>
                  </a:lnTo>
                  <a:lnTo>
                    <a:pt x="356044" y="508901"/>
                  </a:lnTo>
                  <a:lnTo>
                    <a:pt x="340474" y="535571"/>
                  </a:lnTo>
                  <a:lnTo>
                    <a:pt x="339890" y="535571"/>
                  </a:lnTo>
                  <a:lnTo>
                    <a:pt x="339661" y="534301"/>
                  </a:lnTo>
                  <a:lnTo>
                    <a:pt x="339420" y="533031"/>
                  </a:lnTo>
                  <a:lnTo>
                    <a:pt x="339191" y="531761"/>
                  </a:lnTo>
                  <a:lnTo>
                    <a:pt x="339890" y="533031"/>
                  </a:lnTo>
                  <a:lnTo>
                    <a:pt x="340245" y="534301"/>
                  </a:lnTo>
                  <a:lnTo>
                    <a:pt x="340474" y="534301"/>
                  </a:lnTo>
                  <a:lnTo>
                    <a:pt x="341185" y="533031"/>
                  </a:lnTo>
                  <a:lnTo>
                    <a:pt x="341998" y="531761"/>
                  </a:lnTo>
                  <a:lnTo>
                    <a:pt x="342823" y="530491"/>
                  </a:lnTo>
                  <a:lnTo>
                    <a:pt x="342112" y="526681"/>
                  </a:lnTo>
                  <a:lnTo>
                    <a:pt x="342582" y="527951"/>
                  </a:lnTo>
                  <a:lnTo>
                    <a:pt x="343166" y="529221"/>
                  </a:lnTo>
                  <a:lnTo>
                    <a:pt x="344233" y="529209"/>
                  </a:lnTo>
                  <a:lnTo>
                    <a:pt x="344919" y="527951"/>
                  </a:lnTo>
                  <a:lnTo>
                    <a:pt x="345503" y="526681"/>
                  </a:lnTo>
                  <a:lnTo>
                    <a:pt x="344919" y="525411"/>
                  </a:lnTo>
                  <a:lnTo>
                    <a:pt x="344690" y="524141"/>
                  </a:lnTo>
                  <a:lnTo>
                    <a:pt x="344220" y="522871"/>
                  </a:lnTo>
                  <a:lnTo>
                    <a:pt x="345046" y="522871"/>
                  </a:lnTo>
                  <a:lnTo>
                    <a:pt x="345503" y="524141"/>
                  </a:lnTo>
                  <a:lnTo>
                    <a:pt x="346100" y="525411"/>
                  </a:lnTo>
                  <a:lnTo>
                    <a:pt x="346913" y="524141"/>
                  </a:lnTo>
                  <a:lnTo>
                    <a:pt x="347611" y="522871"/>
                  </a:lnTo>
                  <a:lnTo>
                    <a:pt x="348195" y="521601"/>
                  </a:lnTo>
                  <a:lnTo>
                    <a:pt x="347853" y="520331"/>
                  </a:lnTo>
                  <a:lnTo>
                    <a:pt x="347383" y="519061"/>
                  </a:lnTo>
                  <a:lnTo>
                    <a:pt x="347141" y="517791"/>
                  </a:lnTo>
                  <a:lnTo>
                    <a:pt x="347611" y="517791"/>
                  </a:lnTo>
                  <a:lnTo>
                    <a:pt x="348195" y="519061"/>
                  </a:lnTo>
                  <a:lnTo>
                    <a:pt x="348665" y="520331"/>
                  </a:lnTo>
                  <a:lnTo>
                    <a:pt x="349491" y="517791"/>
                  </a:lnTo>
                  <a:lnTo>
                    <a:pt x="349961" y="516521"/>
                  </a:lnTo>
                  <a:lnTo>
                    <a:pt x="350189" y="515251"/>
                  </a:lnTo>
                  <a:lnTo>
                    <a:pt x="325869" y="529209"/>
                  </a:lnTo>
                  <a:lnTo>
                    <a:pt x="327075" y="527951"/>
                  </a:lnTo>
                  <a:lnTo>
                    <a:pt x="328307" y="526681"/>
                  </a:lnTo>
                  <a:lnTo>
                    <a:pt x="330530" y="525411"/>
                  </a:lnTo>
                  <a:lnTo>
                    <a:pt x="330301" y="524141"/>
                  </a:lnTo>
                  <a:lnTo>
                    <a:pt x="330187" y="522871"/>
                  </a:lnTo>
                  <a:lnTo>
                    <a:pt x="330060" y="521601"/>
                  </a:lnTo>
                  <a:lnTo>
                    <a:pt x="329831" y="520331"/>
                  </a:lnTo>
                  <a:lnTo>
                    <a:pt x="330530" y="521601"/>
                  </a:lnTo>
                  <a:lnTo>
                    <a:pt x="331698" y="524141"/>
                  </a:lnTo>
                  <a:lnTo>
                    <a:pt x="332994" y="524141"/>
                  </a:lnTo>
                  <a:lnTo>
                    <a:pt x="333463" y="522871"/>
                  </a:lnTo>
                  <a:lnTo>
                    <a:pt x="333146" y="520331"/>
                  </a:lnTo>
                  <a:lnTo>
                    <a:pt x="332994" y="519061"/>
                  </a:lnTo>
                  <a:lnTo>
                    <a:pt x="332638" y="516521"/>
                  </a:lnTo>
                  <a:lnTo>
                    <a:pt x="333692" y="519061"/>
                  </a:lnTo>
                  <a:lnTo>
                    <a:pt x="334632" y="521601"/>
                  </a:lnTo>
                  <a:lnTo>
                    <a:pt x="335445" y="521601"/>
                  </a:lnTo>
                  <a:lnTo>
                    <a:pt x="336270" y="520331"/>
                  </a:lnTo>
                  <a:lnTo>
                    <a:pt x="336969" y="520331"/>
                  </a:lnTo>
                  <a:lnTo>
                    <a:pt x="336727" y="517791"/>
                  </a:lnTo>
                  <a:lnTo>
                    <a:pt x="336562" y="516521"/>
                  </a:lnTo>
                  <a:lnTo>
                    <a:pt x="336232" y="513981"/>
                  </a:lnTo>
                  <a:lnTo>
                    <a:pt x="336067" y="512711"/>
                  </a:lnTo>
                  <a:lnTo>
                    <a:pt x="335915" y="511441"/>
                  </a:lnTo>
                  <a:lnTo>
                    <a:pt x="337197" y="513981"/>
                  </a:lnTo>
                  <a:lnTo>
                    <a:pt x="338023" y="516521"/>
                  </a:lnTo>
                  <a:lnTo>
                    <a:pt x="338493" y="519061"/>
                  </a:lnTo>
                  <a:lnTo>
                    <a:pt x="339775" y="517791"/>
                  </a:lnTo>
                  <a:lnTo>
                    <a:pt x="340601" y="516521"/>
                  </a:lnTo>
                  <a:lnTo>
                    <a:pt x="340360" y="513981"/>
                  </a:lnTo>
                  <a:lnTo>
                    <a:pt x="339775" y="508901"/>
                  </a:lnTo>
                  <a:lnTo>
                    <a:pt x="339458" y="506361"/>
                  </a:lnTo>
                  <a:lnTo>
                    <a:pt x="339305" y="505091"/>
                  </a:lnTo>
                  <a:lnTo>
                    <a:pt x="341058" y="508901"/>
                  </a:lnTo>
                  <a:lnTo>
                    <a:pt x="342353" y="512711"/>
                  </a:lnTo>
                  <a:lnTo>
                    <a:pt x="342353" y="515251"/>
                  </a:lnTo>
                  <a:lnTo>
                    <a:pt x="342823" y="515251"/>
                  </a:lnTo>
                  <a:lnTo>
                    <a:pt x="343408" y="513981"/>
                  </a:lnTo>
                  <a:lnTo>
                    <a:pt x="343865" y="513981"/>
                  </a:lnTo>
                  <a:lnTo>
                    <a:pt x="343636" y="510171"/>
                  </a:lnTo>
                  <a:lnTo>
                    <a:pt x="343052" y="505091"/>
                  </a:lnTo>
                  <a:lnTo>
                    <a:pt x="342353" y="501281"/>
                  </a:lnTo>
                  <a:lnTo>
                    <a:pt x="344462" y="505091"/>
                  </a:lnTo>
                  <a:lnTo>
                    <a:pt x="345744" y="508901"/>
                  </a:lnTo>
                  <a:lnTo>
                    <a:pt x="345973" y="512711"/>
                  </a:lnTo>
                  <a:lnTo>
                    <a:pt x="345973" y="511441"/>
                  </a:lnTo>
                  <a:lnTo>
                    <a:pt x="346798" y="511441"/>
                  </a:lnTo>
                  <a:lnTo>
                    <a:pt x="346798" y="507631"/>
                  </a:lnTo>
                  <a:lnTo>
                    <a:pt x="345973" y="501281"/>
                  </a:lnTo>
                  <a:lnTo>
                    <a:pt x="345452" y="497471"/>
                  </a:lnTo>
                  <a:lnTo>
                    <a:pt x="345274" y="496201"/>
                  </a:lnTo>
                  <a:lnTo>
                    <a:pt x="347853" y="501281"/>
                  </a:lnTo>
                  <a:lnTo>
                    <a:pt x="349135" y="506361"/>
                  </a:lnTo>
                  <a:lnTo>
                    <a:pt x="348551" y="508901"/>
                  </a:lnTo>
                  <a:lnTo>
                    <a:pt x="349605" y="508901"/>
                  </a:lnTo>
                  <a:lnTo>
                    <a:pt x="350075" y="507631"/>
                  </a:lnTo>
                  <a:lnTo>
                    <a:pt x="349834" y="500011"/>
                  </a:lnTo>
                  <a:lnTo>
                    <a:pt x="347268" y="493661"/>
                  </a:lnTo>
                  <a:lnTo>
                    <a:pt x="346329" y="491121"/>
                  </a:lnTo>
                  <a:lnTo>
                    <a:pt x="344919" y="487311"/>
                  </a:lnTo>
                  <a:lnTo>
                    <a:pt x="343865" y="489851"/>
                  </a:lnTo>
                  <a:lnTo>
                    <a:pt x="343865" y="491121"/>
                  </a:lnTo>
                  <a:lnTo>
                    <a:pt x="342823" y="491121"/>
                  </a:lnTo>
                  <a:lnTo>
                    <a:pt x="343408" y="487311"/>
                  </a:lnTo>
                  <a:lnTo>
                    <a:pt x="343052" y="486041"/>
                  </a:lnTo>
                  <a:lnTo>
                    <a:pt x="342353" y="484771"/>
                  </a:lnTo>
                  <a:lnTo>
                    <a:pt x="341884" y="491121"/>
                  </a:lnTo>
                  <a:lnTo>
                    <a:pt x="340601" y="493661"/>
                  </a:lnTo>
                  <a:lnTo>
                    <a:pt x="338721" y="496201"/>
                  </a:lnTo>
                  <a:lnTo>
                    <a:pt x="339775" y="487311"/>
                  </a:lnTo>
                  <a:lnTo>
                    <a:pt x="338251" y="487311"/>
                  </a:lnTo>
                  <a:lnTo>
                    <a:pt x="336969" y="493661"/>
                  </a:lnTo>
                  <a:lnTo>
                    <a:pt x="336727" y="494931"/>
                  </a:lnTo>
                  <a:lnTo>
                    <a:pt x="334162" y="497471"/>
                  </a:lnTo>
                  <a:lnTo>
                    <a:pt x="335216" y="493661"/>
                  </a:lnTo>
                  <a:lnTo>
                    <a:pt x="334632" y="491121"/>
                  </a:lnTo>
                  <a:lnTo>
                    <a:pt x="334632" y="489851"/>
                  </a:lnTo>
                  <a:lnTo>
                    <a:pt x="332867" y="489851"/>
                  </a:lnTo>
                  <a:lnTo>
                    <a:pt x="332994" y="492391"/>
                  </a:lnTo>
                  <a:lnTo>
                    <a:pt x="333108" y="497471"/>
                  </a:lnTo>
                  <a:lnTo>
                    <a:pt x="330060" y="501281"/>
                  </a:lnTo>
                  <a:lnTo>
                    <a:pt x="329984" y="500011"/>
                  </a:lnTo>
                  <a:lnTo>
                    <a:pt x="329831" y="497471"/>
                  </a:lnTo>
                  <a:lnTo>
                    <a:pt x="331355" y="494931"/>
                  </a:lnTo>
                  <a:lnTo>
                    <a:pt x="331355" y="491121"/>
                  </a:lnTo>
                  <a:lnTo>
                    <a:pt x="329247" y="491121"/>
                  </a:lnTo>
                  <a:lnTo>
                    <a:pt x="329247" y="494931"/>
                  </a:lnTo>
                  <a:lnTo>
                    <a:pt x="329006" y="496201"/>
                  </a:lnTo>
                  <a:lnTo>
                    <a:pt x="327609" y="500011"/>
                  </a:lnTo>
                  <a:lnTo>
                    <a:pt x="328256" y="494931"/>
                  </a:lnTo>
                  <a:lnTo>
                    <a:pt x="328422" y="493661"/>
                  </a:lnTo>
                  <a:lnTo>
                    <a:pt x="327723" y="491121"/>
                  </a:lnTo>
                  <a:lnTo>
                    <a:pt x="327139" y="492391"/>
                  </a:lnTo>
                  <a:lnTo>
                    <a:pt x="326910" y="492391"/>
                  </a:lnTo>
                  <a:lnTo>
                    <a:pt x="326910" y="526681"/>
                  </a:lnTo>
                  <a:lnTo>
                    <a:pt x="326085" y="527951"/>
                  </a:lnTo>
                  <a:lnTo>
                    <a:pt x="325386" y="522871"/>
                  </a:lnTo>
                  <a:lnTo>
                    <a:pt x="326085" y="524141"/>
                  </a:lnTo>
                  <a:lnTo>
                    <a:pt x="326669" y="526681"/>
                  </a:lnTo>
                  <a:lnTo>
                    <a:pt x="326910" y="526681"/>
                  </a:lnTo>
                  <a:lnTo>
                    <a:pt x="326910" y="492391"/>
                  </a:lnTo>
                  <a:lnTo>
                    <a:pt x="325970" y="492391"/>
                  </a:lnTo>
                  <a:lnTo>
                    <a:pt x="325615" y="493661"/>
                  </a:lnTo>
                  <a:lnTo>
                    <a:pt x="325615" y="494931"/>
                  </a:lnTo>
                  <a:lnTo>
                    <a:pt x="325272" y="494931"/>
                  </a:lnTo>
                  <a:lnTo>
                    <a:pt x="325272" y="505091"/>
                  </a:lnTo>
                  <a:lnTo>
                    <a:pt x="323507" y="503821"/>
                  </a:lnTo>
                  <a:lnTo>
                    <a:pt x="321640" y="503821"/>
                  </a:lnTo>
                  <a:lnTo>
                    <a:pt x="322224" y="502551"/>
                  </a:lnTo>
                  <a:lnTo>
                    <a:pt x="322465" y="501281"/>
                  </a:lnTo>
                  <a:lnTo>
                    <a:pt x="322694" y="500011"/>
                  </a:lnTo>
                  <a:lnTo>
                    <a:pt x="323215" y="498741"/>
                  </a:lnTo>
                  <a:lnTo>
                    <a:pt x="323634" y="497471"/>
                  </a:lnTo>
                  <a:lnTo>
                    <a:pt x="323862" y="496201"/>
                  </a:lnTo>
                  <a:lnTo>
                    <a:pt x="325031" y="496201"/>
                  </a:lnTo>
                  <a:lnTo>
                    <a:pt x="325196" y="497103"/>
                  </a:lnTo>
                  <a:lnTo>
                    <a:pt x="325272" y="505091"/>
                  </a:lnTo>
                  <a:lnTo>
                    <a:pt x="325272" y="494931"/>
                  </a:lnTo>
                  <a:lnTo>
                    <a:pt x="324916" y="494931"/>
                  </a:lnTo>
                  <a:lnTo>
                    <a:pt x="324688" y="493661"/>
                  </a:lnTo>
                  <a:lnTo>
                    <a:pt x="324446" y="493661"/>
                  </a:lnTo>
                  <a:lnTo>
                    <a:pt x="324446" y="492391"/>
                  </a:lnTo>
                  <a:lnTo>
                    <a:pt x="322922" y="492391"/>
                  </a:lnTo>
                  <a:lnTo>
                    <a:pt x="323164" y="493661"/>
                  </a:lnTo>
                  <a:lnTo>
                    <a:pt x="322922" y="494931"/>
                  </a:lnTo>
                  <a:lnTo>
                    <a:pt x="322694" y="494931"/>
                  </a:lnTo>
                  <a:lnTo>
                    <a:pt x="322110" y="493661"/>
                  </a:lnTo>
                  <a:lnTo>
                    <a:pt x="321640" y="492391"/>
                  </a:lnTo>
                  <a:lnTo>
                    <a:pt x="321525" y="501281"/>
                  </a:lnTo>
                  <a:lnTo>
                    <a:pt x="321525" y="503821"/>
                  </a:lnTo>
                  <a:lnTo>
                    <a:pt x="321525" y="505091"/>
                  </a:lnTo>
                  <a:lnTo>
                    <a:pt x="319417" y="505091"/>
                  </a:lnTo>
                  <a:lnTo>
                    <a:pt x="319417" y="502551"/>
                  </a:lnTo>
                  <a:lnTo>
                    <a:pt x="320001" y="501281"/>
                  </a:lnTo>
                  <a:lnTo>
                    <a:pt x="321525" y="501281"/>
                  </a:lnTo>
                  <a:lnTo>
                    <a:pt x="321525" y="492391"/>
                  </a:lnTo>
                  <a:lnTo>
                    <a:pt x="321411" y="498741"/>
                  </a:lnTo>
                  <a:lnTo>
                    <a:pt x="320230" y="498741"/>
                  </a:lnTo>
                  <a:lnTo>
                    <a:pt x="320471" y="497471"/>
                  </a:lnTo>
                  <a:lnTo>
                    <a:pt x="321170" y="497471"/>
                  </a:lnTo>
                  <a:lnTo>
                    <a:pt x="321411" y="498741"/>
                  </a:lnTo>
                  <a:lnTo>
                    <a:pt x="321411" y="492391"/>
                  </a:lnTo>
                  <a:lnTo>
                    <a:pt x="321170" y="492391"/>
                  </a:lnTo>
                  <a:lnTo>
                    <a:pt x="320586" y="493661"/>
                  </a:lnTo>
                  <a:lnTo>
                    <a:pt x="320357" y="493661"/>
                  </a:lnTo>
                  <a:lnTo>
                    <a:pt x="320586" y="494931"/>
                  </a:lnTo>
                  <a:lnTo>
                    <a:pt x="318719" y="495947"/>
                  </a:lnTo>
                  <a:lnTo>
                    <a:pt x="318719" y="501281"/>
                  </a:lnTo>
                  <a:lnTo>
                    <a:pt x="318719" y="506361"/>
                  </a:lnTo>
                  <a:lnTo>
                    <a:pt x="317309" y="506361"/>
                  </a:lnTo>
                  <a:lnTo>
                    <a:pt x="315785" y="505091"/>
                  </a:lnTo>
                  <a:lnTo>
                    <a:pt x="316026" y="503821"/>
                  </a:lnTo>
                  <a:lnTo>
                    <a:pt x="316611" y="502551"/>
                  </a:lnTo>
                  <a:lnTo>
                    <a:pt x="317080" y="501281"/>
                  </a:lnTo>
                  <a:lnTo>
                    <a:pt x="317309" y="500011"/>
                  </a:lnTo>
                  <a:lnTo>
                    <a:pt x="318363" y="500011"/>
                  </a:lnTo>
                  <a:lnTo>
                    <a:pt x="318719" y="501281"/>
                  </a:lnTo>
                  <a:lnTo>
                    <a:pt x="318719" y="495947"/>
                  </a:lnTo>
                  <a:lnTo>
                    <a:pt x="318249" y="496201"/>
                  </a:lnTo>
                  <a:lnTo>
                    <a:pt x="318249" y="494931"/>
                  </a:lnTo>
                  <a:lnTo>
                    <a:pt x="318008" y="493661"/>
                  </a:lnTo>
                  <a:lnTo>
                    <a:pt x="315671" y="493661"/>
                  </a:lnTo>
                  <a:lnTo>
                    <a:pt x="316026" y="494931"/>
                  </a:lnTo>
                  <a:lnTo>
                    <a:pt x="315671" y="496201"/>
                  </a:lnTo>
                  <a:lnTo>
                    <a:pt x="315201" y="496201"/>
                  </a:lnTo>
                  <a:lnTo>
                    <a:pt x="314972" y="495592"/>
                  </a:lnTo>
                  <a:lnTo>
                    <a:pt x="314972" y="502551"/>
                  </a:lnTo>
                  <a:lnTo>
                    <a:pt x="314972" y="506361"/>
                  </a:lnTo>
                  <a:lnTo>
                    <a:pt x="313918" y="506361"/>
                  </a:lnTo>
                  <a:lnTo>
                    <a:pt x="312864" y="505091"/>
                  </a:lnTo>
                  <a:lnTo>
                    <a:pt x="313334" y="502551"/>
                  </a:lnTo>
                  <a:lnTo>
                    <a:pt x="314972" y="502551"/>
                  </a:lnTo>
                  <a:lnTo>
                    <a:pt x="314972" y="495592"/>
                  </a:lnTo>
                  <a:lnTo>
                    <a:pt x="314731" y="494931"/>
                  </a:lnTo>
                  <a:lnTo>
                    <a:pt x="314147" y="493661"/>
                  </a:lnTo>
                  <a:lnTo>
                    <a:pt x="313918" y="493661"/>
                  </a:lnTo>
                  <a:lnTo>
                    <a:pt x="313918" y="492391"/>
                  </a:lnTo>
                  <a:lnTo>
                    <a:pt x="313690" y="492391"/>
                  </a:lnTo>
                  <a:lnTo>
                    <a:pt x="313220" y="489851"/>
                  </a:lnTo>
                  <a:lnTo>
                    <a:pt x="313220" y="488581"/>
                  </a:lnTo>
                  <a:lnTo>
                    <a:pt x="314274" y="488581"/>
                  </a:lnTo>
                  <a:lnTo>
                    <a:pt x="314972" y="489851"/>
                  </a:lnTo>
                  <a:lnTo>
                    <a:pt x="315442" y="492391"/>
                  </a:lnTo>
                  <a:lnTo>
                    <a:pt x="315671" y="492391"/>
                  </a:lnTo>
                  <a:lnTo>
                    <a:pt x="315671" y="493661"/>
                  </a:lnTo>
                  <a:lnTo>
                    <a:pt x="316369" y="492391"/>
                  </a:lnTo>
                  <a:lnTo>
                    <a:pt x="317779" y="492391"/>
                  </a:lnTo>
                  <a:lnTo>
                    <a:pt x="317550" y="491121"/>
                  </a:lnTo>
                  <a:lnTo>
                    <a:pt x="317550" y="488581"/>
                  </a:lnTo>
                  <a:lnTo>
                    <a:pt x="318008" y="488581"/>
                  </a:lnTo>
                  <a:lnTo>
                    <a:pt x="319303" y="489851"/>
                  </a:lnTo>
                  <a:lnTo>
                    <a:pt x="319887" y="492391"/>
                  </a:lnTo>
                  <a:lnTo>
                    <a:pt x="320471" y="491121"/>
                  </a:lnTo>
                  <a:lnTo>
                    <a:pt x="320941" y="491121"/>
                  </a:lnTo>
                  <a:lnTo>
                    <a:pt x="320471" y="488581"/>
                  </a:lnTo>
                  <a:lnTo>
                    <a:pt x="320471" y="487311"/>
                  </a:lnTo>
                  <a:lnTo>
                    <a:pt x="320116" y="487311"/>
                  </a:lnTo>
                  <a:lnTo>
                    <a:pt x="320116" y="486041"/>
                  </a:lnTo>
                  <a:lnTo>
                    <a:pt x="320700" y="486041"/>
                  </a:lnTo>
                  <a:lnTo>
                    <a:pt x="321995" y="488581"/>
                  </a:lnTo>
                  <a:lnTo>
                    <a:pt x="322580" y="489851"/>
                  </a:lnTo>
                  <a:lnTo>
                    <a:pt x="322808" y="491121"/>
                  </a:lnTo>
                  <a:lnTo>
                    <a:pt x="323278" y="489851"/>
                  </a:lnTo>
                  <a:lnTo>
                    <a:pt x="324104" y="489851"/>
                  </a:lnTo>
                  <a:lnTo>
                    <a:pt x="324104" y="486041"/>
                  </a:lnTo>
                  <a:lnTo>
                    <a:pt x="324104" y="484771"/>
                  </a:lnTo>
                  <a:lnTo>
                    <a:pt x="325031" y="484771"/>
                  </a:lnTo>
                  <a:lnTo>
                    <a:pt x="325386" y="486041"/>
                  </a:lnTo>
                  <a:lnTo>
                    <a:pt x="325856" y="488581"/>
                  </a:lnTo>
                  <a:lnTo>
                    <a:pt x="326199" y="489851"/>
                  </a:lnTo>
                  <a:lnTo>
                    <a:pt x="326669" y="489851"/>
                  </a:lnTo>
                  <a:lnTo>
                    <a:pt x="327253" y="488581"/>
                  </a:lnTo>
                  <a:lnTo>
                    <a:pt x="327723" y="488581"/>
                  </a:lnTo>
                  <a:lnTo>
                    <a:pt x="327723" y="487311"/>
                  </a:lnTo>
                  <a:lnTo>
                    <a:pt x="327964" y="486041"/>
                  </a:lnTo>
                  <a:lnTo>
                    <a:pt x="328193" y="486041"/>
                  </a:lnTo>
                  <a:lnTo>
                    <a:pt x="328422" y="484771"/>
                  </a:lnTo>
                  <a:lnTo>
                    <a:pt x="329133" y="488581"/>
                  </a:lnTo>
                  <a:lnTo>
                    <a:pt x="329946" y="487311"/>
                  </a:lnTo>
                  <a:lnTo>
                    <a:pt x="331228" y="487311"/>
                  </a:lnTo>
                  <a:lnTo>
                    <a:pt x="331228" y="484771"/>
                  </a:lnTo>
                  <a:lnTo>
                    <a:pt x="331228" y="483501"/>
                  </a:lnTo>
                  <a:lnTo>
                    <a:pt x="331470" y="482231"/>
                  </a:lnTo>
                  <a:lnTo>
                    <a:pt x="332054" y="482231"/>
                  </a:lnTo>
                  <a:lnTo>
                    <a:pt x="332524" y="484771"/>
                  </a:lnTo>
                  <a:lnTo>
                    <a:pt x="332867" y="486041"/>
                  </a:lnTo>
                  <a:lnTo>
                    <a:pt x="334391" y="486041"/>
                  </a:lnTo>
                  <a:lnTo>
                    <a:pt x="334391" y="483501"/>
                  </a:lnTo>
                  <a:lnTo>
                    <a:pt x="334746" y="482231"/>
                  </a:lnTo>
                  <a:lnTo>
                    <a:pt x="334746" y="480961"/>
                  </a:lnTo>
                  <a:lnTo>
                    <a:pt x="334975" y="480961"/>
                  </a:lnTo>
                  <a:lnTo>
                    <a:pt x="335216" y="479691"/>
                  </a:lnTo>
                  <a:lnTo>
                    <a:pt x="335915" y="479691"/>
                  </a:lnTo>
                  <a:lnTo>
                    <a:pt x="336105" y="478421"/>
                  </a:lnTo>
                  <a:lnTo>
                    <a:pt x="336867" y="473341"/>
                  </a:lnTo>
                  <a:lnTo>
                    <a:pt x="337134" y="468261"/>
                  </a:lnTo>
                  <a:lnTo>
                    <a:pt x="337058" y="464451"/>
                  </a:lnTo>
                  <a:lnTo>
                    <a:pt x="336842" y="460641"/>
                  </a:lnTo>
                  <a:lnTo>
                    <a:pt x="335686" y="453021"/>
                  </a:lnTo>
                  <a:lnTo>
                    <a:pt x="334860" y="453021"/>
                  </a:lnTo>
                  <a:lnTo>
                    <a:pt x="334975" y="458101"/>
                  </a:lnTo>
                  <a:lnTo>
                    <a:pt x="335102" y="472071"/>
                  </a:lnTo>
                  <a:lnTo>
                    <a:pt x="332282" y="478421"/>
                  </a:lnTo>
                  <a:lnTo>
                    <a:pt x="332714" y="473151"/>
                  </a:lnTo>
                  <a:lnTo>
                    <a:pt x="332663" y="465721"/>
                  </a:lnTo>
                  <a:lnTo>
                    <a:pt x="332346" y="463181"/>
                  </a:lnTo>
                  <a:lnTo>
                    <a:pt x="332181" y="461911"/>
                  </a:lnTo>
                  <a:lnTo>
                    <a:pt x="331698" y="458101"/>
                  </a:lnTo>
                  <a:lnTo>
                    <a:pt x="330492" y="453491"/>
                  </a:lnTo>
                  <a:lnTo>
                    <a:pt x="330187" y="457492"/>
                  </a:lnTo>
                  <a:lnTo>
                    <a:pt x="330187" y="468261"/>
                  </a:lnTo>
                  <a:lnTo>
                    <a:pt x="329603" y="472071"/>
                  </a:lnTo>
                  <a:lnTo>
                    <a:pt x="328891" y="475881"/>
                  </a:lnTo>
                  <a:lnTo>
                    <a:pt x="327723" y="478421"/>
                  </a:lnTo>
                  <a:lnTo>
                    <a:pt x="327025" y="478421"/>
                  </a:lnTo>
                  <a:lnTo>
                    <a:pt x="326326" y="477151"/>
                  </a:lnTo>
                  <a:lnTo>
                    <a:pt x="326783" y="474611"/>
                  </a:lnTo>
                  <a:lnTo>
                    <a:pt x="327253" y="470801"/>
                  </a:lnTo>
                  <a:lnTo>
                    <a:pt x="327837" y="466991"/>
                  </a:lnTo>
                  <a:lnTo>
                    <a:pt x="327609" y="463181"/>
                  </a:lnTo>
                  <a:lnTo>
                    <a:pt x="328079" y="464451"/>
                  </a:lnTo>
                  <a:lnTo>
                    <a:pt x="328891" y="464451"/>
                  </a:lnTo>
                  <a:lnTo>
                    <a:pt x="330187" y="468261"/>
                  </a:lnTo>
                  <a:lnTo>
                    <a:pt x="330187" y="457492"/>
                  </a:lnTo>
                  <a:lnTo>
                    <a:pt x="329946" y="460641"/>
                  </a:lnTo>
                  <a:lnTo>
                    <a:pt x="328891" y="461911"/>
                  </a:lnTo>
                  <a:lnTo>
                    <a:pt x="327253" y="456831"/>
                  </a:lnTo>
                  <a:lnTo>
                    <a:pt x="328663" y="455561"/>
                  </a:lnTo>
                  <a:lnTo>
                    <a:pt x="324218" y="451751"/>
                  </a:lnTo>
                  <a:lnTo>
                    <a:pt x="322922" y="451751"/>
                  </a:lnTo>
                  <a:lnTo>
                    <a:pt x="325272" y="454291"/>
                  </a:lnTo>
                  <a:lnTo>
                    <a:pt x="325501" y="458101"/>
                  </a:lnTo>
                  <a:lnTo>
                    <a:pt x="324916" y="461911"/>
                  </a:lnTo>
                  <a:lnTo>
                    <a:pt x="324269" y="460641"/>
                  </a:lnTo>
                  <a:lnTo>
                    <a:pt x="323977" y="460057"/>
                  </a:lnTo>
                  <a:lnTo>
                    <a:pt x="323977" y="466991"/>
                  </a:lnTo>
                  <a:lnTo>
                    <a:pt x="323977" y="469531"/>
                  </a:lnTo>
                  <a:lnTo>
                    <a:pt x="323049" y="475881"/>
                  </a:lnTo>
                  <a:lnTo>
                    <a:pt x="322224" y="478421"/>
                  </a:lnTo>
                  <a:lnTo>
                    <a:pt x="320941" y="478421"/>
                  </a:lnTo>
                  <a:lnTo>
                    <a:pt x="320700" y="475881"/>
                  </a:lnTo>
                  <a:lnTo>
                    <a:pt x="321170" y="472071"/>
                  </a:lnTo>
                  <a:lnTo>
                    <a:pt x="321754" y="469531"/>
                  </a:lnTo>
                  <a:lnTo>
                    <a:pt x="322694" y="466991"/>
                  </a:lnTo>
                  <a:lnTo>
                    <a:pt x="323977" y="466991"/>
                  </a:lnTo>
                  <a:lnTo>
                    <a:pt x="323977" y="460057"/>
                  </a:lnTo>
                  <a:lnTo>
                    <a:pt x="323634" y="459371"/>
                  </a:lnTo>
                  <a:lnTo>
                    <a:pt x="321525" y="455561"/>
                  </a:lnTo>
                  <a:lnTo>
                    <a:pt x="319532" y="453021"/>
                  </a:lnTo>
                  <a:lnTo>
                    <a:pt x="317195" y="453021"/>
                  </a:lnTo>
                  <a:lnTo>
                    <a:pt x="320586" y="456831"/>
                  </a:lnTo>
                  <a:lnTo>
                    <a:pt x="320586" y="458101"/>
                  </a:lnTo>
                  <a:lnTo>
                    <a:pt x="320001" y="460641"/>
                  </a:lnTo>
                  <a:lnTo>
                    <a:pt x="318719" y="458101"/>
                  </a:lnTo>
                  <a:lnTo>
                    <a:pt x="318008" y="457758"/>
                  </a:lnTo>
                  <a:lnTo>
                    <a:pt x="318008" y="470801"/>
                  </a:lnTo>
                  <a:lnTo>
                    <a:pt x="317779" y="473341"/>
                  </a:lnTo>
                  <a:lnTo>
                    <a:pt x="317309" y="475881"/>
                  </a:lnTo>
                  <a:lnTo>
                    <a:pt x="316725" y="478421"/>
                  </a:lnTo>
                  <a:lnTo>
                    <a:pt x="315556" y="478421"/>
                  </a:lnTo>
                  <a:lnTo>
                    <a:pt x="315201" y="475881"/>
                  </a:lnTo>
                  <a:lnTo>
                    <a:pt x="315556" y="473341"/>
                  </a:lnTo>
                  <a:lnTo>
                    <a:pt x="315785" y="469531"/>
                  </a:lnTo>
                  <a:lnTo>
                    <a:pt x="316369" y="466991"/>
                  </a:lnTo>
                  <a:lnTo>
                    <a:pt x="317779" y="466991"/>
                  </a:lnTo>
                  <a:lnTo>
                    <a:pt x="317957" y="468261"/>
                  </a:lnTo>
                  <a:lnTo>
                    <a:pt x="318008" y="470801"/>
                  </a:lnTo>
                  <a:lnTo>
                    <a:pt x="318008" y="457758"/>
                  </a:lnTo>
                  <a:lnTo>
                    <a:pt x="313563" y="455561"/>
                  </a:lnTo>
                  <a:lnTo>
                    <a:pt x="311467" y="454291"/>
                  </a:lnTo>
                  <a:lnTo>
                    <a:pt x="309118" y="454291"/>
                  </a:lnTo>
                  <a:lnTo>
                    <a:pt x="311696" y="455561"/>
                  </a:lnTo>
                  <a:lnTo>
                    <a:pt x="315328" y="460641"/>
                  </a:lnTo>
                  <a:lnTo>
                    <a:pt x="314032" y="461911"/>
                  </a:lnTo>
                  <a:lnTo>
                    <a:pt x="313563" y="461238"/>
                  </a:lnTo>
                  <a:lnTo>
                    <a:pt x="313563" y="470801"/>
                  </a:lnTo>
                  <a:lnTo>
                    <a:pt x="313563" y="475881"/>
                  </a:lnTo>
                  <a:lnTo>
                    <a:pt x="312978" y="478421"/>
                  </a:lnTo>
                  <a:lnTo>
                    <a:pt x="312280" y="478421"/>
                  </a:lnTo>
                  <a:lnTo>
                    <a:pt x="312280" y="494931"/>
                  </a:lnTo>
                  <a:lnTo>
                    <a:pt x="312280" y="496201"/>
                  </a:lnTo>
                  <a:lnTo>
                    <a:pt x="311810" y="496201"/>
                  </a:lnTo>
                  <a:lnTo>
                    <a:pt x="311226" y="494931"/>
                  </a:lnTo>
                  <a:lnTo>
                    <a:pt x="310756" y="494931"/>
                  </a:lnTo>
                  <a:lnTo>
                    <a:pt x="310527" y="493661"/>
                  </a:lnTo>
                  <a:lnTo>
                    <a:pt x="310286" y="493661"/>
                  </a:lnTo>
                  <a:lnTo>
                    <a:pt x="309880" y="492391"/>
                  </a:lnTo>
                  <a:lnTo>
                    <a:pt x="309473" y="491121"/>
                  </a:lnTo>
                  <a:lnTo>
                    <a:pt x="309232" y="489851"/>
                  </a:lnTo>
                  <a:lnTo>
                    <a:pt x="309943" y="489851"/>
                  </a:lnTo>
                  <a:lnTo>
                    <a:pt x="311581" y="492391"/>
                  </a:lnTo>
                  <a:lnTo>
                    <a:pt x="311810" y="492391"/>
                  </a:lnTo>
                  <a:lnTo>
                    <a:pt x="312280" y="494931"/>
                  </a:lnTo>
                  <a:lnTo>
                    <a:pt x="312280" y="478421"/>
                  </a:lnTo>
                  <a:lnTo>
                    <a:pt x="312051" y="478421"/>
                  </a:lnTo>
                  <a:lnTo>
                    <a:pt x="311467" y="475881"/>
                  </a:lnTo>
                  <a:lnTo>
                    <a:pt x="311467" y="470801"/>
                  </a:lnTo>
                  <a:lnTo>
                    <a:pt x="311696" y="469531"/>
                  </a:lnTo>
                  <a:lnTo>
                    <a:pt x="311924" y="468261"/>
                  </a:lnTo>
                  <a:lnTo>
                    <a:pt x="313105" y="468261"/>
                  </a:lnTo>
                  <a:lnTo>
                    <a:pt x="313563" y="470801"/>
                  </a:lnTo>
                  <a:lnTo>
                    <a:pt x="313563" y="461238"/>
                  </a:lnTo>
                  <a:lnTo>
                    <a:pt x="313156" y="460641"/>
                  </a:lnTo>
                  <a:lnTo>
                    <a:pt x="312280" y="459371"/>
                  </a:lnTo>
                  <a:lnTo>
                    <a:pt x="309473" y="458482"/>
                  </a:lnTo>
                  <a:lnTo>
                    <a:pt x="309473" y="477151"/>
                  </a:lnTo>
                  <a:lnTo>
                    <a:pt x="309003" y="478421"/>
                  </a:lnTo>
                  <a:lnTo>
                    <a:pt x="308190" y="478421"/>
                  </a:lnTo>
                  <a:lnTo>
                    <a:pt x="308190" y="496201"/>
                  </a:lnTo>
                  <a:lnTo>
                    <a:pt x="308190" y="497471"/>
                  </a:lnTo>
                  <a:lnTo>
                    <a:pt x="306311" y="497471"/>
                  </a:lnTo>
                  <a:lnTo>
                    <a:pt x="306666" y="496201"/>
                  </a:lnTo>
                  <a:lnTo>
                    <a:pt x="305498" y="493661"/>
                  </a:lnTo>
                  <a:lnTo>
                    <a:pt x="305498" y="492391"/>
                  </a:lnTo>
                  <a:lnTo>
                    <a:pt x="306425" y="492391"/>
                  </a:lnTo>
                  <a:lnTo>
                    <a:pt x="307136" y="493661"/>
                  </a:lnTo>
                  <a:lnTo>
                    <a:pt x="307721" y="494931"/>
                  </a:lnTo>
                  <a:lnTo>
                    <a:pt x="308190" y="496201"/>
                  </a:lnTo>
                  <a:lnTo>
                    <a:pt x="308190" y="478421"/>
                  </a:lnTo>
                  <a:lnTo>
                    <a:pt x="307835" y="478421"/>
                  </a:lnTo>
                  <a:lnTo>
                    <a:pt x="307479" y="477151"/>
                  </a:lnTo>
                  <a:lnTo>
                    <a:pt x="307606" y="470801"/>
                  </a:lnTo>
                  <a:lnTo>
                    <a:pt x="307721" y="469531"/>
                  </a:lnTo>
                  <a:lnTo>
                    <a:pt x="309003" y="469531"/>
                  </a:lnTo>
                  <a:lnTo>
                    <a:pt x="309410" y="471728"/>
                  </a:lnTo>
                  <a:lnTo>
                    <a:pt x="309473" y="477151"/>
                  </a:lnTo>
                  <a:lnTo>
                    <a:pt x="309473" y="458482"/>
                  </a:lnTo>
                  <a:lnTo>
                    <a:pt x="308305" y="458101"/>
                  </a:lnTo>
                  <a:lnTo>
                    <a:pt x="306781" y="454291"/>
                  </a:lnTo>
                  <a:lnTo>
                    <a:pt x="305727" y="454291"/>
                  </a:lnTo>
                  <a:lnTo>
                    <a:pt x="306197" y="455561"/>
                  </a:lnTo>
                  <a:lnTo>
                    <a:pt x="305142" y="455561"/>
                  </a:lnTo>
                  <a:lnTo>
                    <a:pt x="305612" y="456831"/>
                  </a:lnTo>
                  <a:lnTo>
                    <a:pt x="305142" y="458101"/>
                  </a:lnTo>
                  <a:lnTo>
                    <a:pt x="305371" y="459371"/>
                  </a:lnTo>
                  <a:lnTo>
                    <a:pt x="305257" y="470801"/>
                  </a:lnTo>
                  <a:lnTo>
                    <a:pt x="305257" y="475881"/>
                  </a:lnTo>
                  <a:lnTo>
                    <a:pt x="304787" y="478421"/>
                  </a:lnTo>
                  <a:lnTo>
                    <a:pt x="303974" y="478421"/>
                  </a:lnTo>
                  <a:lnTo>
                    <a:pt x="303974" y="496201"/>
                  </a:lnTo>
                  <a:lnTo>
                    <a:pt x="303974" y="497471"/>
                  </a:lnTo>
                  <a:lnTo>
                    <a:pt x="303733" y="497471"/>
                  </a:lnTo>
                  <a:lnTo>
                    <a:pt x="302920" y="496201"/>
                  </a:lnTo>
                  <a:lnTo>
                    <a:pt x="302691" y="496201"/>
                  </a:lnTo>
                  <a:lnTo>
                    <a:pt x="302094" y="494931"/>
                  </a:lnTo>
                  <a:lnTo>
                    <a:pt x="301866" y="493661"/>
                  </a:lnTo>
                  <a:lnTo>
                    <a:pt x="302094" y="493661"/>
                  </a:lnTo>
                  <a:lnTo>
                    <a:pt x="302336" y="492391"/>
                  </a:lnTo>
                  <a:lnTo>
                    <a:pt x="302920" y="493661"/>
                  </a:lnTo>
                  <a:lnTo>
                    <a:pt x="303974" y="496201"/>
                  </a:lnTo>
                  <a:lnTo>
                    <a:pt x="303974" y="478421"/>
                  </a:lnTo>
                  <a:lnTo>
                    <a:pt x="303326" y="477151"/>
                  </a:lnTo>
                  <a:lnTo>
                    <a:pt x="302691" y="475881"/>
                  </a:lnTo>
                  <a:lnTo>
                    <a:pt x="302691" y="470801"/>
                  </a:lnTo>
                  <a:lnTo>
                    <a:pt x="302920" y="469531"/>
                  </a:lnTo>
                  <a:lnTo>
                    <a:pt x="303149" y="468261"/>
                  </a:lnTo>
                  <a:lnTo>
                    <a:pt x="304444" y="468261"/>
                  </a:lnTo>
                  <a:lnTo>
                    <a:pt x="305257" y="470801"/>
                  </a:lnTo>
                  <a:lnTo>
                    <a:pt x="305257" y="459371"/>
                  </a:lnTo>
                  <a:lnTo>
                    <a:pt x="301752" y="459371"/>
                  </a:lnTo>
                  <a:lnTo>
                    <a:pt x="301282" y="458736"/>
                  </a:lnTo>
                  <a:lnTo>
                    <a:pt x="301282" y="475881"/>
                  </a:lnTo>
                  <a:lnTo>
                    <a:pt x="301282" y="477151"/>
                  </a:lnTo>
                  <a:lnTo>
                    <a:pt x="300812" y="477151"/>
                  </a:lnTo>
                  <a:lnTo>
                    <a:pt x="299173" y="475881"/>
                  </a:lnTo>
                  <a:lnTo>
                    <a:pt x="298234" y="472071"/>
                  </a:lnTo>
                  <a:lnTo>
                    <a:pt x="298234" y="478421"/>
                  </a:lnTo>
                  <a:lnTo>
                    <a:pt x="294843" y="478421"/>
                  </a:lnTo>
                  <a:lnTo>
                    <a:pt x="295313" y="477151"/>
                  </a:lnTo>
                  <a:lnTo>
                    <a:pt x="294614" y="473341"/>
                  </a:lnTo>
                  <a:lnTo>
                    <a:pt x="294614" y="470801"/>
                  </a:lnTo>
                  <a:lnTo>
                    <a:pt x="295554" y="470801"/>
                  </a:lnTo>
                  <a:lnTo>
                    <a:pt x="297192" y="473341"/>
                  </a:lnTo>
                  <a:lnTo>
                    <a:pt x="297421" y="474611"/>
                  </a:lnTo>
                  <a:lnTo>
                    <a:pt x="298005" y="477151"/>
                  </a:lnTo>
                  <a:lnTo>
                    <a:pt x="298234" y="478421"/>
                  </a:lnTo>
                  <a:lnTo>
                    <a:pt x="298234" y="472071"/>
                  </a:lnTo>
                  <a:lnTo>
                    <a:pt x="298119" y="470801"/>
                  </a:lnTo>
                  <a:lnTo>
                    <a:pt x="298005" y="469531"/>
                  </a:lnTo>
                  <a:lnTo>
                    <a:pt x="299173" y="469531"/>
                  </a:lnTo>
                  <a:lnTo>
                    <a:pt x="299999" y="470801"/>
                  </a:lnTo>
                  <a:lnTo>
                    <a:pt x="300812" y="473341"/>
                  </a:lnTo>
                  <a:lnTo>
                    <a:pt x="301282" y="475881"/>
                  </a:lnTo>
                  <a:lnTo>
                    <a:pt x="301282" y="458736"/>
                  </a:lnTo>
                  <a:lnTo>
                    <a:pt x="298945" y="455561"/>
                  </a:lnTo>
                  <a:lnTo>
                    <a:pt x="297421" y="455561"/>
                  </a:lnTo>
                  <a:lnTo>
                    <a:pt x="297649" y="456831"/>
                  </a:lnTo>
                  <a:lnTo>
                    <a:pt x="298704" y="458101"/>
                  </a:lnTo>
                  <a:lnTo>
                    <a:pt x="298945" y="459371"/>
                  </a:lnTo>
                  <a:lnTo>
                    <a:pt x="298475" y="458101"/>
                  </a:lnTo>
                  <a:lnTo>
                    <a:pt x="293090" y="455561"/>
                  </a:lnTo>
                  <a:lnTo>
                    <a:pt x="292620" y="454545"/>
                  </a:lnTo>
                  <a:lnTo>
                    <a:pt x="292620" y="475881"/>
                  </a:lnTo>
                  <a:lnTo>
                    <a:pt x="292277" y="477151"/>
                  </a:lnTo>
                  <a:lnTo>
                    <a:pt x="291693" y="477151"/>
                  </a:lnTo>
                  <a:lnTo>
                    <a:pt x="290169" y="475881"/>
                  </a:lnTo>
                  <a:lnTo>
                    <a:pt x="289928" y="473341"/>
                  </a:lnTo>
                  <a:lnTo>
                    <a:pt x="289344" y="472071"/>
                  </a:lnTo>
                  <a:lnTo>
                    <a:pt x="289344" y="469531"/>
                  </a:lnTo>
                  <a:lnTo>
                    <a:pt x="290639" y="469531"/>
                  </a:lnTo>
                  <a:lnTo>
                    <a:pt x="291452" y="470801"/>
                  </a:lnTo>
                  <a:lnTo>
                    <a:pt x="292620" y="475881"/>
                  </a:lnTo>
                  <a:lnTo>
                    <a:pt x="292620" y="454545"/>
                  </a:lnTo>
                  <a:lnTo>
                    <a:pt x="292506" y="454291"/>
                  </a:lnTo>
                  <a:lnTo>
                    <a:pt x="290753" y="454291"/>
                  </a:lnTo>
                  <a:lnTo>
                    <a:pt x="292506" y="459371"/>
                  </a:lnTo>
                  <a:lnTo>
                    <a:pt x="292150" y="459371"/>
                  </a:lnTo>
                  <a:lnTo>
                    <a:pt x="288417" y="454291"/>
                  </a:lnTo>
                  <a:lnTo>
                    <a:pt x="288175" y="454291"/>
                  </a:lnTo>
                  <a:lnTo>
                    <a:pt x="288175" y="477151"/>
                  </a:lnTo>
                  <a:lnTo>
                    <a:pt x="287705" y="477151"/>
                  </a:lnTo>
                  <a:lnTo>
                    <a:pt x="286423" y="475881"/>
                  </a:lnTo>
                  <a:lnTo>
                    <a:pt x="285534" y="473151"/>
                  </a:lnTo>
                  <a:lnTo>
                    <a:pt x="285140" y="472071"/>
                  </a:lnTo>
                  <a:lnTo>
                    <a:pt x="284899" y="469531"/>
                  </a:lnTo>
                  <a:lnTo>
                    <a:pt x="285597" y="469531"/>
                  </a:lnTo>
                  <a:lnTo>
                    <a:pt x="286651" y="470801"/>
                  </a:lnTo>
                  <a:lnTo>
                    <a:pt x="287947" y="474611"/>
                  </a:lnTo>
                  <a:lnTo>
                    <a:pt x="288175" y="477151"/>
                  </a:lnTo>
                  <a:lnTo>
                    <a:pt x="288175" y="454291"/>
                  </a:lnTo>
                  <a:lnTo>
                    <a:pt x="284200" y="454291"/>
                  </a:lnTo>
                  <a:lnTo>
                    <a:pt x="283425" y="453021"/>
                  </a:lnTo>
                  <a:lnTo>
                    <a:pt x="283375" y="477151"/>
                  </a:lnTo>
                  <a:lnTo>
                    <a:pt x="280924" y="477151"/>
                  </a:lnTo>
                  <a:lnTo>
                    <a:pt x="281279" y="475881"/>
                  </a:lnTo>
                  <a:lnTo>
                    <a:pt x="280924" y="474611"/>
                  </a:lnTo>
                  <a:lnTo>
                    <a:pt x="280695" y="473341"/>
                  </a:lnTo>
                  <a:lnTo>
                    <a:pt x="280695" y="472071"/>
                  </a:lnTo>
                  <a:lnTo>
                    <a:pt x="280695" y="470801"/>
                  </a:lnTo>
                  <a:lnTo>
                    <a:pt x="281508" y="470801"/>
                  </a:lnTo>
                  <a:lnTo>
                    <a:pt x="282562" y="473341"/>
                  </a:lnTo>
                  <a:lnTo>
                    <a:pt x="283032" y="475881"/>
                  </a:lnTo>
                  <a:lnTo>
                    <a:pt x="283375" y="477151"/>
                  </a:lnTo>
                  <a:lnTo>
                    <a:pt x="283375" y="452945"/>
                  </a:lnTo>
                  <a:lnTo>
                    <a:pt x="281863" y="450481"/>
                  </a:lnTo>
                  <a:lnTo>
                    <a:pt x="300355" y="450481"/>
                  </a:lnTo>
                  <a:lnTo>
                    <a:pt x="310642" y="449211"/>
                  </a:lnTo>
                  <a:lnTo>
                    <a:pt x="321754" y="447941"/>
                  </a:lnTo>
                  <a:lnTo>
                    <a:pt x="341058" y="442861"/>
                  </a:lnTo>
                  <a:lnTo>
                    <a:pt x="344462" y="445401"/>
                  </a:lnTo>
                  <a:lnTo>
                    <a:pt x="345389" y="453021"/>
                  </a:lnTo>
                  <a:lnTo>
                    <a:pt x="346100" y="461911"/>
                  </a:lnTo>
                  <a:lnTo>
                    <a:pt x="349250" y="465721"/>
                  </a:lnTo>
                  <a:lnTo>
                    <a:pt x="350545" y="470801"/>
                  </a:lnTo>
                  <a:lnTo>
                    <a:pt x="347383" y="478421"/>
                  </a:lnTo>
                  <a:lnTo>
                    <a:pt x="348665" y="483501"/>
                  </a:lnTo>
                  <a:lnTo>
                    <a:pt x="351828" y="488581"/>
                  </a:lnTo>
                  <a:lnTo>
                    <a:pt x="356387" y="492391"/>
                  </a:lnTo>
                  <a:lnTo>
                    <a:pt x="360489" y="496201"/>
                  </a:lnTo>
                  <a:lnTo>
                    <a:pt x="360959" y="501281"/>
                  </a:lnTo>
                  <a:lnTo>
                    <a:pt x="360959" y="471233"/>
                  </a:lnTo>
                  <a:lnTo>
                    <a:pt x="360603" y="470801"/>
                  </a:lnTo>
                  <a:lnTo>
                    <a:pt x="359905" y="466991"/>
                  </a:lnTo>
                  <a:lnTo>
                    <a:pt x="360718" y="468261"/>
                  </a:lnTo>
                  <a:lnTo>
                    <a:pt x="361657" y="468261"/>
                  </a:lnTo>
                  <a:lnTo>
                    <a:pt x="363994" y="472071"/>
                  </a:lnTo>
                  <a:lnTo>
                    <a:pt x="363994" y="467271"/>
                  </a:lnTo>
                  <a:lnTo>
                    <a:pt x="363766" y="466991"/>
                  </a:lnTo>
                  <a:lnTo>
                    <a:pt x="362712" y="465721"/>
                  </a:lnTo>
                  <a:lnTo>
                    <a:pt x="361657" y="461911"/>
                  </a:lnTo>
                  <a:lnTo>
                    <a:pt x="359079" y="459371"/>
                  </a:lnTo>
                  <a:lnTo>
                    <a:pt x="362470" y="460641"/>
                  </a:lnTo>
                  <a:lnTo>
                    <a:pt x="363994" y="461911"/>
                  </a:lnTo>
                  <a:lnTo>
                    <a:pt x="365747" y="465721"/>
                  </a:lnTo>
                  <a:lnTo>
                    <a:pt x="366331" y="468261"/>
                  </a:lnTo>
                  <a:lnTo>
                    <a:pt x="366331" y="462495"/>
                  </a:lnTo>
                  <a:lnTo>
                    <a:pt x="365988" y="461911"/>
                  </a:lnTo>
                  <a:lnTo>
                    <a:pt x="364274" y="459371"/>
                  </a:lnTo>
                  <a:lnTo>
                    <a:pt x="363410" y="458101"/>
                  </a:lnTo>
                  <a:lnTo>
                    <a:pt x="362597" y="453021"/>
                  </a:lnTo>
                  <a:lnTo>
                    <a:pt x="359549" y="449211"/>
                  </a:lnTo>
                  <a:lnTo>
                    <a:pt x="363994" y="453021"/>
                  </a:lnTo>
                  <a:lnTo>
                    <a:pt x="365747" y="453021"/>
                  </a:lnTo>
                  <a:lnTo>
                    <a:pt x="367741" y="460641"/>
                  </a:lnTo>
                  <a:lnTo>
                    <a:pt x="368325" y="463181"/>
                  </a:lnTo>
                  <a:lnTo>
                    <a:pt x="368325" y="457669"/>
                  </a:lnTo>
                  <a:lnTo>
                    <a:pt x="366979" y="452780"/>
                  </a:lnTo>
                  <a:lnTo>
                    <a:pt x="366102" y="449211"/>
                  </a:lnTo>
                  <a:lnTo>
                    <a:pt x="365163" y="445401"/>
                  </a:lnTo>
                  <a:lnTo>
                    <a:pt x="362826" y="442861"/>
                  </a:lnTo>
                  <a:lnTo>
                    <a:pt x="361657" y="441591"/>
                  </a:lnTo>
                  <a:lnTo>
                    <a:pt x="366572" y="444131"/>
                  </a:lnTo>
                  <a:lnTo>
                    <a:pt x="370192" y="449211"/>
                  </a:lnTo>
                  <a:lnTo>
                    <a:pt x="370192" y="446811"/>
                  </a:lnTo>
                  <a:lnTo>
                    <a:pt x="369849" y="445401"/>
                  </a:lnTo>
                  <a:lnTo>
                    <a:pt x="367157" y="441591"/>
                  </a:lnTo>
                  <a:lnTo>
                    <a:pt x="364972" y="439051"/>
                  </a:lnTo>
                  <a:lnTo>
                    <a:pt x="363994" y="437908"/>
                  </a:lnTo>
                  <a:lnTo>
                    <a:pt x="368211" y="440321"/>
                  </a:lnTo>
                  <a:lnTo>
                    <a:pt x="371017" y="442861"/>
                  </a:lnTo>
                  <a:lnTo>
                    <a:pt x="372541" y="447941"/>
                  </a:lnTo>
                  <a:lnTo>
                    <a:pt x="372770" y="450481"/>
                  </a:lnTo>
                  <a:lnTo>
                    <a:pt x="372770" y="435343"/>
                  </a:lnTo>
                  <a:lnTo>
                    <a:pt x="370535" y="432701"/>
                  </a:lnTo>
                  <a:lnTo>
                    <a:pt x="361302" y="431431"/>
                  </a:lnTo>
                  <a:lnTo>
                    <a:pt x="347611" y="431431"/>
                  </a:lnTo>
                  <a:lnTo>
                    <a:pt x="343281" y="433971"/>
                  </a:lnTo>
                  <a:lnTo>
                    <a:pt x="339191" y="437781"/>
                  </a:lnTo>
                  <a:lnTo>
                    <a:pt x="333222" y="436511"/>
                  </a:lnTo>
                  <a:lnTo>
                    <a:pt x="332638" y="436143"/>
                  </a:lnTo>
                  <a:lnTo>
                    <a:pt x="332638" y="441591"/>
                  </a:lnTo>
                  <a:lnTo>
                    <a:pt x="331114" y="441591"/>
                  </a:lnTo>
                  <a:lnTo>
                    <a:pt x="329831" y="440321"/>
                  </a:lnTo>
                  <a:lnTo>
                    <a:pt x="328777" y="440321"/>
                  </a:lnTo>
                  <a:lnTo>
                    <a:pt x="328079" y="439051"/>
                  </a:lnTo>
                  <a:lnTo>
                    <a:pt x="330885" y="439051"/>
                  </a:lnTo>
                  <a:lnTo>
                    <a:pt x="332168" y="440321"/>
                  </a:lnTo>
                  <a:lnTo>
                    <a:pt x="332638" y="441591"/>
                  </a:lnTo>
                  <a:lnTo>
                    <a:pt x="332638" y="436143"/>
                  </a:lnTo>
                  <a:lnTo>
                    <a:pt x="326910" y="432485"/>
                  </a:lnTo>
                  <a:lnTo>
                    <a:pt x="326910" y="436511"/>
                  </a:lnTo>
                  <a:lnTo>
                    <a:pt x="326326" y="437781"/>
                  </a:lnTo>
                  <a:lnTo>
                    <a:pt x="324802" y="436511"/>
                  </a:lnTo>
                  <a:lnTo>
                    <a:pt x="320230" y="435241"/>
                  </a:lnTo>
                  <a:lnTo>
                    <a:pt x="313448" y="427621"/>
                  </a:lnTo>
                  <a:lnTo>
                    <a:pt x="306082" y="422541"/>
                  </a:lnTo>
                  <a:lnTo>
                    <a:pt x="312508" y="423811"/>
                  </a:lnTo>
                  <a:lnTo>
                    <a:pt x="319189" y="430161"/>
                  </a:lnTo>
                  <a:lnTo>
                    <a:pt x="325856" y="435241"/>
                  </a:lnTo>
                  <a:lnTo>
                    <a:pt x="326910" y="436511"/>
                  </a:lnTo>
                  <a:lnTo>
                    <a:pt x="326910" y="432485"/>
                  </a:lnTo>
                  <a:lnTo>
                    <a:pt x="325272" y="431431"/>
                  </a:lnTo>
                  <a:lnTo>
                    <a:pt x="314401" y="423811"/>
                  </a:lnTo>
                  <a:lnTo>
                    <a:pt x="312051" y="422541"/>
                  </a:lnTo>
                  <a:lnTo>
                    <a:pt x="304977" y="418731"/>
                  </a:lnTo>
                  <a:lnTo>
                    <a:pt x="296989" y="414921"/>
                  </a:lnTo>
                  <a:lnTo>
                    <a:pt x="290398" y="413651"/>
                  </a:lnTo>
                  <a:lnTo>
                    <a:pt x="294970" y="420001"/>
                  </a:lnTo>
                  <a:lnTo>
                    <a:pt x="297256" y="426351"/>
                  </a:lnTo>
                  <a:lnTo>
                    <a:pt x="297027" y="432701"/>
                  </a:lnTo>
                  <a:lnTo>
                    <a:pt x="294030" y="439051"/>
                  </a:lnTo>
                  <a:lnTo>
                    <a:pt x="300228" y="442861"/>
                  </a:lnTo>
                  <a:lnTo>
                    <a:pt x="299999" y="445401"/>
                  </a:lnTo>
                  <a:lnTo>
                    <a:pt x="293789" y="447941"/>
                  </a:lnTo>
                  <a:lnTo>
                    <a:pt x="282244" y="447941"/>
                  </a:lnTo>
                  <a:lnTo>
                    <a:pt x="280695" y="447789"/>
                  </a:lnTo>
                  <a:lnTo>
                    <a:pt x="280695" y="453021"/>
                  </a:lnTo>
                  <a:lnTo>
                    <a:pt x="278345" y="453021"/>
                  </a:lnTo>
                  <a:lnTo>
                    <a:pt x="278345" y="475881"/>
                  </a:lnTo>
                  <a:lnTo>
                    <a:pt x="278028" y="477037"/>
                  </a:lnTo>
                  <a:lnTo>
                    <a:pt x="277177" y="475881"/>
                  </a:lnTo>
                  <a:lnTo>
                    <a:pt x="276009" y="473341"/>
                  </a:lnTo>
                  <a:lnTo>
                    <a:pt x="275780" y="472071"/>
                  </a:lnTo>
                  <a:lnTo>
                    <a:pt x="276593" y="472071"/>
                  </a:lnTo>
                  <a:lnTo>
                    <a:pt x="277418" y="473341"/>
                  </a:lnTo>
                  <a:lnTo>
                    <a:pt x="277647" y="474611"/>
                  </a:lnTo>
                  <a:lnTo>
                    <a:pt x="278003" y="475881"/>
                  </a:lnTo>
                  <a:lnTo>
                    <a:pt x="278345" y="475881"/>
                  </a:lnTo>
                  <a:lnTo>
                    <a:pt x="278345" y="453021"/>
                  </a:lnTo>
                  <a:lnTo>
                    <a:pt x="276948" y="451002"/>
                  </a:lnTo>
                  <a:lnTo>
                    <a:pt x="276948" y="460641"/>
                  </a:lnTo>
                  <a:lnTo>
                    <a:pt x="274370" y="455206"/>
                  </a:lnTo>
                  <a:lnTo>
                    <a:pt x="274370" y="475881"/>
                  </a:lnTo>
                  <a:lnTo>
                    <a:pt x="274142" y="477151"/>
                  </a:lnTo>
                  <a:lnTo>
                    <a:pt x="273558" y="477151"/>
                  </a:lnTo>
                  <a:lnTo>
                    <a:pt x="272262" y="475881"/>
                  </a:lnTo>
                  <a:lnTo>
                    <a:pt x="271792" y="473341"/>
                  </a:lnTo>
                  <a:lnTo>
                    <a:pt x="272034" y="472071"/>
                  </a:lnTo>
                  <a:lnTo>
                    <a:pt x="273088" y="472071"/>
                  </a:lnTo>
                  <a:lnTo>
                    <a:pt x="273900" y="473341"/>
                  </a:lnTo>
                  <a:lnTo>
                    <a:pt x="274370" y="475881"/>
                  </a:lnTo>
                  <a:lnTo>
                    <a:pt x="274370" y="455206"/>
                  </a:lnTo>
                  <a:lnTo>
                    <a:pt x="272732" y="451751"/>
                  </a:lnTo>
                  <a:lnTo>
                    <a:pt x="272262" y="450481"/>
                  </a:lnTo>
                  <a:lnTo>
                    <a:pt x="269455" y="450481"/>
                  </a:lnTo>
                  <a:lnTo>
                    <a:pt x="268173" y="449211"/>
                  </a:lnTo>
                  <a:lnTo>
                    <a:pt x="273316" y="449211"/>
                  </a:lnTo>
                  <a:lnTo>
                    <a:pt x="274840" y="451751"/>
                  </a:lnTo>
                  <a:lnTo>
                    <a:pt x="273786" y="451751"/>
                  </a:lnTo>
                  <a:lnTo>
                    <a:pt x="276948" y="460641"/>
                  </a:lnTo>
                  <a:lnTo>
                    <a:pt x="276948" y="451002"/>
                  </a:lnTo>
                  <a:lnTo>
                    <a:pt x="276593" y="450481"/>
                  </a:lnTo>
                  <a:lnTo>
                    <a:pt x="278701" y="450481"/>
                  </a:lnTo>
                  <a:lnTo>
                    <a:pt x="280695" y="453021"/>
                  </a:lnTo>
                  <a:lnTo>
                    <a:pt x="280695" y="447789"/>
                  </a:lnTo>
                  <a:lnTo>
                    <a:pt x="270129" y="446671"/>
                  </a:lnTo>
                  <a:lnTo>
                    <a:pt x="268058" y="446265"/>
                  </a:lnTo>
                  <a:lnTo>
                    <a:pt x="268058" y="555891"/>
                  </a:lnTo>
                  <a:lnTo>
                    <a:pt x="267233" y="557161"/>
                  </a:lnTo>
                  <a:lnTo>
                    <a:pt x="263372" y="557161"/>
                  </a:lnTo>
                  <a:lnTo>
                    <a:pt x="263956" y="555891"/>
                  </a:lnTo>
                  <a:lnTo>
                    <a:pt x="265239" y="554621"/>
                  </a:lnTo>
                  <a:lnTo>
                    <a:pt x="267817" y="554621"/>
                  </a:lnTo>
                  <a:lnTo>
                    <a:pt x="268058" y="555891"/>
                  </a:lnTo>
                  <a:lnTo>
                    <a:pt x="268058" y="446265"/>
                  </a:lnTo>
                  <a:lnTo>
                    <a:pt x="263601" y="445363"/>
                  </a:lnTo>
                  <a:lnTo>
                    <a:pt x="263601" y="473341"/>
                  </a:lnTo>
                  <a:lnTo>
                    <a:pt x="263372" y="474611"/>
                  </a:lnTo>
                  <a:lnTo>
                    <a:pt x="258927" y="475881"/>
                  </a:lnTo>
                  <a:lnTo>
                    <a:pt x="258813" y="474611"/>
                  </a:lnTo>
                  <a:lnTo>
                    <a:pt x="253072" y="480923"/>
                  </a:lnTo>
                  <a:lnTo>
                    <a:pt x="253072" y="486041"/>
                  </a:lnTo>
                  <a:lnTo>
                    <a:pt x="252603" y="487311"/>
                  </a:lnTo>
                  <a:lnTo>
                    <a:pt x="251904" y="488581"/>
                  </a:lnTo>
                  <a:lnTo>
                    <a:pt x="251091" y="489851"/>
                  </a:lnTo>
                  <a:lnTo>
                    <a:pt x="250037" y="489851"/>
                  </a:lnTo>
                  <a:lnTo>
                    <a:pt x="250037" y="492391"/>
                  </a:lnTo>
                  <a:lnTo>
                    <a:pt x="250037" y="493661"/>
                  </a:lnTo>
                  <a:lnTo>
                    <a:pt x="249567" y="494931"/>
                  </a:lnTo>
                  <a:lnTo>
                    <a:pt x="248869" y="496201"/>
                  </a:lnTo>
                  <a:lnTo>
                    <a:pt x="248158" y="497471"/>
                  </a:lnTo>
                  <a:lnTo>
                    <a:pt x="247815" y="496735"/>
                  </a:lnTo>
                  <a:lnTo>
                    <a:pt x="247815" y="548271"/>
                  </a:lnTo>
                  <a:lnTo>
                    <a:pt x="246989" y="549135"/>
                  </a:lnTo>
                  <a:lnTo>
                    <a:pt x="246989" y="572401"/>
                  </a:lnTo>
                  <a:lnTo>
                    <a:pt x="246989" y="573671"/>
                  </a:lnTo>
                  <a:lnTo>
                    <a:pt x="242430" y="573671"/>
                  </a:lnTo>
                  <a:lnTo>
                    <a:pt x="242430" y="572401"/>
                  </a:lnTo>
                  <a:lnTo>
                    <a:pt x="246989" y="572401"/>
                  </a:lnTo>
                  <a:lnTo>
                    <a:pt x="246989" y="549135"/>
                  </a:lnTo>
                  <a:lnTo>
                    <a:pt x="245935" y="550214"/>
                  </a:lnTo>
                  <a:lnTo>
                    <a:pt x="245935" y="569861"/>
                  </a:lnTo>
                  <a:lnTo>
                    <a:pt x="244881" y="571131"/>
                  </a:lnTo>
                  <a:lnTo>
                    <a:pt x="243370" y="571131"/>
                  </a:lnTo>
                  <a:lnTo>
                    <a:pt x="241604" y="572401"/>
                  </a:lnTo>
                  <a:lnTo>
                    <a:pt x="240093" y="572401"/>
                  </a:lnTo>
                  <a:lnTo>
                    <a:pt x="239852" y="571131"/>
                  </a:lnTo>
                  <a:lnTo>
                    <a:pt x="240792" y="569861"/>
                  </a:lnTo>
                  <a:lnTo>
                    <a:pt x="235648" y="569861"/>
                  </a:lnTo>
                  <a:lnTo>
                    <a:pt x="236702" y="568591"/>
                  </a:lnTo>
                  <a:lnTo>
                    <a:pt x="239268" y="567321"/>
                  </a:lnTo>
                  <a:lnTo>
                    <a:pt x="238683" y="567321"/>
                  </a:lnTo>
                  <a:lnTo>
                    <a:pt x="236575" y="568591"/>
                  </a:lnTo>
                  <a:lnTo>
                    <a:pt x="234594" y="568591"/>
                  </a:lnTo>
                  <a:lnTo>
                    <a:pt x="234010" y="567321"/>
                  </a:lnTo>
                  <a:lnTo>
                    <a:pt x="233768" y="567321"/>
                  </a:lnTo>
                  <a:lnTo>
                    <a:pt x="235064" y="566051"/>
                  </a:lnTo>
                  <a:lnTo>
                    <a:pt x="237045" y="566051"/>
                  </a:lnTo>
                  <a:lnTo>
                    <a:pt x="239153" y="564781"/>
                  </a:lnTo>
                  <a:lnTo>
                    <a:pt x="241490" y="564781"/>
                  </a:lnTo>
                  <a:lnTo>
                    <a:pt x="241731" y="566051"/>
                  </a:lnTo>
                  <a:lnTo>
                    <a:pt x="242201" y="566051"/>
                  </a:lnTo>
                  <a:lnTo>
                    <a:pt x="240677" y="567321"/>
                  </a:lnTo>
                  <a:lnTo>
                    <a:pt x="244424" y="567321"/>
                  </a:lnTo>
                  <a:lnTo>
                    <a:pt x="244652" y="568591"/>
                  </a:lnTo>
                  <a:lnTo>
                    <a:pt x="243128" y="568591"/>
                  </a:lnTo>
                  <a:lnTo>
                    <a:pt x="240792" y="569861"/>
                  </a:lnTo>
                  <a:lnTo>
                    <a:pt x="245935" y="569861"/>
                  </a:lnTo>
                  <a:lnTo>
                    <a:pt x="245935" y="550214"/>
                  </a:lnTo>
                  <a:lnTo>
                    <a:pt x="245351" y="550811"/>
                  </a:lnTo>
                  <a:lnTo>
                    <a:pt x="239852" y="545731"/>
                  </a:lnTo>
                  <a:lnTo>
                    <a:pt x="238213" y="541921"/>
                  </a:lnTo>
                  <a:lnTo>
                    <a:pt x="239623" y="539381"/>
                  </a:lnTo>
                  <a:lnTo>
                    <a:pt x="242430" y="538111"/>
                  </a:lnTo>
                  <a:lnTo>
                    <a:pt x="242658" y="540651"/>
                  </a:lnTo>
                  <a:lnTo>
                    <a:pt x="243484" y="541921"/>
                  </a:lnTo>
                  <a:lnTo>
                    <a:pt x="244767" y="543191"/>
                  </a:lnTo>
                  <a:lnTo>
                    <a:pt x="247230" y="545731"/>
                  </a:lnTo>
                  <a:lnTo>
                    <a:pt x="247815" y="548271"/>
                  </a:lnTo>
                  <a:lnTo>
                    <a:pt x="247815" y="496735"/>
                  </a:lnTo>
                  <a:lnTo>
                    <a:pt x="247573" y="496201"/>
                  </a:lnTo>
                  <a:lnTo>
                    <a:pt x="246989" y="496201"/>
                  </a:lnTo>
                  <a:lnTo>
                    <a:pt x="247345" y="494931"/>
                  </a:lnTo>
                  <a:lnTo>
                    <a:pt x="247815" y="493661"/>
                  </a:lnTo>
                  <a:lnTo>
                    <a:pt x="248513" y="492391"/>
                  </a:lnTo>
                  <a:lnTo>
                    <a:pt x="249339" y="491121"/>
                  </a:lnTo>
                  <a:lnTo>
                    <a:pt x="249796" y="491121"/>
                  </a:lnTo>
                  <a:lnTo>
                    <a:pt x="250037" y="492391"/>
                  </a:lnTo>
                  <a:lnTo>
                    <a:pt x="250037" y="489851"/>
                  </a:lnTo>
                  <a:lnTo>
                    <a:pt x="249567" y="489851"/>
                  </a:lnTo>
                  <a:lnTo>
                    <a:pt x="249796" y="488581"/>
                  </a:lnTo>
                  <a:lnTo>
                    <a:pt x="251206" y="486041"/>
                  </a:lnTo>
                  <a:lnTo>
                    <a:pt x="253072" y="486041"/>
                  </a:lnTo>
                  <a:lnTo>
                    <a:pt x="253072" y="480923"/>
                  </a:lnTo>
                  <a:lnTo>
                    <a:pt x="248373" y="487311"/>
                  </a:lnTo>
                  <a:lnTo>
                    <a:pt x="245059" y="492391"/>
                  </a:lnTo>
                  <a:lnTo>
                    <a:pt x="243370" y="498741"/>
                  </a:lnTo>
                  <a:lnTo>
                    <a:pt x="242824" y="494931"/>
                  </a:lnTo>
                  <a:lnTo>
                    <a:pt x="244602" y="489851"/>
                  </a:lnTo>
                  <a:lnTo>
                    <a:pt x="245046" y="488581"/>
                  </a:lnTo>
                  <a:lnTo>
                    <a:pt x="249542" y="480961"/>
                  </a:lnTo>
                  <a:lnTo>
                    <a:pt x="255765" y="473341"/>
                  </a:lnTo>
                  <a:lnTo>
                    <a:pt x="250037" y="477151"/>
                  </a:lnTo>
                  <a:lnTo>
                    <a:pt x="244881" y="482231"/>
                  </a:lnTo>
                  <a:lnTo>
                    <a:pt x="240093" y="489851"/>
                  </a:lnTo>
                  <a:lnTo>
                    <a:pt x="241147" y="484771"/>
                  </a:lnTo>
                  <a:lnTo>
                    <a:pt x="244538" y="479691"/>
                  </a:lnTo>
                  <a:lnTo>
                    <a:pt x="249097" y="473341"/>
                  </a:lnTo>
                  <a:lnTo>
                    <a:pt x="242214" y="479691"/>
                  </a:lnTo>
                  <a:lnTo>
                    <a:pt x="239039" y="485076"/>
                  </a:lnTo>
                  <a:lnTo>
                    <a:pt x="239039" y="506361"/>
                  </a:lnTo>
                  <a:lnTo>
                    <a:pt x="239039" y="508901"/>
                  </a:lnTo>
                  <a:lnTo>
                    <a:pt x="238455" y="511441"/>
                  </a:lnTo>
                  <a:lnTo>
                    <a:pt x="237401" y="511441"/>
                  </a:lnTo>
                  <a:lnTo>
                    <a:pt x="236931" y="510171"/>
                  </a:lnTo>
                  <a:lnTo>
                    <a:pt x="236931" y="506361"/>
                  </a:lnTo>
                  <a:lnTo>
                    <a:pt x="237401" y="505091"/>
                  </a:lnTo>
                  <a:lnTo>
                    <a:pt x="238455" y="505091"/>
                  </a:lnTo>
                  <a:lnTo>
                    <a:pt x="239039" y="506361"/>
                  </a:lnTo>
                  <a:lnTo>
                    <a:pt x="239039" y="485076"/>
                  </a:lnTo>
                  <a:lnTo>
                    <a:pt x="236969" y="488581"/>
                  </a:lnTo>
                  <a:lnTo>
                    <a:pt x="236232" y="490969"/>
                  </a:lnTo>
                  <a:lnTo>
                    <a:pt x="236232" y="559701"/>
                  </a:lnTo>
                  <a:lnTo>
                    <a:pt x="236232" y="560971"/>
                  </a:lnTo>
                  <a:lnTo>
                    <a:pt x="231660" y="560971"/>
                  </a:lnTo>
                  <a:lnTo>
                    <a:pt x="232371" y="559701"/>
                  </a:lnTo>
                  <a:lnTo>
                    <a:pt x="236232" y="559701"/>
                  </a:lnTo>
                  <a:lnTo>
                    <a:pt x="236232" y="490969"/>
                  </a:lnTo>
                  <a:lnTo>
                    <a:pt x="233819" y="498741"/>
                  </a:lnTo>
                  <a:lnTo>
                    <a:pt x="233184" y="512711"/>
                  </a:lnTo>
                  <a:lnTo>
                    <a:pt x="231482" y="503821"/>
                  </a:lnTo>
                  <a:lnTo>
                    <a:pt x="231711" y="500011"/>
                  </a:lnTo>
                  <a:lnTo>
                    <a:pt x="232092" y="493661"/>
                  </a:lnTo>
                  <a:lnTo>
                    <a:pt x="233299" y="489851"/>
                  </a:lnTo>
                  <a:lnTo>
                    <a:pt x="233705" y="488581"/>
                  </a:lnTo>
                  <a:lnTo>
                    <a:pt x="234911" y="484771"/>
                  </a:lnTo>
                  <a:lnTo>
                    <a:pt x="239852" y="477151"/>
                  </a:lnTo>
                  <a:lnTo>
                    <a:pt x="230149" y="487133"/>
                  </a:lnTo>
                  <a:lnTo>
                    <a:pt x="230149" y="538111"/>
                  </a:lnTo>
                  <a:lnTo>
                    <a:pt x="229565" y="539381"/>
                  </a:lnTo>
                  <a:lnTo>
                    <a:pt x="227457" y="538111"/>
                  </a:lnTo>
                  <a:lnTo>
                    <a:pt x="225704" y="538111"/>
                  </a:lnTo>
                  <a:lnTo>
                    <a:pt x="225107" y="535571"/>
                  </a:lnTo>
                  <a:lnTo>
                    <a:pt x="225463" y="533031"/>
                  </a:lnTo>
                  <a:lnTo>
                    <a:pt x="227215" y="533031"/>
                  </a:lnTo>
                  <a:lnTo>
                    <a:pt x="227685" y="535571"/>
                  </a:lnTo>
                  <a:lnTo>
                    <a:pt x="228041" y="535571"/>
                  </a:lnTo>
                  <a:lnTo>
                    <a:pt x="230149" y="538111"/>
                  </a:lnTo>
                  <a:lnTo>
                    <a:pt x="230149" y="487133"/>
                  </a:lnTo>
                  <a:lnTo>
                    <a:pt x="229095" y="488226"/>
                  </a:lnTo>
                  <a:lnTo>
                    <a:pt x="229095" y="512711"/>
                  </a:lnTo>
                  <a:lnTo>
                    <a:pt x="228155" y="513981"/>
                  </a:lnTo>
                  <a:lnTo>
                    <a:pt x="227342" y="513981"/>
                  </a:lnTo>
                  <a:lnTo>
                    <a:pt x="225615" y="511441"/>
                  </a:lnTo>
                  <a:lnTo>
                    <a:pt x="224993" y="510514"/>
                  </a:lnTo>
                  <a:lnTo>
                    <a:pt x="224993" y="538111"/>
                  </a:lnTo>
                  <a:lnTo>
                    <a:pt x="223469" y="539381"/>
                  </a:lnTo>
                  <a:lnTo>
                    <a:pt x="221602" y="536841"/>
                  </a:lnTo>
                  <a:lnTo>
                    <a:pt x="219964" y="535571"/>
                  </a:lnTo>
                  <a:lnTo>
                    <a:pt x="220548" y="533031"/>
                  </a:lnTo>
                  <a:lnTo>
                    <a:pt x="221843" y="530491"/>
                  </a:lnTo>
                  <a:lnTo>
                    <a:pt x="222885" y="529221"/>
                  </a:lnTo>
                  <a:lnTo>
                    <a:pt x="224180" y="530491"/>
                  </a:lnTo>
                  <a:lnTo>
                    <a:pt x="223939" y="531761"/>
                  </a:lnTo>
                  <a:lnTo>
                    <a:pt x="223469" y="533031"/>
                  </a:lnTo>
                  <a:lnTo>
                    <a:pt x="223710" y="534301"/>
                  </a:lnTo>
                  <a:lnTo>
                    <a:pt x="224409" y="536841"/>
                  </a:lnTo>
                  <a:lnTo>
                    <a:pt x="224993" y="538111"/>
                  </a:lnTo>
                  <a:lnTo>
                    <a:pt x="224993" y="510514"/>
                  </a:lnTo>
                  <a:lnTo>
                    <a:pt x="224764" y="510171"/>
                  </a:lnTo>
                  <a:lnTo>
                    <a:pt x="224409" y="506361"/>
                  </a:lnTo>
                  <a:lnTo>
                    <a:pt x="224993" y="503821"/>
                  </a:lnTo>
                  <a:lnTo>
                    <a:pt x="226745" y="510171"/>
                  </a:lnTo>
                  <a:lnTo>
                    <a:pt x="228625" y="511441"/>
                  </a:lnTo>
                  <a:lnTo>
                    <a:pt x="229095" y="512711"/>
                  </a:lnTo>
                  <a:lnTo>
                    <a:pt x="229095" y="488226"/>
                  </a:lnTo>
                  <a:lnTo>
                    <a:pt x="228739" y="488581"/>
                  </a:lnTo>
                  <a:lnTo>
                    <a:pt x="229577" y="487311"/>
                  </a:lnTo>
                  <a:lnTo>
                    <a:pt x="238798" y="473341"/>
                  </a:lnTo>
                  <a:lnTo>
                    <a:pt x="232600" y="474611"/>
                  </a:lnTo>
                  <a:lnTo>
                    <a:pt x="233184" y="473341"/>
                  </a:lnTo>
                  <a:lnTo>
                    <a:pt x="229323" y="474611"/>
                  </a:lnTo>
                  <a:lnTo>
                    <a:pt x="229323" y="472071"/>
                  </a:lnTo>
                  <a:lnTo>
                    <a:pt x="224180" y="475881"/>
                  </a:lnTo>
                  <a:lnTo>
                    <a:pt x="224523" y="474611"/>
                  </a:lnTo>
                  <a:lnTo>
                    <a:pt x="225234" y="472071"/>
                  </a:lnTo>
                  <a:lnTo>
                    <a:pt x="223354" y="470801"/>
                  </a:lnTo>
                  <a:lnTo>
                    <a:pt x="222072" y="472071"/>
                  </a:lnTo>
                  <a:lnTo>
                    <a:pt x="220548" y="474611"/>
                  </a:lnTo>
                  <a:lnTo>
                    <a:pt x="219024" y="469531"/>
                  </a:lnTo>
                  <a:lnTo>
                    <a:pt x="224650" y="466991"/>
                  </a:lnTo>
                  <a:lnTo>
                    <a:pt x="230606" y="469531"/>
                  </a:lnTo>
                  <a:lnTo>
                    <a:pt x="235292" y="472071"/>
                  </a:lnTo>
                  <a:lnTo>
                    <a:pt x="240906" y="472071"/>
                  </a:lnTo>
                  <a:lnTo>
                    <a:pt x="248399" y="470801"/>
                  </a:lnTo>
                  <a:lnTo>
                    <a:pt x="259740" y="470801"/>
                  </a:lnTo>
                  <a:lnTo>
                    <a:pt x="263601" y="473341"/>
                  </a:lnTo>
                  <a:lnTo>
                    <a:pt x="263601" y="445363"/>
                  </a:lnTo>
                  <a:lnTo>
                    <a:pt x="257530" y="444131"/>
                  </a:lnTo>
                  <a:lnTo>
                    <a:pt x="244538" y="440321"/>
                  </a:lnTo>
                  <a:lnTo>
                    <a:pt x="238925" y="439051"/>
                  </a:lnTo>
                  <a:lnTo>
                    <a:pt x="237871" y="440321"/>
                  </a:lnTo>
                  <a:lnTo>
                    <a:pt x="241731" y="444131"/>
                  </a:lnTo>
                  <a:lnTo>
                    <a:pt x="250266" y="447941"/>
                  </a:lnTo>
                  <a:lnTo>
                    <a:pt x="256501" y="453021"/>
                  </a:lnTo>
                  <a:lnTo>
                    <a:pt x="260324" y="459371"/>
                  </a:lnTo>
                  <a:lnTo>
                    <a:pt x="261620" y="466991"/>
                  </a:lnTo>
                  <a:lnTo>
                    <a:pt x="253314" y="466991"/>
                  </a:lnTo>
                  <a:lnTo>
                    <a:pt x="246405" y="468261"/>
                  </a:lnTo>
                  <a:lnTo>
                    <a:pt x="242544" y="468261"/>
                  </a:lnTo>
                  <a:lnTo>
                    <a:pt x="238925" y="470801"/>
                  </a:lnTo>
                  <a:lnTo>
                    <a:pt x="235064" y="470801"/>
                  </a:lnTo>
                  <a:lnTo>
                    <a:pt x="231432" y="465721"/>
                  </a:lnTo>
                  <a:lnTo>
                    <a:pt x="226085" y="459371"/>
                  </a:lnTo>
                  <a:lnTo>
                    <a:pt x="224129" y="453021"/>
                  </a:lnTo>
                  <a:lnTo>
                    <a:pt x="225882" y="446671"/>
                  </a:lnTo>
                  <a:lnTo>
                    <a:pt x="231660" y="441591"/>
                  </a:lnTo>
                  <a:lnTo>
                    <a:pt x="236601" y="436511"/>
                  </a:lnTo>
                  <a:lnTo>
                    <a:pt x="239585" y="433971"/>
                  </a:lnTo>
                  <a:lnTo>
                    <a:pt x="242570" y="431431"/>
                  </a:lnTo>
                  <a:lnTo>
                    <a:pt x="243560" y="430161"/>
                  </a:lnTo>
                  <a:lnTo>
                    <a:pt x="245529" y="427621"/>
                  </a:lnTo>
                  <a:lnTo>
                    <a:pt x="248488" y="423811"/>
                  </a:lnTo>
                  <a:lnTo>
                    <a:pt x="249466" y="422541"/>
                  </a:lnTo>
                  <a:lnTo>
                    <a:pt x="250571" y="421271"/>
                  </a:lnTo>
                  <a:lnTo>
                    <a:pt x="257175" y="413651"/>
                  </a:lnTo>
                  <a:lnTo>
                    <a:pt x="264426" y="412381"/>
                  </a:lnTo>
                  <a:lnTo>
                    <a:pt x="270865" y="411111"/>
                  </a:lnTo>
                  <a:lnTo>
                    <a:pt x="278003" y="409841"/>
                  </a:lnTo>
                  <a:lnTo>
                    <a:pt x="288658" y="408571"/>
                  </a:lnTo>
                  <a:lnTo>
                    <a:pt x="299313" y="407301"/>
                  </a:lnTo>
                  <a:lnTo>
                    <a:pt x="304393" y="406031"/>
                  </a:lnTo>
                  <a:lnTo>
                    <a:pt x="314579" y="403491"/>
                  </a:lnTo>
                  <a:lnTo>
                    <a:pt x="319671" y="402221"/>
                  </a:lnTo>
                  <a:lnTo>
                    <a:pt x="327291" y="399681"/>
                  </a:lnTo>
                  <a:lnTo>
                    <a:pt x="338734" y="395871"/>
                  </a:lnTo>
                  <a:lnTo>
                    <a:pt x="356158" y="388251"/>
                  </a:lnTo>
                  <a:lnTo>
                    <a:pt x="360248" y="386981"/>
                  </a:lnTo>
                  <a:lnTo>
                    <a:pt x="363410" y="388251"/>
                  </a:lnTo>
                  <a:lnTo>
                    <a:pt x="365163" y="390791"/>
                  </a:lnTo>
                  <a:lnTo>
                    <a:pt x="382244" y="413651"/>
                  </a:lnTo>
                  <a:lnTo>
                    <a:pt x="377329" y="414921"/>
                  </a:lnTo>
                  <a:lnTo>
                    <a:pt x="390207" y="425081"/>
                  </a:lnTo>
                  <a:lnTo>
                    <a:pt x="387858" y="426351"/>
                  </a:lnTo>
                  <a:lnTo>
                    <a:pt x="389496" y="427621"/>
                  </a:lnTo>
                  <a:lnTo>
                    <a:pt x="392315" y="428891"/>
                  </a:lnTo>
                  <a:lnTo>
                    <a:pt x="390791" y="431431"/>
                  </a:lnTo>
                  <a:lnTo>
                    <a:pt x="391731" y="433971"/>
                  </a:lnTo>
                  <a:lnTo>
                    <a:pt x="394068" y="432701"/>
                  </a:lnTo>
                  <a:lnTo>
                    <a:pt x="395236" y="436511"/>
                  </a:lnTo>
                  <a:lnTo>
                    <a:pt x="397573" y="440321"/>
                  </a:lnTo>
                  <a:lnTo>
                    <a:pt x="390791" y="433971"/>
                  </a:lnTo>
                  <a:lnTo>
                    <a:pt x="386689" y="432701"/>
                  </a:lnTo>
                  <a:lnTo>
                    <a:pt x="386105" y="433971"/>
                  </a:lnTo>
                  <a:lnTo>
                    <a:pt x="389496" y="440321"/>
                  </a:lnTo>
                  <a:lnTo>
                    <a:pt x="396519" y="450481"/>
                  </a:lnTo>
                  <a:lnTo>
                    <a:pt x="396989" y="455561"/>
                  </a:lnTo>
                  <a:lnTo>
                    <a:pt x="398856" y="459371"/>
                  </a:lnTo>
                  <a:lnTo>
                    <a:pt x="402488" y="461911"/>
                  </a:lnTo>
                  <a:lnTo>
                    <a:pt x="408101" y="474611"/>
                  </a:lnTo>
                  <a:lnTo>
                    <a:pt x="408101" y="475881"/>
                  </a:lnTo>
                  <a:lnTo>
                    <a:pt x="409155" y="477151"/>
                  </a:lnTo>
                  <a:lnTo>
                    <a:pt x="410324" y="483501"/>
                  </a:lnTo>
                  <a:lnTo>
                    <a:pt x="411378" y="486041"/>
                  </a:lnTo>
                  <a:lnTo>
                    <a:pt x="415010" y="486041"/>
                  </a:lnTo>
                  <a:lnTo>
                    <a:pt x="415010" y="455561"/>
                  </a:lnTo>
                  <a:lnTo>
                    <a:pt x="414312" y="455561"/>
                  </a:lnTo>
                  <a:lnTo>
                    <a:pt x="412203" y="451751"/>
                  </a:lnTo>
                  <a:lnTo>
                    <a:pt x="415010" y="453021"/>
                  </a:lnTo>
                  <a:lnTo>
                    <a:pt x="416763" y="453021"/>
                  </a:lnTo>
                  <a:lnTo>
                    <a:pt x="419227" y="451751"/>
                  </a:lnTo>
                  <a:lnTo>
                    <a:pt x="417931" y="446671"/>
                  </a:lnTo>
                  <a:lnTo>
                    <a:pt x="420268" y="444131"/>
                  </a:lnTo>
                  <a:lnTo>
                    <a:pt x="424599" y="442861"/>
                  </a:lnTo>
                  <a:lnTo>
                    <a:pt x="425069" y="442861"/>
                  </a:lnTo>
                  <a:lnTo>
                    <a:pt x="425069" y="441591"/>
                  </a:lnTo>
                  <a:lnTo>
                    <a:pt x="423900" y="441591"/>
                  </a:lnTo>
                  <a:lnTo>
                    <a:pt x="422617" y="440321"/>
                  </a:lnTo>
                  <a:lnTo>
                    <a:pt x="421792" y="440321"/>
                  </a:lnTo>
                  <a:lnTo>
                    <a:pt x="421093" y="439051"/>
                  </a:lnTo>
                  <a:lnTo>
                    <a:pt x="420560" y="437781"/>
                  </a:lnTo>
                  <a:lnTo>
                    <a:pt x="420039" y="436511"/>
                  </a:lnTo>
                  <a:lnTo>
                    <a:pt x="421563" y="435241"/>
                  </a:lnTo>
                  <a:lnTo>
                    <a:pt x="424129" y="433971"/>
                  </a:lnTo>
                  <a:lnTo>
                    <a:pt x="426237" y="433971"/>
                  </a:lnTo>
                  <a:lnTo>
                    <a:pt x="426948" y="435241"/>
                  </a:lnTo>
                  <a:lnTo>
                    <a:pt x="426478" y="436511"/>
                  </a:lnTo>
                  <a:lnTo>
                    <a:pt x="425183" y="436511"/>
                  </a:lnTo>
                  <a:lnTo>
                    <a:pt x="427532" y="437781"/>
                  </a:lnTo>
                  <a:lnTo>
                    <a:pt x="429044" y="439051"/>
                  </a:lnTo>
                  <a:lnTo>
                    <a:pt x="429755" y="440321"/>
                  </a:lnTo>
                  <a:lnTo>
                    <a:pt x="427761" y="440321"/>
                  </a:lnTo>
                  <a:lnTo>
                    <a:pt x="427532" y="441591"/>
                  </a:lnTo>
                  <a:lnTo>
                    <a:pt x="431977" y="440321"/>
                  </a:lnTo>
                  <a:lnTo>
                    <a:pt x="431622" y="447941"/>
                  </a:lnTo>
                  <a:lnTo>
                    <a:pt x="427761" y="445401"/>
                  </a:lnTo>
                  <a:lnTo>
                    <a:pt x="425183" y="445401"/>
                  </a:lnTo>
                  <a:lnTo>
                    <a:pt x="423900" y="446671"/>
                  </a:lnTo>
                  <a:lnTo>
                    <a:pt x="425183" y="450481"/>
                  </a:lnTo>
                  <a:lnTo>
                    <a:pt x="426237" y="455561"/>
                  </a:lnTo>
                  <a:lnTo>
                    <a:pt x="429755" y="456831"/>
                  </a:lnTo>
                  <a:lnTo>
                    <a:pt x="429628" y="451751"/>
                  </a:lnTo>
                  <a:lnTo>
                    <a:pt x="429044" y="449211"/>
                  </a:lnTo>
                  <a:lnTo>
                    <a:pt x="437819" y="449211"/>
                  </a:lnTo>
                  <a:lnTo>
                    <a:pt x="438873" y="454291"/>
                  </a:lnTo>
                  <a:lnTo>
                    <a:pt x="435483" y="453021"/>
                  </a:lnTo>
                  <a:lnTo>
                    <a:pt x="436181" y="456831"/>
                  </a:lnTo>
                  <a:lnTo>
                    <a:pt x="439585" y="455561"/>
                  </a:lnTo>
                  <a:lnTo>
                    <a:pt x="440169" y="459371"/>
                  </a:lnTo>
                  <a:lnTo>
                    <a:pt x="437362" y="459371"/>
                  </a:lnTo>
                  <a:lnTo>
                    <a:pt x="440753" y="461911"/>
                  </a:lnTo>
                  <a:lnTo>
                    <a:pt x="443204" y="464451"/>
                  </a:lnTo>
                  <a:lnTo>
                    <a:pt x="444487" y="466991"/>
                  </a:lnTo>
                  <a:lnTo>
                    <a:pt x="440867" y="466991"/>
                  </a:lnTo>
                  <a:lnTo>
                    <a:pt x="440626" y="463181"/>
                  </a:lnTo>
                  <a:lnTo>
                    <a:pt x="437362" y="463181"/>
                  </a:lnTo>
                  <a:lnTo>
                    <a:pt x="441680" y="468261"/>
                  </a:lnTo>
                  <a:lnTo>
                    <a:pt x="446836" y="468261"/>
                  </a:lnTo>
                  <a:lnTo>
                    <a:pt x="449529" y="473341"/>
                  </a:lnTo>
                  <a:lnTo>
                    <a:pt x="449529" y="464985"/>
                  </a:lnTo>
                  <a:lnTo>
                    <a:pt x="448589" y="463181"/>
                  </a:lnTo>
                  <a:lnTo>
                    <a:pt x="444728" y="459371"/>
                  </a:lnTo>
                  <a:lnTo>
                    <a:pt x="442404" y="455561"/>
                  </a:lnTo>
                  <a:lnTo>
                    <a:pt x="441629" y="454291"/>
                  </a:lnTo>
                  <a:lnTo>
                    <a:pt x="438531" y="449211"/>
                  </a:lnTo>
                  <a:lnTo>
                    <a:pt x="438035" y="447941"/>
                  </a:lnTo>
                  <a:lnTo>
                    <a:pt x="435114" y="440321"/>
                  </a:lnTo>
                  <a:lnTo>
                    <a:pt x="431355" y="433971"/>
                  </a:lnTo>
                  <a:lnTo>
                    <a:pt x="429285" y="432701"/>
                  </a:lnTo>
                  <a:lnTo>
                    <a:pt x="427202" y="431431"/>
                  </a:lnTo>
                  <a:lnTo>
                    <a:pt x="422617" y="432701"/>
                  </a:lnTo>
                  <a:lnTo>
                    <a:pt x="420865" y="431431"/>
                  </a:lnTo>
                  <a:lnTo>
                    <a:pt x="417588" y="428053"/>
                  </a:lnTo>
                  <a:lnTo>
                    <a:pt x="417588" y="437781"/>
                  </a:lnTo>
                  <a:lnTo>
                    <a:pt x="414540" y="436511"/>
                  </a:lnTo>
                  <a:lnTo>
                    <a:pt x="413258" y="436511"/>
                  </a:lnTo>
                  <a:lnTo>
                    <a:pt x="417118" y="439051"/>
                  </a:lnTo>
                  <a:lnTo>
                    <a:pt x="413486" y="439051"/>
                  </a:lnTo>
                  <a:lnTo>
                    <a:pt x="416064" y="440321"/>
                  </a:lnTo>
                  <a:lnTo>
                    <a:pt x="415823" y="442861"/>
                  </a:lnTo>
                  <a:lnTo>
                    <a:pt x="414769" y="444131"/>
                  </a:lnTo>
                  <a:lnTo>
                    <a:pt x="409155" y="444131"/>
                  </a:lnTo>
                  <a:lnTo>
                    <a:pt x="410857" y="442861"/>
                  </a:lnTo>
                  <a:lnTo>
                    <a:pt x="412546" y="441591"/>
                  </a:lnTo>
                  <a:lnTo>
                    <a:pt x="409625" y="437781"/>
                  </a:lnTo>
                  <a:lnTo>
                    <a:pt x="406819" y="434098"/>
                  </a:lnTo>
                  <a:lnTo>
                    <a:pt x="406819" y="441591"/>
                  </a:lnTo>
                  <a:lnTo>
                    <a:pt x="406349" y="441591"/>
                  </a:lnTo>
                  <a:lnTo>
                    <a:pt x="405066" y="442861"/>
                  </a:lnTo>
                  <a:lnTo>
                    <a:pt x="402488" y="442861"/>
                  </a:lnTo>
                  <a:lnTo>
                    <a:pt x="401675" y="441591"/>
                  </a:lnTo>
                  <a:lnTo>
                    <a:pt x="401091" y="441591"/>
                  </a:lnTo>
                  <a:lnTo>
                    <a:pt x="401434" y="440321"/>
                  </a:lnTo>
                  <a:lnTo>
                    <a:pt x="404012" y="439051"/>
                  </a:lnTo>
                  <a:lnTo>
                    <a:pt x="405295" y="439051"/>
                  </a:lnTo>
                  <a:lnTo>
                    <a:pt x="406120" y="440321"/>
                  </a:lnTo>
                  <a:lnTo>
                    <a:pt x="406819" y="441591"/>
                  </a:lnTo>
                  <a:lnTo>
                    <a:pt x="406819" y="434098"/>
                  </a:lnTo>
                  <a:lnTo>
                    <a:pt x="403656" y="429933"/>
                  </a:lnTo>
                  <a:lnTo>
                    <a:pt x="403656" y="436511"/>
                  </a:lnTo>
                  <a:lnTo>
                    <a:pt x="402640" y="437908"/>
                  </a:lnTo>
                  <a:lnTo>
                    <a:pt x="401904" y="439051"/>
                  </a:lnTo>
                  <a:lnTo>
                    <a:pt x="397573" y="439051"/>
                  </a:lnTo>
                  <a:lnTo>
                    <a:pt x="397344" y="437781"/>
                  </a:lnTo>
                  <a:lnTo>
                    <a:pt x="398043" y="436511"/>
                  </a:lnTo>
                  <a:lnTo>
                    <a:pt x="398856" y="435241"/>
                  </a:lnTo>
                  <a:lnTo>
                    <a:pt x="400621" y="433971"/>
                  </a:lnTo>
                  <a:lnTo>
                    <a:pt x="402132" y="433971"/>
                  </a:lnTo>
                  <a:lnTo>
                    <a:pt x="403428" y="435241"/>
                  </a:lnTo>
                  <a:lnTo>
                    <a:pt x="403656" y="436511"/>
                  </a:lnTo>
                  <a:lnTo>
                    <a:pt x="403656" y="429933"/>
                  </a:lnTo>
                  <a:lnTo>
                    <a:pt x="402869" y="428891"/>
                  </a:lnTo>
                  <a:lnTo>
                    <a:pt x="401904" y="427621"/>
                  </a:lnTo>
                  <a:lnTo>
                    <a:pt x="402158" y="423811"/>
                  </a:lnTo>
                  <a:lnTo>
                    <a:pt x="402234" y="422541"/>
                  </a:lnTo>
                  <a:lnTo>
                    <a:pt x="402488" y="418731"/>
                  </a:lnTo>
                  <a:lnTo>
                    <a:pt x="404012" y="416191"/>
                  </a:lnTo>
                  <a:lnTo>
                    <a:pt x="406349" y="413651"/>
                  </a:lnTo>
                  <a:lnTo>
                    <a:pt x="407403" y="416191"/>
                  </a:lnTo>
                  <a:lnTo>
                    <a:pt x="409981" y="417461"/>
                  </a:lnTo>
                  <a:lnTo>
                    <a:pt x="406819" y="418731"/>
                  </a:lnTo>
                  <a:lnTo>
                    <a:pt x="410210" y="420001"/>
                  </a:lnTo>
                  <a:lnTo>
                    <a:pt x="407174" y="421271"/>
                  </a:lnTo>
                  <a:lnTo>
                    <a:pt x="412788" y="423811"/>
                  </a:lnTo>
                  <a:lnTo>
                    <a:pt x="409155" y="425081"/>
                  </a:lnTo>
                  <a:lnTo>
                    <a:pt x="413727" y="427621"/>
                  </a:lnTo>
                  <a:lnTo>
                    <a:pt x="409625" y="428891"/>
                  </a:lnTo>
                  <a:lnTo>
                    <a:pt x="413727" y="430161"/>
                  </a:lnTo>
                  <a:lnTo>
                    <a:pt x="416407" y="431431"/>
                  </a:lnTo>
                  <a:lnTo>
                    <a:pt x="416064" y="432701"/>
                  </a:lnTo>
                  <a:lnTo>
                    <a:pt x="411734" y="433971"/>
                  </a:lnTo>
                  <a:lnTo>
                    <a:pt x="413600" y="433971"/>
                  </a:lnTo>
                  <a:lnTo>
                    <a:pt x="417118" y="435241"/>
                  </a:lnTo>
                  <a:lnTo>
                    <a:pt x="417588" y="437781"/>
                  </a:lnTo>
                  <a:lnTo>
                    <a:pt x="417588" y="428053"/>
                  </a:lnTo>
                  <a:lnTo>
                    <a:pt x="415950" y="426351"/>
                  </a:lnTo>
                  <a:lnTo>
                    <a:pt x="412318" y="418731"/>
                  </a:lnTo>
                  <a:lnTo>
                    <a:pt x="410451" y="413651"/>
                  </a:lnTo>
                  <a:lnTo>
                    <a:pt x="409511" y="411111"/>
                  </a:lnTo>
                  <a:lnTo>
                    <a:pt x="409562" y="408571"/>
                  </a:lnTo>
                  <a:lnTo>
                    <a:pt x="409651" y="404761"/>
                  </a:lnTo>
                  <a:lnTo>
                    <a:pt x="409740" y="400951"/>
                  </a:lnTo>
                  <a:lnTo>
                    <a:pt x="405066" y="400951"/>
                  </a:lnTo>
                  <a:lnTo>
                    <a:pt x="405066" y="412381"/>
                  </a:lnTo>
                  <a:lnTo>
                    <a:pt x="399910" y="413651"/>
                  </a:lnTo>
                  <a:lnTo>
                    <a:pt x="399910" y="430161"/>
                  </a:lnTo>
                  <a:lnTo>
                    <a:pt x="399097" y="431431"/>
                  </a:lnTo>
                  <a:lnTo>
                    <a:pt x="398627" y="432701"/>
                  </a:lnTo>
                  <a:lnTo>
                    <a:pt x="397573" y="433971"/>
                  </a:lnTo>
                  <a:lnTo>
                    <a:pt x="396760" y="432701"/>
                  </a:lnTo>
                  <a:lnTo>
                    <a:pt x="395706" y="432701"/>
                  </a:lnTo>
                  <a:lnTo>
                    <a:pt x="395465" y="431431"/>
                  </a:lnTo>
                  <a:lnTo>
                    <a:pt x="396290" y="430161"/>
                  </a:lnTo>
                  <a:lnTo>
                    <a:pt x="396760" y="428891"/>
                  </a:lnTo>
                  <a:lnTo>
                    <a:pt x="399567" y="428891"/>
                  </a:lnTo>
                  <a:lnTo>
                    <a:pt x="399910" y="430161"/>
                  </a:lnTo>
                  <a:lnTo>
                    <a:pt x="399910" y="413651"/>
                  </a:lnTo>
                  <a:lnTo>
                    <a:pt x="398856" y="416191"/>
                  </a:lnTo>
                  <a:lnTo>
                    <a:pt x="398043" y="417461"/>
                  </a:lnTo>
                  <a:lnTo>
                    <a:pt x="397814" y="418731"/>
                  </a:lnTo>
                  <a:lnTo>
                    <a:pt x="397814" y="422541"/>
                  </a:lnTo>
                  <a:lnTo>
                    <a:pt x="396760" y="420789"/>
                  </a:lnTo>
                  <a:lnTo>
                    <a:pt x="396760" y="423811"/>
                  </a:lnTo>
                  <a:lnTo>
                    <a:pt x="396760" y="426351"/>
                  </a:lnTo>
                  <a:lnTo>
                    <a:pt x="396049" y="427621"/>
                  </a:lnTo>
                  <a:lnTo>
                    <a:pt x="394182" y="427621"/>
                  </a:lnTo>
                  <a:lnTo>
                    <a:pt x="393484" y="426351"/>
                  </a:lnTo>
                  <a:lnTo>
                    <a:pt x="393484" y="423811"/>
                  </a:lnTo>
                  <a:lnTo>
                    <a:pt x="396760" y="423811"/>
                  </a:lnTo>
                  <a:lnTo>
                    <a:pt x="396760" y="420789"/>
                  </a:lnTo>
                  <a:lnTo>
                    <a:pt x="396290" y="420001"/>
                  </a:lnTo>
                  <a:lnTo>
                    <a:pt x="396049" y="417461"/>
                  </a:lnTo>
                  <a:lnTo>
                    <a:pt x="396760" y="414921"/>
                  </a:lnTo>
                  <a:lnTo>
                    <a:pt x="398157" y="411111"/>
                  </a:lnTo>
                  <a:lnTo>
                    <a:pt x="398627" y="409841"/>
                  </a:lnTo>
                  <a:lnTo>
                    <a:pt x="400380" y="408571"/>
                  </a:lnTo>
                  <a:lnTo>
                    <a:pt x="401904" y="408571"/>
                  </a:lnTo>
                  <a:lnTo>
                    <a:pt x="405066" y="412381"/>
                  </a:lnTo>
                  <a:lnTo>
                    <a:pt x="405066" y="400951"/>
                  </a:lnTo>
                  <a:lnTo>
                    <a:pt x="400380" y="400951"/>
                  </a:lnTo>
                  <a:lnTo>
                    <a:pt x="400380" y="406031"/>
                  </a:lnTo>
                  <a:lnTo>
                    <a:pt x="399681" y="407301"/>
                  </a:lnTo>
                  <a:lnTo>
                    <a:pt x="397103" y="409841"/>
                  </a:lnTo>
                  <a:lnTo>
                    <a:pt x="395592" y="411111"/>
                  </a:lnTo>
                  <a:lnTo>
                    <a:pt x="394411" y="409841"/>
                  </a:lnTo>
                  <a:lnTo>
                    <a:pt x="395236" y="408571"/>
                  </a:lnTo>
                  <a:lnTo>
                    <a:pt x="397814" y="406031"/>
                  </a:lnTo>
                  <a:lnTo>
                    <a:pt x="399326" y="404761"/>
                  </a:lnTo>
                  <a:lnTo>
                    <a:pt x="400380" y="406031"/>
                  </a:lnTo>
                  <a:lnTo>
                    <a:pt x="400380" y="400951"/>
                  </a:lnTo>
                  <a:lnTo>
                    <a:pt x="399453" y="400951"/>
                  </a:lnTo>
                  <a:lnTo>
                    <a:pt x="394068" y="409841"/>
                  </a:lnTo>
                  <a:lnTo>
                    <a:pt x="393306" y="406031"/>
                  </a:lnTo>
                  <a:lnTo>
                    <a:pt x="393014" y="404571"/>
                  </a:lnTo>
                  <a:lnTo>
                    <a:pt x="393014" y="420001"/>
                  </a:lnTo>
                  <a:lnTo>
                    <a:pt x="385292" y="416191"/>
                  </a:lnTo>
                  <a:lnTo>
                    <a:pt x="385876" y="413651"/>
                  </a:lnTo>
                  <a:lnTo>
                    <a:pt x="366153" y="386981"/>
                  </a:lnTo>
                  <a:lnTo>
                    <a:pt x="362394" y="381901"/>
                  </a:lnTo>
                  <a:lnTo>
                    <a:pt x="356755" y="374281"/>
                  </a:lnTo>
                  <a:lnTo>
                    <a:pt x="347357" y="361581"/>
                  </a:lnTo>
                  <a:lnTo>
                    <a:pt x="342671" y="355231"/>
                  </a:lnTo>
                  <a:lnTo>
                    <a:pt x="341731" y="353961"/>
                  </a:lnTo>
                  <a:lnTo>
                    <a:pt x="337972" y="348881"/>
                  </a:lnTo>
                  <a:lnTo>
                    <a:pt x="336029" y="346265"/>
                  </a:lnTo>
                  <a:lnTo>
                    <a:pt x="336029" y="355231"/>
                  </a:lnTo>
                  <a:lnTo>
                    <a:pt x="334632" y="357771"/>
                  </a:lnTo>
                  <a:lnTo>
                    <a:pt x="333806" y="359841"/>
                  </a:lnTo>
                  <a:lnTo>
                    <a:pt x="333806" y="364121"/>
                  </a:lnTo>
                  <a:lnTo>
                    <a:pt x="333806" y="365391"/>
                  </a:lnTo>
                  <a:lnTo>
                    <a:pt x="333578" y="366661"/>
                  </a:lnTo>
                  <a:lnTo>
                    <a:pt x="332638" y="366661"/>
                  </a:lnTo>
                  <a:lnTo>
                    <a:pt x="332282" y="365899"/>
                  </a:lnTo>
                  <a:lnTo>
                    <a:pt x="332282" y="369201"/>
                  </a:lnTo>
                  <a:lnTo>
                    <a:pt x="332282" y="370471"/>
                  </a:lnTo>
                  <a:lnTo>
                    <a:pt x="332054" y="371741"/>
                  </a:lnTo>
                  <a:lnTo>
                    <a:pt x="331470" y="371741"/>
                  </a:lnTo>
                  <a:lnTo>
                    <a:pt x="331228" y="370471"/>
                  </a:lnTo>
                  <a:lnTo>
                    <a:pt x="331228" y="369201"/>
                  </a:lnTo>
                  <a:lnTo>
                    <a:pt x="331470" y="367931"/>
                  </a:lnTo>
                  <a:lnTo>
                    <a:pt x="331939" y="367931"/>
                  </a:lnTo>
                  <a:lnTo>
                    <a:pt x="332282" y="369201"/>
                  </a:lnTo>
                  <a:lnTo>
                    <a:pt x="332282" y="365899"/>
                  </a:lnTo>
                  <a:lnTo>
                    <a:pt x="332054" y="365391"/>
                  </a:lnTo>
                  <a:lnTo>
                    <a:pt x="332054" y="364121"/>
                  </a:lnTo>
                  <a:lnTo>
                    <a:pt x="333806" y="364121"/>
                  </a:lnTo>
                  <a:lnTo>
                    <a:pt x="333806" y="359841"/>
                  </a:lnTo>
                  <a:lnTo>
                    <a:pt x="333108" y="361581"/>
                  </a:lnTo>
                  <a:lnTo>
                    <a:pt x="332282" y="361581"/>
                  </a:lnTo>
                  <a:lnTo>
                    <a:pt x="332524" y="357771"/>
                  </a:lnTo>
                  <a:lnTo>
                    <a:pt x="332867" y="355231"/>
                  </a:lnTo>
                  <a:lnTo>
                    <a:pt x="336029" y="355231"/>
                  </a:lnTo>
                  <a:lnTo>
                    <a:pt x="336029" y="346265"/>
                  </a:lnTo>
                  <a:lnTo>
                    <a:pt x="334632" y="344373"/>
                  </a:lnTo>
                  <a:lnTo>
                    <a:pt x="334632" y="352691"/>
                  </a:lnTo>
                  <a:lnTo>
                    <a:pt x="334632" y="353961"/>
                  </a:lnTo>
                  <a:lnTo>
                    <a:pt x="333692" y="353961"/>
                  </a:lnTo>
                  <a:lnTo>
                    <a:pt x="332867" y="352691"/>
                  </a:lnTo>
                  <a:lnTo>
                    <a:pt x="332638" y="351421"/>
                  </a:lnTo>
                  <a:lnTo>
                    <a:pt x="332409" y="350151"/>
                  </a:lnTo>
                  <a:lnTo>
                    <a:pt x="332638" y="348881"/>
                  </a:lnTo>
                  <a:lnTo>
                    <a:pt x="333692" y="348881"/>
                  </a:lnTo>
                  <a:lnTo>
                    <a:pt x="334162" y="350151"/>
                  </a:lnTo>
                  <a:lnTo>
                    <a:pt x="334632" y="352691"/>
                  </a:lnTo>
                  <a:lnTo>
                    <a:pt x="334632" y="344373"/>
                  </a:lnTo>
                  <a:lnTo>
                    <a:pt x="331393" y="339991"/>
                  </a:lnTo>
                  <a:lnTo>
                    <a:pt x="331355" y="346341"/>
                  </a:lnTo>
                  <a:lnTo>
                    <a:pt x="331000" y="350151"/>
                  </a:lnTo>
                  <a:lnTo>
                    <a:pt x="331000" y="353961"/>
                  </a:lnTo>
                  <a:lnTo>
                    <a:pt x="330060" y="364121"/>
                  </a:lnTo>
                  <a:lnTo>
                    <a:pt x="328891" y="371741"/>
                  </a:lnTo>
                  <a:lnTo>
                    <a:pt x="326669" y="373011"/>
                  </a:lnTo>
                  <a:lnTo>
                    <a:pt x="326669" y="359041"/>
                  </a:lnTo>
                  <a:lnTo>
                    <a:pt x="325615" y="359041"/>
                  </a:lnTo>
                  <a:lnTo>
                    <a:pt x="324802" y="366661"/>
                  </a:lnTo>
                  <a:lnTo>
                    <a:pt x="323748" y="371741"/>
                  </a:lnTo>
                  <a:lnTo>
                    <a:pt x="321995" y="374281"/>
                  </a:lnTo>
                  <a:lnTo>
                    <a:pt x="322033" y="373011"/>
                  </a:lnTo>
                  <a:lnTo>
                    <a:pt x="322465" y="360311"/>
                  </a:lnTo>
                  <a:lnTo>
                    <a:pt x="321170" y="360311"/>
                  </a:lnTo>
                  <a:lnTo>
                    <a:pt x="318363" y="373011"/>
                  </a:lnTo>
                  <a:lnTo>
                    <a:pt x="318973" y="364121"/>
                  </a:lnTo>
                  <a:lnTo>
                    <a:pt x="319062" y="360311"/>
                  </a:lnTo>
                  <a:lnTo>
                    <a:pt x="318477" y="360311"/>
                  </a:lnTo>
                  <a:lnTo>
                    <a:pt x="317779" y="361581"/>
                  </a:lnTo>
                  <a:lnTo>
                    <a:pt x="315912" y="374281"/>
                  </a:lnTo>
                  <a:lnTo>
                    <a:pt x="313690" y="379361"/>
                  </a:lnTo>
                  <a:lnTo>
                    <a:pt x="311111" y="381901"/>
                  </a:lnTo>
                  <a:lnTo>
                    <a:pt x="311480" y="380631"/>
                  </a:lnTo>
                  <a:lnTo>
                    <a:pt x="313690" y="373011"/>
                  </a:lnTo>
                  <a:lnTo>
                    <a:pt x="313563" y="366661"/>
                  </a:lnTo>
                  <a:lnTo>
                    <a:pt x="313220" y="362851"/>
                  </a:lnTo>
                  <a:lnTo>
                    <a:pt x="312394" y="361581"/>
                  </a:lnTo>
                  <a:lnTo>
                    <a:pt x="311696" y="369201"/>
                  </a:lnTo>
                  <a:lnTo>
                    <a:pt x="310642" y="375551"/>
                  </a:lnTo>
                  <a:lnTo>
                    <a:pt x="308305" y="380631"/>
                  </a:lnTo>
                  <a:lnTo>
                    <a:pt x="307835" y="379945"/>
                  </a:lnTo>
                  <a:lnTo>
                    <a:pt x="307835" y="400951"/>
                  </a:lnTo>
                  <a:lnTo>
                    <a:pt x="306552" y="403491"/>
                  </a:lnTo>
                  <a:lnTo>
                    <a:pt x="299872" y="403491"/>
                  </a:lnTo>
                  <a:lnTo>
                    <a:pt x="295783" y="402221"/>
                  </a:lnTo>
                  <a:lnTo>
                    <a:pt x="291922" y="400951"/>
                  </a:lnTo>
                  <a:lnTo>
                    <a:pt x="289991" y="399681"/>
                  </a:lnTo>
                  <a:lnTo>
                    <a:pt x="288061" y="398411"/>
                  </a:lnTo>
                  <a:lnTo>
                    <a:pt x="284429" y="397141"/>
                  </a:lnTo>
                  <a:lnTo>
                    <a:pt x="282244" y="394601"/>
                  </a:lnTo>
                  <a:lnTo>
                    <a:pt x="281152" y="393331"/>
                  </a:lnTo>
                  <a:lnTo>
                    <a:pt x="279869" y="392061"/>
                  </a:lnTo>
                  <a:lnTo>
                    <a:pt x="280809" y="390791"/>
                  </a:lnTo>
                  <a:lnTo>
                    <a:pt x="282917" y="392061"/>
                  </a:lnTo>
                  <a:lnTo>
                    <a:pt x="290982" y="395871"/>
                  </a:lnTo>
                  <a:lnTo>
                    <a:pt x="297649" y="398411"/>
                  </a:lnTo>
                  <a:lnTo>
                    <a:pt x="304330" y="399681"/>
                  </a:lnTo>
                  <a:lnTo>
                    <a:pt x="304203" y="400951"/>
                  </a:lnTo>
                  <a:lnTo>
                    <a:pt x="307835" y="400951"/>
                  </a:lnTo>
                  <a:lnTo>
                    <a:pt x="307835" y="379945"/>
                  </a:lnTo>
                  <a:lnTo>
                    <a:pt x="307441" y="379361"/>
                  </a:lnTo>
                  <a:lnTo>
                    <a:pt x="306197" y="377520"/>
                  </a:lnTo>
                  <a:lnTo>
                    <a:pt x="306197" y="397141"/>
                  </a:lnTo>
                  <a:lnTo>
                    <a:pt x="304558" y="399681"/>
                  </a:lnTo>
                  <a:lnTo>
                    <a:pt x="302806" y="398411"/>
                  </a:lnTo>
                  <a:lnTo>
                    <a:pt x="296595" y="397141"/>
                  </a:lnTo>
                  <a:lnTo>
                    <a:pt x="290639" y="394601"/>
                  </a:lnTo>
                  <a:lnTo>
                    <a:pt x="285013" y="392061"/>
                  </a:lnTo>
                  <a:lnTo>
                    <a:pt x="283730" y="389521"/>
                  </a:lnTo>
                  <a:lnTo>
                    <a:pt x="283972" y="389521"/>
                  </a:lnTo>
                  <a:lnTo>
                    <a:pt x="285724" y="388251"/>
                  </a:lnTo>
                  <a:lnTo>
                    <a:pt x="294970" y="386981"/>
                  </a:lnTo>
                  <a:lnTo>
                    <a:pt x="296837" y="386981"/>
                  </a:lnTo>
                  <a:lnTo>
                    <a:pt x="299872" y="389521"/>
                  </a:lnTo>
                  <a:lnTo>
                    <a:pt x="304330" y="394601"/>
                  </a:lnTo>
                  <a:lnTo>
                    <a:pt x="306197" y="397141"/>
                  </a:lnTo>
                  <a:lnTo>
                    <a:pt x="306197" y="377520"/>
                  </a:lnTo>
                  <a:lnTo>
                    <a:pt x="305727" y="376821"/>
                  </a:lnTo>
                  <a:lnTo>
                    <a:pt x="310642" y="369201"/>
                  </a:lnTo>
                  <a:lnTo>
                    <a:pt x="309587" y="362851"/>
                  </a:lnTo>
                  <a:lnTo>
                    <a:pt x="309118" y="362851"/>
                  </a:lnTo>
                  <a:lnTo>
                    <a:pt x="304444" y="379361"/>
                  </a:lnTo>
                  <a:lnTo>
                    <a:pt x="302920" y="379361"/>
                  </a:lnTo>
                  <a:lnTo>
                    <a:pt x="303390" y="376821"/>
                  </a:lnTo>
                  <a:lnTo>
                    <a:pt x="303898" y="375551"/>
                  </a:lnTo>
                  <a:lnTo>
                    <a:pt x="304914" y="373011"/>
                  </a:lnTo>
                  <a:lnTo>
                    <a:pt x="305371" y="364121"/>
                  </a:lnTo>
                  <a:lnTo>
                    <a:pt x="304673" y="364121"/>
                  </a:lnTo>
                  <a:lnTo>
                    <a:pt x="303390" y="369201"/>
                  </a:lnTo>
                  <a:lnTo>
                    <a:pt x="302094" y="373011"/>
                  </a:lnTo>
                  <a:lnTo>
                    <a:pt x="300228" y="375551"/>
                  </a:lnTo>
                  <a:lnTo>
                    <a:pt x="300405" y="373011"/>
                  </a:lnTo>
                  <a:lnTo>
                    <a:pt x="301053" y="364121"/>
                  </a:lnTo>
                  <a:lnTo>
                    <a:pt x="297649" y="373011"/>
                  </a:lnTo>
                  <a:lnTo>
                    <a:pt x="297688" y="371741"/>
                  </a:lnTo>
                  <a:lnTo>
                    <a:pt x="297891" y="365391"/>
                  </a:lnTo>
                  <a:lnTo>
                    <a:pt x="294259" y="367931"/>
                  </a:lnTo>
                  <a:lnTo>
                    <a:pt x="295783" y="364121"/>
                  </a:lnTo>
                  <a:lnTo>
                    <a:pt x="298119" y="362851"/>
                  </a:lnTo>
                  <a:lnTo>
                    <a:pt x="301396" y="361581"/>
                  </a:lnTo>
                  <a:lnTo>
                    <a:pt x="307949" y="360311"/>
                  </a:lnTo>
                  <a:lnTo>
                    <a:pt x="314490" y="359041"/>
                  </a:lnTo>
                  <a:lnTo>
                    <a:pt x="320890" y="357771"/>
                  </a:lnTo>
                  <a:lnTo>
                    <a:pt x="327139" y="355231"/>
                  </a:lnTo>
                  <a:lnTo>
                    <a:pt x="327367" y="355231"/>
                  </a:lnTo>
                  <a:lnTo>
                    <a:pt x="329946" y="352691"/>
                  </a:lnTo>
                  <a:lnTo>
                    <a:pt x="331000" y="353961"/>
                  </a:lnTo>
                  <a:lnTo>
                    <a:pt x="331000" y="350151"/>
                  </a:lnTo>
                  <a:lnTo>
                    <a:pt x="328891" y="351421"/>
                  </a:lnTo>
                  <a:lnTo>
                    <a:pt x="328777" y="348881"/>
                  </a:lnTo>
                  <a:lnTo>
                    <a:pt x="328891" y="345071"/>
                  </a:lnTo>
                  <a:lnTo>
                    <a:pt x="327367" y="342874"/>
                  </a:lnTo>
                  <a:lnTo>
                    <a:pt x="327367" y="351421"/>
                  </a:lnTo>
                  <a:lnTo>
                    <a:pt x="326085" y="355231"/>
                  </a:lnTo>
                  <a:lnTo>
                    <a:pt x="320941" y="355231"/>
                  </a:lnTo>
                  <a:lnTo>
                    <a:pt x="303618" y="359041"/>
                  </a:lnTo>
                  <a:lnTo>
                    <a:pt x="302564" y="357771"/>
                  </a:lnTo>
                  <a:lnTo>
                    <a:pt x="302221" y="357771"/>
                  </a:lnTo>
                  <a:lnTo>
                    <a:pt x="302221" y="356501"/>
                  </a:lnTo>
                  <a:lnTo>
                    <a:pt x="304088" y="356501"/>
                  </a:lnTo>
                  <a:lnTo>
                    <a:pt x="304088" y="357771"/>
                  </a:lnTo>
                  <a:lnTo>
                    <a:pt x="305142" y="356501"/>
                  </a:lnTo>
                  <a:lnTo>
                    <a:pt x="306666" y="356501"/>
                  </a:lnTo>
                  <a:lnTo>
                    <a:pt x="306666" y="351421"/>
                  </a:lnTo>
                  <a:lnTo>
                    <a:pt x="304330" y="352691"/>
                  </a:lnTo>
                  <a:lnTo>
                    <a:pt x="304330" y="353961"/>
                  </a:lnTo>
                  <a:lnTo>
                    <a:pt x="303860" y="355231"/>
                  </a:lnTo>
                  <a:lnTo>
                    <a:pt x="302806" y="355231"/>
                  </a:lnTo>
                  <a:lnTo>
                    <a:pt x="302221" y="353961"/>
                  </a:lnTo>
                  <a:lnTo>
                    <a:pt x="302221" y="352691"/>
                  </a:lnTo>
                  <a:lnTo>
                    <a:pt x="298831" y="352691"/>
                  </a:lnTo>
                  <a:lnTo>
                    <a:pt x="298831" y="351421"/>
                  </a:lnTo>
                  <a:lnTo>
                    <a:pt x="300926" y="350151"/>
                  </a:lnTo>
                  <a:lnTo>
                    <a:pt x="313563" y="347611"/>
                  </a:lnTo>
                  <a:lnTo>
                    <a:pt x="313804" y="347611"/>
                  </a:lnTo>
                  <a:lnTo>
                    <a:pt x="315912" y="346341"/>
                  </a:lnTo>
                  <a:lnTo>
                    <a:pt x="316611" y="345071"/>
                  </a:lnTo>
                  <a:lnTo>
                    <a:pt x="316026" y="343801"/>
                  </a:lnTo>
                  <a:lnTo>
                    <a:pt x="315417" y="333641"/>
                  </a:lnTo>
                  <a:lnTo>
                    <a:pt x="315048" y="327291"/>
                  </a:lnTo>
                  <a:lnTo>
                    <a:pt x="314972" y="326021"/>
                  </a:lnTo>
                  <a:lnTo>
                    <a:pt x="314274" y="323481"/>
                  </a:lnTo>
                  <a:lnTo>
                    <a:pt x="316611" y="324751"/>
                  </a:lnTo>
                  <a:lnTo>
                    <a:pt x="317309" y="326021"/>
                  </a:lnTo>
                  <a:lnTo>
                    <a:pt x="319189" y="326021"/>
                  </a:lnTo>
                  <a:lnTo>
                    <a:pt x="319417" y="327291"/>
                  </a:lnTo>
                  <a:lnTo>
                    <a:pt x="317893" y="329831"/>
                  </a:lnTo>
                  <a:lnTo>
                    <a:pt x="322338" y="329831"/>
                  </a:lnTo>
                  <a:lnTo>
                    <a:pt x="323507" y="331101"/>
                  </a:lnTo>
                  <a:lnTo>
                    <a:pt x="321284" y="332371"/>
                  </a:lnTo>
                  <a:lnTo>
                    <a:pt x="317665" y="333641"/>
                  </a:lnTo>
                  <a:lnTo>
                    <a:pt x="322338" y="333641"/>
                  </a:lnTo>
                  <a:lnTo>
                    <a:pt x="324332" y="334911"/>
                  </a:lnTo>
                  <a:lnTo>
                    <a:pt x="323862" y="336181"/>
                  </a:lnTo>
                  <a:lnTo>
                    <a:pt x="322580" y="336181"/>
                  </a:lnTo>
                  <a:lnTo>
                    <a:pt x="318135" y="337451"/>
                  </a:lnTo>
                  <a:lnTo>
                    <a:pt x="323634" y="338721"/>
                  </a:lnTo>
                  <a:lnTo>
                    <a:pt x="326199" y="338721"/>
                  </a:lnTo>
                  <a:lnTo>
                    <a:pt x="323049" y="339991"/>
                  </a:lnTo>
                  <a:lnTo>
                    <a:pt x="320700" y="342531"/>
                  </a:lnTo>
                  <a:lnTo>
                    <a:pt x="326910" y="342531"/>
                  </a:lnTo>
                  <a:lnTo>
                    <a:pt x="326085" y="345071"/>
                  </a:lnTo>
                  <a:lnTo>
                    <a:pt x="327367" y="351421"/>
                  </a:lnTo>
                  <a:lnTo>
                    <a:pt x="327367" y="342874"/>
                  </a:lnTo>
                  <a:lnTo>
                    <a:pt x="327139" y="342531"/>
                  </a:lnTo>
                  <a:lnTo>
                    <a:pt x="326085" y="341261"/>
                  </a:lnTo>
                  <a:lnTo>
                    <a:pt x="327837" y="339991"/>
                  </a:lnTo>
                  <a:lnTo>
                    <a:pt x="328891" y="341261"/>
                  </a:lnTo>
                  <a:lnTo>
                    <a:pt x="331228" y="343801"/>
                  </a:lnTo>
                  <a:lnTo>
                    <a:pt x="331355" y="346341"/>
                  </a:lnTo>
                  <a:lnTo>
                    <a:pt x="331355" y="339940"/>
                  </a:lnTo>
                  <a:lnTo>
                    <a:pt x="319176" y="323481"/>
                  </a:lnTo>
                  <a:lnTo>
                    <a:pt x="317296" y="320941"/>
                  </a:lnTo>
                  <a:lnTo>
                    <a:pt x="312394" y="314299"/>
                  </a:lnTo>
                  <a:lnTo>
                    <a:pt x="312394" y="336181"/>
                  </a:lnTo>
                  <a:lnTo>
                    <a:pt x="312394" y="337451"/>
                  </a:lnTo>
                  <a:lnTo>
                    <a:pt x="311696" y="341261"/>
                  </a:lnTo>
                  <a:lnTo>
                    <a:pt x="310870" y="342531"/>
                  </a:lnTo>
                  <a:lnTo>
                    <a:pt x="311581" y="342531"/>
                  </a:lnTo>
                  <a:lnTo>
                    <a:pt x="312051" y="343801"/>
                  </a:lnTo>
                  <a:lnTo>
                    <a:pt x="312051" y="345071"/>
                  </a:lnTo>
                  <a:lnTo>
                    <a:pt x="309829" y="345071"/>
                  </a:lnTo>
                  <a:lnTo>
                    <a:pt x="309829" y="343801"/>
                  </a:lnTo>
                  <a:lnTo>
                    <a:pt x="310286" y="342531"/>
                  </a:lnTo>
                  <a:lnTo>
                    <a:pt x="310870" y="342531"/>
                  </a:lnTo>
                  <a:lnTo>
                    <a:pt x="310642" y="341261"/>
                  </a:lnTo>
                  <a:lnTo>
                    <a:pt x="309943" y="339991"/>
                  </a:lnTo>
                  <a:lnTo>
                    <a:pt x="310057" y="336181"/>
                  </a:lnTo>
                  <a:lnTo>
                    <a:pt x="310172" y="334911"/>
                  </a:lnTo>
                  <a:lnTo>
                    <a:pt x="310286" y="333641"/>
                  </a:lnTo>
                  <a:lnTo>
                    <a:pt x="312394" y="336181"/>
                  </a:lnTo>
                  <a:lnTo>
                    <a:pt x="312394" y="314299"/>
                  </a:lnTo>
                  <a:lnTo>
                    <a:pt x="307936" y="308241"/>
                  </a:lnTo>
                  <a:lnTo>
                    <a:pt x="304203" y="303161"/>
                  </a:lnTo>
                  <a:lnTo>
                    <a:pt x="303276" y="301891"/>
                  </a:lnTo>
                  <a:lnTo>
                    <a:pt x="302336" y="300621"/>
                  </a:lnTo>
                  <a:lnTo>
                    <a:pt x="302094" y="300291"/>
                  </a:lnTo>
                  <a:lnTo>
                    <a:pt x="302094" y="308241"/>
                  </a:lnTo>
                  <a:lnTo>
                    <a:pt x="300926" y="310781"/>
                  </a:lnTo>
                  <a:lnTo>
                    <a:pt x="298945" y="315861"/>
                  </a:lnTo>
                  <a:lnTo>
                    <a:pt x="295783" y="319671"/>
                  </a:lnTo>
                  <a:lnTo>
                    <a:pt x="290868" y="322211"/>
                  </a:lnTo>
                  <a:lnTo>
                    <a:pt x="284429" y="328561"/>
                  </a:lnTo>
                  <a:lnTo>
                    <a:pt x="283972" y="329831"/>
                  </a:lnTo>
                  <a:lnTo>
                    <a:pt x="290868" y="323481"/>
                  </a:lnTo>
                  <a:lnTo>
                    <a:pt x="294500" y="320941"/>
                  </a:lnTo>
                  <a:lnTo>
                    <a:pt x="295313" y="323481"/>
                  </a:lnTo>
                  <a:lnTo>
                    <a:pt x="282917" y="337451"/>
                  </a:lnTo>
                  <a:lnTo>
                    <a:pt x="296481" y="327291"/>
                  </a:lnTo>
                  <a:lnTo>
                    <a:pt x="292392" y="333641"/>
                  </a:lnTo>
                  <a:lnTo>
                    <a:pt x="287007" y="338721"/>
                  </a:lnTo>
                  <a:lnTo>
                    <a:pt x="279755" y="343801"/>
                  </a:lnTo>
                  <a:lnTo>
                    <a:pt x="279755" y="345071"/>
                  </a:lnTo>
                  <a:lnTo>
                    <a:pt x="287235" y="338721"/>
                  </a:lnTo>
                  <a:lnTo>
                    <a:pt x="292862" y="334911"/>
                  </a:lnTo>
                  <a:lnTo>
                    <a:pt x="293446" y="337451"/>
                  </a:lnTo>
                  <a:lnTo>
                    <a:pt x="292150" y="339991"/>
                  </a:lnTo>
                  <a:lnTo>
                    <a:pt x="287591" y="345071"/>
                  </a:lnTo>
                  <a:lnTo>
                    <a:pt x="281863" y="350151"/>
                  </a:lnTo>
                  <a:lnTo>
                    <a:pt x="288874" y="346341"/>
                  </a:lnTo>
                  <a:lnTo>
                    <a:pt x="289344" y="348881"/>
                  </a:lnTo>
                  <a:lnTo>
                    <a:pt x="287832" y="351421"/>
                  </a:lnTo>
                  <a:lnTo>
                    <a:pt x="284670" y="352691"/>
                  </a:lnTo>
                  <a:lnTo>
                    <a:pt x="280809" y="353961"/>
                  </a:lnTo>
                  <a:lnTo>
                    <a:pt x="278701" y="355231"/>
                  </a:lnTo>
                  <a:lnTo>
                    <a:pt x="278701" y="356501"/>
                  </a:lnTo>
                  <a:lnTo>
                    <a:pt x="283260" y="355231"/>
                  </a:lnTo>
                  <a:lnTo>
                    <a:pt x="283502" y="356501"/>
                  </a:lnTo>
                  <a:lnTo>
                    <a:pt x="277063" y="362851"/>
                  </a:lnTo>
                  <a:lnTo>
                    <a:pt x="282448" y="360311"/>
                  </a:lnTo>
                  <a:lnTo>
                    <a:pt x="282676" y="361581"/>
                  </a:lnTo>
                  <a:lnTo>
                    <a:pt x="280568" y="364121"/>
                  </a:lnTo>
                  <a:lnTo>
                    <a:pt x="275424" y="367931"/>
                  </a:lnTo>
                  <a:lnTo>
                    <a:pt x="280339" y="367931"/>
                  </a:lnTo>
                  <a:lnTo>
                    <a:pt x="280568" y="369201"/>
                  </a:lnTo>
                  <a:lnTo>
                    <a:pt x="279641" y="369201"/>
                  </a:lnTo>
                  <a:lnTo>
                    <a:pt x="277533" y="371741"/>
                  </a:lnTo>
                  <a:lnTo>
                    <a:pt x="284429" y="369201"/>
                  </a:lnTo>
                  <a:lnTo>
                    <a:pt x="284200" y="370471"/>
                  </a:lnTo>
                  <a:lnTo>
                    <a:pt x="283375" y="371741"/>
                  </a:lnTo>
                  <a:lnTo>
                    <a:pt x="281038" y="373011"/>
                  </a:lnTo>
                  <a:lnTo>
                    <a:pt x="281508" y="374281"/>
                  </a:lnTo>
                  <a:lnTo>
                    <a:pt x="285597" y="371741"/>
                  </a:lnTo>
                  <a:lnTo>
                    <a:pt x="285838" y="374281"/>
                  </a:lnTo>
                  <a:lnTo>
                    <a:pt x="284314" y="374281"/>
                  </a:lnTo>
                  <a:lnTo>
                    <a:pt x="285369" y="375551"/>
                  </a:lnTo>
                  <a:lnTo>
                    <a:pt x="288175" y="374281"/>
                  </a:lnTo>
                  <a:lnTo>
                    <a:pt x="285838" y="378091"/>
                  </a:lnTo>
                  <a:lnTo>
                    <a:pt x="288645" y="376821"/>
                  </a:lnTo>
                  <a:lnTo>
                    <a:pt x="290512" y="378091"/>
                  </a:lnTo>
                  <a:lnTo>
                    <a:pt x="290055" y="379361"/>
                  </a:lnTo>
                  <a:lnTo>
                    <a:pt x="295427" y="380631"/>
                  </a:lnTo>
                  <a:lnTo>
                    <a:pt x="295198" y="385711"/>
                  </a:lnTo>
                  <a:lnTo>
                    <a:pt x="285140" y="385711"/>
                  </a:lnTo>
                  <a:lnTo>
                    <a:pt x="282562" y="386981"/>
                  </a:lnTo>
                  <a:lnTo>
                    <a:pt x="279514" y="388251"/>
                  </a:lnTo>
                  <a:lnTo>
                    <a:pt x="277876" y="386981"/>
                  </a:lnTo>
                  <a:lnTo>
                    <a:pt x="277177" y="384416"/>
                  </a:lnTo>
                  <a:lnTo>
                    <a:pt x="276237" y="380631"/>
                  </a:lnTo>
                  <a:lnTo>
                    <a:pt x="275539" y="377761"/>
                  </a:lnTo>
                  <a:lnTo>
                    <a:pt x="275539" y="384441"/>
                  </a:lnTo>
                  <a:lnTo>
                    <a:pt x="273202" y="388251"/>
                  </a:lnTo>
                  <a:lnTo>
                    <a:pt x="271449" y="386981"/>
                  </a:lnTo>
                  <a:lnTo>
                    <a:pt x="269367" y="385711"/>
                  </a:lnTo>
                  <a:lnTo>
                    <a:pt x="267296" y="384441"/>
                  </a:lnTo>
                  <a:lnTo>
                    <a:pt x="263144" y="381901"/>
                  </a:lnTo>
                  <a:lnTo>
                    <a:pt x="260337" y="379361"/>
                  </a:lnTo>
                  <a:lnTo>
                    <a:pt x="263372" y="375551"/>
                  </a:lnTo>
                  <a:lnTo>
                    <a:pt x="265480" y="378091"/>
                  </a:lnTo>
                  <a:lnTo>
                    <a:pt x="275539" y="384441"/>
                  </a:lnTo>
                  <a:lnTo>
                    <a:pt x="275539" y="377761"/>
                  </a:lnTo>
                  <a:lnTo>
                    <a:pt x="275310" y="376821"/>
                  </a:lnTo>
                  <a:lnTo>
                    <a:pt x="275069" y="376440"/>
                  </a:lnTo>
                  <a:lnTo>
                    <a:pt x="275069" y="379361"/>
                  </a:lnTo>
                  <a:lnTo>
                    <a:pt x="273558" y="380631"/>
                  </a:lnTo>
                  <a:lnTo>
                    <a:pt x="271449" y="379361"/>
                  </a:lnTo>
                  <a:lnTo>
                    <a:pt x="266293" y="376821"/>
                  </a:lnTo>
                  <a:lnTo>
                    <a:pt x="263486" y="375551"/>
                  </a:lnTo>
                  <a:lnTo>
                    <a:pt x="266763" y="371741"/>
                  </a:lnTo>
                  <a:lnTo>
                    <a:pt x="268643" y="373011"/>
                  </a:lnTo>
                  <a:lnTo>
                    <a:pt x="272732" y="376821"/>
                  </a:lnTo>
                  <a:lnTo>
                    <a:pt x="275069" y="379361"/>
                  </a:lnTo>
                  <a:lnTo>
                    <a:pt x="275069" y="376440"/>
                  </a:lnTo>
                  <a:lnTo>
                    <a:pt x="272973" y="373011"/>
                  </a:lnTo>
                  <a:lnTo>
                    <a:pt x="270154" y="371741"/>
                  </a:lnTo>
                  <a:lnTo>
                    <a:pt x="263994" y="369201"/>
                  </a:lnTo>
                  <a:lnTo>
                    <a:pt x="260921" y="367931"/>
                  </a:lnTo>
                  <a:lnTo>
                    <a:pt x="272034" y="362851"/>
                  </a:lnTo>
                  <a:lnTo>
                    <a:pt x="272973" y="359041"/>
                  </a:lnTo>
                  <a:lnTo>
                    <a:pt x="273126" y="357771"/>
                  </a:lnTo>
                  <a:lnTo>
                    <a:pt x="273431" y="355231"/>
                  </a:lnTo>
                  <a:lnTo>
                    <a:pt x="275310" y="352691"/>
                  </a:lnTo>
                  <a:lnTo>
                    <a:pt x="274840" y="352691"/>
                  </a:lnTo>
                  <a:lnTo>
                    <a:pt x="274840" y="350151"/>
                  </a:lnTo>
                  <a:lnTo>
                    <a:pt x="277291" y="346341"/>
                  </a:lnTo>
                  <a:lnTo>
                    <a:pt x="278117" y="345071"/>
                  </a:lnTo>
                  <a:lnTo>
                    <a:pt x="276593" y="345071"/>
                  </a:lnTo>
                  <a:lnTo>
                    <a:pt x="275780" y="343801"/>
                  </a:lnTo>
                  <a:lnTo>
                    <a:pt x="279463" y="339991"/>
                  </a:lnTo>
                  <a:lnTo>
                    <a:pt x="280695" y="338721"/>
                  </a:lnTo>
                  <a:lnTo>
                    <a:pt x="276834" y="339991"/>
                  </a:lnTo>
                  <a:lnTo>
                    <a:pt x="276009" y="338721"/>
                  </a:lnTo>
                  <a:lnTo>
                    <a:pt x="278815" y="334911"/>
                  </a:lnTo>
                  <a:lnTo>
                    <a:pt x="281622" y="331101"/>
                  </a:lnTo>
                  <a:lnTo>
                    <a:pt x="276707" y="334911"/>
                  </a:lnTo>
                  <a:lnTo>
                    <a:pt x="276707" y="332371"/>
                  </a:lnTo>
                  <a:lnTo>
                    <a:pt x="281978" y="326021"/>
                  </a:lnTo>
                  <a:lnTo>
                    <a:pt x="279641" y="326021"/>
                  </a:lnTo>
                  <a:lnTo>
                    <a:pt x="279869" y="323481"/>
                  </a:lnTo>
                  <a:lnTo>
                    <a:pt x="282790" y="320941"/>
                  </a:lnTo>
                  <a:lnTo>
                    <a:pt x="278587" y="320941"/>
                  </a:lnTo>
                  <a:lnTo>
                    <a:pt x="279400" y="319671"/>
                  </a:lnTo>
                  <a:lnTo>
                    <a:pt x="281508" y="318401"/>
                  </a:lnTo>
                  <a:lnTo>
                    <a:pt x="284772" y="315861"/>
                  </a:lnTo>
                  <a:lnTo>
                    <a:pt x="288048" y="313321"/>
                  </a:lnTo>
                  <a:lnTo>
                    <a:pt x="295910" y="306971"/>
                  </a:lnTo>
                  <a:lnTo>
                    <a:pt x="297472" y="305701"/>
                  </a:lnTo>
                  <a:lnTo>
                    <a:pt x="299046" y="304431"/>
                  </a:lnTo>
                  <a:lnTo>
                    <a:pt x="301637" y="303161"/>
                  </a:lnTo>
                  <a:lnTo>
                    <a:pt x="301396" y="305701"/>
                  </a:lnTo>
                  <a:lnTo>
                    <a:pt x="301752" y="305701"/>
                  </a:lnTo>
                  <a:lnTo>
                    <a:pt x="285953" y="322211"/>
                  </a:lnTo>
                  <a:lnTo>
                    <a:pt x="287705" y="320941"/>
                  </a:lnTo>
                  <a:lnTo>
                    <a:pt x="289585" y="319671"/>
                  </a:lnTo>
                  <a:lnTo>
                    <a:pt x="291096" y="318401"/>
                  </a:lnTo>
                  <a:lnTo>
                    <a:pt x="297776" y="312051"/>
                  </a:lnTo>
                  <a:lnTo>
                    <a:pt x="302094" y="308241"/>
                  </a:lnTo>
                  <a:lnTo>
                    <a:pt x="302094" y="300291"/>
                  </a:lnTo>
                  <a:lnTo>
                    <a:pt x="301409" y="299351"/>
                  </a:lnTo>
                  <a:lnTo>
                    <a:pt x="296748" y="293001"/>
                  </a:lnTo>
                  <a:lnTo>
                    <a:pt x="296367" y="292493"/>
                  </a:lnTo>
                  <a:lnTo>
                    <a:pt x="296367" y="298081"/>
                  </a:lnTo>
                  <a:lnTo>
                    <a:pt x="295313" y="299351"/>
                  </a:lnTo>
                  <a:lnTo>
                    <a:pt x="292582" y="298081"/>
                  </a:lnTo>
                  <a:lnTo>
                    <a:pt x="289852" y="296811"/>
                  </a:lnTo>
                  <a:lnTo>
                    <a:pt x="287121" y="295541"/>
                  </a:lnTo>
                  <a:lnTo>
                    <a:pt x="286308" y="296811"/>
                  </a:lnTo>
                  <a:lnTo>
                    <a:pt x="286067" y="296811"/>
                  </a:lnTo>
                  <a:lnTo>
                    <a:pt x="286537" y="295541"/>
                  </a:lnTo>
                  <a:lnTo>
                    <a:pt x="283502" y="295541"/>
                  </a:lnTo>
                  <a:lnTo>
                    <a:pt x="282206" y="296811"/>
                  </a:lnTo>
                  <a:lnTo>
                    <a:pt x="280924" y="296811"/>
                  </a:lnTo>
                  <a:lnTo>
                    <a:pt x="280924" y="308241"/>
                  </a:lnTo>
                  <a:lnTo>
                    <a:pt x="280695" y="309511"/>
                  </a:lnTo>
                  <a:lnTo>
                    <a:pt x="277418" y="315861"/>
                  </a:lnTo>
                  <a:lnTo>
                    <a:pt x="276834" y="315861"/>
                  </a:lnTo>
                  <a:lnTo>
                    <a:pt x="278345" y="308241"/>
                  </a:lnTo>
                  <a:lnTo>
                    <a:pt x="280225" y="306971"/>
                  </a:lnTo>
                  <a:lnTo>
                    <a:pt x="280924" y="308241"/>
                  </a:lnTo>
                  <a:lnTo>
                    <a:pt x="280924" y="296811"/>
                  </a:lnTo>
                  <a:lnTo>
                    <a:pt x="281736" y="295541"/>
                  </a:lnTo>
                  <a:lnTo>
                    <a:pt x="282206" y="295541"/>
                  </a:lnTo>
                  <a:lnTo>
                    <a:pt x="283032" y="294271"/>
                  </a:lnTo>
                  <a:lnTo>
                    <a:pt x="279869" y="294271"/>
                  </a:lnTo>
                  <a:lnTo>
                    <a:pt x="278587" y="295541"/>
                  </a:lnTo>
                  <a:lnTo>
                    <a:pt x="277876" y="295541"/>
                  </a:lnTo>
                  <a:lnTo>
                    <a:pt x="278587" y="294271"/>
                  </a:lnTo>
                  <a:lnTo>
                    <a:pt x="279400" y="293001"/>
                  </a:lnTo>
                  <a:lnTo>
                    <a:pt x="277063" y="293001"/>
                  </a:lnTo>
                  <a:lnTo>
                    <a:pt x="277063" y="305701"/>
                  </a:lnTo>
                  <a:lnTo>
                    <a:pt x="276364" y="308241"/>
                  </a:lnTo>
                  <a:lnTo>
                    <a:pt x="274878" y="315861"/>
                  </a:lnTo>
                  <a:lnTo>
                    <a:pt x="273519" y="324751"/>
                  </a:lnTo>
                  <a:lnTo>
                    <a:pt x="272478" y="333641"/>
                  </a:lnTo>
                  <a:lnTo>
                    <a:pt x="271919" y="343801"/>
                  </a:lnTo>
                  <a:lnTo>
                    <a:pt x="270979" y="341261"/>
                  </a:lnTo>
                  <a:lnTo>
                    <a:pt x="271754" y="332371"/>
                  </a:lnTo>
                  <a:lnTo>
                    <a:pt x="272986" y="315861"/>
                  </a:lnTo>
                  <a:lnTo>
                    <a:pt x="274015" y="308241"/>
                  </a:lnTo>
                  <a:lnTo>
                    <a:pt x="275069" y="305701"/>
                  </a:lnTo>
                  <a:lnTo>
                    <a:pt x="277063" y="305701"/>
                  </a:lnTo>
                  <a:lnTo>
                    <a:pt x="277063" y="293001"/>
                  </a:lnTo>
                  <a:lnTo>
                    <a:pt x="275780" y="293001"/>
                  </a:lnTo>
                  <a:lnTo>
                    <a:pt x="274485" y="294271"/>
                  </a:lnTo>
                  <a:lnTo>
                    <a:pt x="272846" y="295541"/>
                  </a:lnTo>
                  <a:lnTo>
                    <a:pt x="273672" y="294271"/>
                  </a:lnTo>
                  <a:lnTo>
                    <a:pt x="274485" y="293001"/>
                  </a:lnTo>
                  <a:lnTo>
                    <a:pt x="275424" y="291731"/>
                  </a:lnTo>
                  <a:lnTo>
                    <a:pt x="272618" y="290461"/>
                  </a:lnTo>
                  <a:lnTo>
                    <a:pt x="272376" y="290703"/>
                  </a:lnTo>
                  <a:lnTo>
                    <a:pt x="272376" y="305701"/>
                  </a:lnTo>
                  <a:lnTo>
                    <a:pt x="272034" y="308241"/>
                  </a:lnTo>
                  <a:lnTo>
                    <a:pt x="270624" y="315861"/>
                  </a:lnTo>
                  <a:lnTo>
                    <a:pt x="270154" y="320344"/>
                  </a:lnTo>
                  <a:lnTo>
                    <a:pt x="270154" y="352691"/>
                  </a:lnTo>
                  <a:lnTo>
                    <a:pt x="269100" y="353339"/>
                  </a:lnTo>
                  <a:lnTo>
                    <a:pt x="269100" y="362851"/>
                  </a:lnTo>
                  <a:lnTo>
                    <a:pt x="266179" y="365391"/>
                  </a:lnTo>
                  <a:lnTo>
                    <a:pt x="263372" y="366661"/>
                  </a:lnTo>
                  <a:lnTo>
                    <a:pt x="260096" y="367106"/>
                  </a:lnTo>
                  <a:lnTo>
                    <a:pt x="260096" y="371741"/>
                  </a:lnTo>
                  <a:lnTo>
                    <a:pt x="259981" y="373011"/>
                  </a:lnTo>
                  <a:lnTo>
                    <a:pt x="259397" y="375551"/>
                  </a:lnTo>
                  <a:lnTo>
                    <a:pt x="258927" y="379361"/>
                  </a:lnTo>
                  <a:lnTo>
                    <a:pt x="257403" y="381901"/>
                  </a:lnTo>
                  <a:lnTo>
                    <a:pt x="256120" y="381901"/>
                  </a:lnTo>
                  <a:lnTo>
                    <a:pt x="255879" y="379361"/>
                  </a:lnTo>
                  <a:lnTo>
                    <a:pt x="255981" y="374281"/>
                  </a:lnTo>
                  <a:lnTo>
                    <a:pt x="256120" y="371741"/>
                  </a:lnTo>
                  <a:lnTo>
                    <a:pt x="253657" y="378091"/>
                  </a:lnTo>
                  <a:lnTo>
                    <a:pt x="254596" y="384441"/>
                  </a:lnTo>
                  <a:lnTo>
                    <a:pt x="250507" y="384441"/>
                  </a:lnTo>
                  <a:lnTo>
                    <a:pt x="248742" y="381901"/>
                  </a:lnTo>
                  <a:lnTo>
                    <a:pt x="248894" y="381647"/>
                  </a:lnTo>
                  <a:lnTo>
                    <a:pt x="246176" y="385711"/>
                  </a:lnTo>
                  <a:lnTo>
                    <a:pt x="244881" y="385711"/>
                  </a:lnTo>
                  <a:lnTo>
                    <a:pt x="245135" y="380492"/>
                  </a:lnTo>
                  <a:lnTo>
                    <a:pt x="245935" y="374281"/>
                  </a:lnTo>
                  <a:lnTo>
                    <a:pt x="244068" y="379361"/>
                  </a:lnTo>
                  <a:lnTo>
                    <a:pt x="242544" y="383171"/>
                  </a:lnTo>
                  <a:lnTo>
                    <a:pt x="241490" y="384708"/>
                  </a:lnTo>
                  <a:lnTo>
                    <a:pt x="241490" y="420001"/>
                  </a:lnTo>
                  <a:lnTo>
                    <a:pt x="239737" y="421271"/>
                  </a:lnTo>
                  <a:lnTo>
                    <a:pt x="238925" y="421271"/>
                  </a:lnTo>
                  <a:lnTo>
                    <a:pt x="238455" y="420814"/>
                  </a:lnTo>
                  <a:lnTo>
                    <a:pt x="238455" y="421271"/>
                  </a:lnTo>
                  <a:lnTo>
                    <a:pt x="236461" y="423811"/>
                  </a:lnTo>
                  <a:lnTo>
                    <a:pt x="236347" y="425081"/>
                  </a:lnTo>
                  <a:lnTo>
                    <a:pt x="234010" y="427621"/>
                  </a:lnTo>
                  <a:lnTo>
                    <a:pt x="232714" y="426351"/>
                  </a:lnTo>
                  <a:lnTo>
                    <a:pt x="230962" y="424700"/>
                  </a:lnTo>
                  <a:lnTo>
                    <a:pt x="230962" y="428891"/>
                  </a:lnTo>
                  <a:lnTo>
                    <a:pt x="227799" y="430161"/>
                  </a:lnTo>
                  <a:lnTo>
                    <a:pt x="227101" y="430161"/>
                  </a:lnTo>
                  <a:lnTo>
                    <a:pt x="226402" y="429412"/>
                  </a:lnTo>
                  <a:lnTo>
                    <a:pt x="226402" y="431431"/>
                  </a:lnTo>
                  <a:lnTo>
                    <a:pt x="224409" y="432701"/>
                  </a:lnTo>
                  <a:lnTo>
                    <a:pt x="224180" y="432206"/>
                  </a:lnTo>
                  <a:lnTo>
                    <a:pt x="224180" y="432701"/>
                  </a:lnTo>
                  <a:lnTo>
                    <a:pt x="222656" y="433971"/>
                  </a:lnTo>
                  <a:lnTo>
                    <a:pt x="222300" y="433971"/>
                  </a:lnTo>
                  <a:lnTo>
                    <a:pt x="222300" y="435241"/>
                  </a:lnTo>
                  <a:lnTo>
                    <a:pt x="220548" y="436511"/>
                  </a:lnTo>
                  <a:lnTo>
                    <a:pt x="219735" y="435241"/>
                  </a:lnTo>
                  <a:lnTo>
                    <a:pt x="217157" y="432701"/>
                  </a:lnTo>
                  <a:lnTo>
                    <a:pt x="216928" y="432701"/>
                  </a:lnTo>
                  <a:lnTo>
                    <a:pt x="216928" y="469531"/>
                  </a:lnTo>
                  <a:lnTo>
                    <a:pt x="214350" y="472071"/>
                  </a:lnTo>
                  <a:lnTo>
                    <a:pt x="213652" y="472071"/>
                  </a:lnTo>
                  <a:lnTo>
                    <a:pt x="212356" y="475881"/>
                  </a:lnTo>
                  <a:lnTo>
                    <a:pt x="209550" y="480961"/>
                  </a:lnTo>
                  <a:lnTo>
                    <a:pt x="211429" y="474611"/>
                  </a:lnTo>
                  <a:lnTo>
                    <a:pt x="212128" y="472071"/>
                  </a:lnTo>
                  <a:lnTo>
                    <a:pt x="210019" y="472071"/>
                  </a:lnTo>
                  <a:lnTo>
                    <a:pt x="208737" y="470801"/>
                  </a:lnTo>
                  <a:lnTo>
                    <a:pt x="206387" y="473341"/>
                  </a:lnTo>
                  <a:lnTo>
                    <a:pt x="202526" y="477151"/>
                  </a:lnTo>
                  <a:lnTo>
                    <a:pt x="206971" y="470801"/>
                  </a:lnTo>
                  <a:lnTo>
                    <a:pt x="205460" y="470801"/>
                  </a:lnTo>
                  <a:lnTo>
                    <a:pt x="203111" y="472071"/>
                  </a:lnTo>
                  <a:lnTo>
                    <a:pt x="199250" y="477151"/>
                  </a:lnTo>
                  <a:lnTo>
                    <a:pt x="202298" y="472071"/>
                  </a:lnTo>
                  <a:lnTo>
                    <a:pt x="203581" y="469531"/>
                  </a:lnTo>
                  <a:lnTo>
                    <a:pt x="201599" y="469531"/>
                  </a:lnTo>
                  <a:lnTo>
                    <a:pt x="199961" y="472071"/>
                  </a:lnTo>
                  <a:lnTo>
                    <a:pt x="196329" y="477151"/>
                  </a:lnTo>
                  <a:lnTo>
                    <a:pt x="198907" y="472071"/>
                  </a:lnTo>
                  <a:lnTo>
                    <a:pt x="199720" y="470801"/>
                  </a:lnTo>
                  <a:lnTo>
                    <a:pt x="196799" y="470801"/>
                  </a:lnTo>
                  <a:lnTo>
                    <a:pt x="195046" y="475881"/>
                  </a:lnTo>
                  <a:lnTo>
                    <a:pt x="195745" y="470801"/>
                  </a:lnTo>
                  <a:lnTo>
                    <a:pt x="193408" y="472071"/>
                  </a:lnTo>
                  <a:lnTo>
                    <a:pt x="191414" y="473278"/>
                  </a:lnTo>
                  <a:lnTo>
                    <a:pt x="191414" y="516521"/>
                  </a:lnTo>
                  <a:lnTo>
                    <a:pt x="191414" y="521601"/>
                  </a:lnTo>
                  <a:lnTo>
                    <a:pt x="191185" y="521601"/>
                  </a:lnTo>
                  <a:lnTo>
                    <a:pt x="189661" y="520331"/>
                  </a:lnTo>
                  <a:lnTo>
                    <a:pt x="188607" y="519061"/>
                  </a:lnTo>
                  <a:lnTo>
                    <a:pt x="188607" y="525411"/>
                  </a:lnTo>
                  <a:lnTo>
                    <a:pt x="188023" y="525411"/>
                  </a:lnTo>
                  <a:lnTo>
                    <a:pt x="186969" y="524141"/>
                  </a:lnTo>
                  <a:lnTo>
                    <a:pt x="186270" y="522871"/>
                  </a:lnTo>
                  <a:lnTo>
                    <a:pt x="186156" y="522566"/>
                  </a:lnTo>
                  <a:lnTo>
                    <a:pt x="186156" y="530491"/>
                  </a:lnTo>
                  <a:lnTo>
                    <a:pt x="185445" y="531761"/>
                  </a:lnTo>
                  <a:lnTo>
                    <a:pt x="183921" y="529209"/>
                  </a:lnTo>
                  <a:lnTo>
                    <a:pt x="183337" y="527951"/>
                  </a:lnTo>
                  <a:lnTo>
                    <a:pt x="182994" y="526681"/>
                  </a:lnTo>
                  <a:lnTo>
                    <a:pt x="182638" y="525411"/>
                  </a:lnTo>
                  <a:lnTo>
                    <a:pt x="182638" y="524141"/>
                  </a:lnTo>
                  <a:lnTo>
                    <a:pt x="183108" y="524141"/>
                  </a:lnTo>
                  <a:lnTo>
                    <a:pt x="183578" y="522871"/>
                  </a:lnTo>
                  <a:lnTo>
                    <a:pt x="184975" y="525411"/>
                  </a:lnTo>
                  <a:lnTo>
                    <a:pt x="185445" y="526681"/>
                  </a:lnTo>
                  <a:lnTo>
                    <a:pt x="186143" y="529209"/>
                  </a:lnTo>
                  <a:lnTo>
                    <a:pt x="186156" y="530491"/>
                  </a:lnTo>
                  <a:lnTo>
                    <a:pt x="186156" y="522566"/>
                  </a:lnTo>
                  <a:lnTo>
                    <a:pt x="185801" y="521601"/>
                  </a:lnTo>
                  <a:lnTo>
                    <a:pt x="185572" y="520331"/>
                  </a:lnTo>
                  <a:lnTo>
                    <a:pt x="186270" y="520331"/>
                  </a:lnTo>
                  <a:lnTo>
                    <a:pt x="186969" y="521601"/>
                  </a:lnTo>
                  <a:lnTo>
                    <a:pt x="187794" y="522871"/>
                  </a:lnTo>
                  <a:lnTo>
                    <a:pt x="188379" y="524141"/>
                  </a:lnTo>
                  <a:lnTo>
                    <a:pt x="188607" y="525411"/>
                  </a:lnTo>
                  <a:lnTo>
                    <a:pt x="188607" y="519061"/>
                  </a:lnTo>
                  <a:lnTo>
                    <a:pt x="187553" y="517791"/>
                  </a:lnTo>
                  <a:lnTo>
                    <a:pt x="187083" y="516521"/>
                  </a:lnTo>
                  <a:lnTo>
                    <a:pt x="189077" y="516521"/>
                  </a:lnTo>
                  <a:lnTo>
                    <a:pt x="191185" y="520331"/>
                  </a:lnTo>
                  <a:lnTo>
                    <a:pt x="191414" y="521601"/>
                  </a:lnTo>
                  <a:lnTo>
                    <a:pt x="191414" y="516521"/>
                  </a:lnTo>
                  <a:lnTo>
                    <a:pt x="190830" y="516521"/>
                  </a:lnTo>
                  <a:lnTo>
                    <a:pt x="190017" y="515251"/>
                  </a:lnTo>
                  <a:lnTo>
                    <a:pt x="189306" y="513981"/>
                  </a:lnTo>
                  <a:lnTo>
                    <a:pt x="188722" y="513981"/>
                  </a:lnTo>
                  <a:lnTo>
                    <a:pt x="188252" y="512711"/>
                  </a:lnTo>
                  <a:lnTo>
                    <a:pt x="189776" y="512711"/>
                  </a:lnTo>
                  <a:lnTo>
                    <a:pt x="190246" y="513981"/>
                  </a:lnTo>
                  <a:lnTo>
                    <a:pt x="191071" y="515251"/>
                  </a:lnTo>
                  <a:lnTo>
                    <a:pt x="191414" y="516521"/>
                  </a:lnTo>
                  <a:lnTo>
                    <a:pt x="191414" y="473278"/>
                  </a:lnTo>
                  <a:lnTo>
                    <a:pt x="190601" y="475881"/>
                  </a:lnTo>
                  <a:lnTo>
                    <a:pt x="190601" y="472071"/>
                  </a:lnTo>
                  <a:lnTo>
                    <a:pt x="193992" y="469531"/>
                  </a:lnTo>
                  <a:lnTo>
                    <a:pt x="200431" y="468261"/>
                  </a:lnTo>
                  <a:lnTo>
                    <a:pt x="207911" y="466991"/>
                  </a:lnTo>
                  <a:lnTo>
                    <a:pt x="216928" y="469531"/>
                  </a:lnTo>
                  <a:lnTo>
                    <a:pt x="216928" y="432701"/>
                  </a:lnTo>
                  <a:lnTo>
                    <a:pt x="216217" y="432701"/>
                  </a:lnTo>
                  <a:lnTo>
                    <a:pt x="217970" y="431431"/>
                  </a:lnTo>
                  <a:lnTo>
                    <a:pt x="218567" y="431431"/>
                  </a:lnTo>
                  <a:lnTo>
                    <a:pt x="221602" y="433971"/>
                  </a:lnTo>
                  <a:lnTo>
                    <a:pt x="222300" y="435241"/>
                  </a:lnTo>
                  <a:lnTo>
                    <a:pt x="222300" y="433971"/>
                  </a:lnTo>
                  <a:lnTo>
                    <a:pt x="219608" y="431431"/>
                  </a:lnTo>
                  <a:lnTo>
                    <a:pt x="219151" y="430161"/>
                  </a:lnTo>
                  <a:lnTo>
                    <a:pt x="220433" y="428891"/>
                  </a:lnTo>
                  <a:lnTo>
                    <a:pt x="220903" y="430161"/>
                  </a:lnTo>
                  <a:lnTo>
                    <a:pt x="223469" y="432701"/>
                  </a:lnTo>
                  <a:lnTo>
                    <a:pt x="224180" y="432701"/>
                  </a:lnTo>
                  <a:lnTo>
                    <a:pt x="224180" y="432206"/>
                  </a:lnTo>
                  <a:lnTo>
                    <a:pt x="223824" y="431431"/>
                  </a:lnTo>
                  <a:lnTo>
                    <a:pt x="221018" y="428891"/>
                  </a:lnTo>
                  <a:lnTo>
                    <a:pt x="220078" y="427621"/>
                  </a:lnTo>
                  <a:lnTo>
                    <a:pt x="221843" y="426351"/>
                  </a:lnTo>
                  <a:lnTo>
                    <a:pt x="225704" y="430161"/>
                  </a:lnTo>
                  <a:lnTo>
                    <a:pt x="226402" y="431431"/>
                  </a:lnTo>
                  <a:lnTo>
                    <a:pt x="226402" y="429412"/>
                  </a:lnTo>
                  <a:lnTo>
                    <a:pt x="223596" y="426351"/>
                  </a:lnTo>
                  <a:lnTo>
                    <a:pt x="222427" y="425081"/>
                  </a:lnTo>
                  <a:lnTo>
                    <a:pt x="221373" y="423811"/>
                  </a:lnTo>
                  <a:lnTo>
                    <a:pt x="223710" y="421271"/>
                  </a:lnTo>
                  <a:lnTo>
                    <a:pt x="224993" y="422541"/>
                  </a:lnTo>
                  <a:lnTo>
                    <a:pt x="229565" y="427621"/>
                  </a:lnTo>
                  <a:lnTo>
                    <a:pt x="230962" y="428891"/>
                  </a:lnTo>
                  <a:lnTo>
                    <a:pt x="230962" y="424700"/>
                  </a:lnTo>
                  <a:lnTo>
                    <a:pt x="227342" y="421271"/>
                  </a:lnTo>
                  <a:lnTo>
                    <a:pt x="225704" y="418731"/>
                  </a:lnTo>
                  <a:lnTo>
                    <a:pt x="227799" y="417461"/>
                  </a:lnTo>
                  <a:lnTo>
                    <a:pt x="229095" y="418731"/>
                  </a:lnTo>
                  <a:lnTo>
                    <a:pt x="236347" y="425081"/>
                  </a:lnTo>
                  <a:lnTo>
                    <a:pt x="236347" y="423697"/>
                  </a:lnTo>
                  <a:lnTo>
                    <a:pt x="235292" y="422541"/>
                  </a:lnTo>
                  <a:lnTo>
                    <a:pt x="230733" y="418731"/>
                  </a:lnTo>
                  <a:lnTo>
                    <a:pt x="229438" y="417461"/>
                  </a:lnTo>
                  <a:lnTo>
                    <a:pt x="230200" y="416191"/>
                  </a:lnTo>
                  <a:lnTo>
                    <a:pt x="230962" y="414921"/>
                  </a:lnTo>
                  <a:lnTo>
                    <a:pt x="237159" y="420001"/>
                  </a:lnTo>
                  <a:lnTo>
                    <a:pt x="238455" y="421271"/>
                  </a:lnTo>
                  <a:lnTo>
                    <a:pt x="238455" y="420814"/>
                  </a:lnTo>
                  <a:lnTo>
                    <a:pt x="235064" y="417461"/>
                  </a:lnTo>
                  <a:lnTo>
                    <a:pt x="235064" y="416191"/>
                  </a:lnTo>
                  <a:lnTo>
                    <a:pt x="234010" y="416191"/>
                  </a:lnTo>
                  <a:lnTo>
                    <a:pt x="235292" y="413651"/>
                  </a:lnTo>
                  <a:lnTo>
                    <a:pt x="236347" y="414921"/>
                  </a:lnTo>
                  <a:lnTo>
                    <a:pt x="240436" y="418731"/>
                  </a:lnTo>
                  <a:lnTo>
                    <a:pt x="241490" y="420001"/>
                  </a:lnTo>
                  <a:lnTo>
                    <a:pt x="241490" y="384708"/>
                  </a:lnTo>
                  <a:lnTo>
                    <a:pt x="240792" y="385711"/>
                  </a:lnTo>
                  <a:lnTo>
                    <a:pt x="239737" y="383171"/>
                  </a:lnTo>
                  <a:lnTo>
                    <a:pt x="239814" y="378091"/>
                  </a:lnTo>
                  <a:lnTo>
                    <a:pt x="239966" y="375551"/>
                  </a:lnTo>
                  <a:lnTo>
                    <a:pt x="238340" y="381901"/>
                  </a:lnTo>
                  <a:lnTo>
                    <a:pt x="236575" y="386981"/>
                  </a:lnTo>
                  <a:lnTo>
                    <a:pt x="235064" y="388251"/>
                  </a:lnTo>
                  <a:lnTo>
                    <a:pt x="234467" y="384441"/>
                  </a:lnTo>
                  <a:lnTo>
                    <a:pt x="234835" y="380492"/>
                  </a:lnTo>
                  <a:lnTo>
                    <a:pt x="235292" y="376821"/>
                  </a:lnTo>
                  <a:lnTo>
                    <a:pt x="234594" y="375551"/>
                  </a:lnTo>
                  <a:lnTo>
                    <a:pt x="233540" y="383171"/>
                  </a:lnTo>
                  <a:lnTo>
                    <a:pt x="232486" y="386981"/>
                  </a:lnTo>
                  <a:lnTo>
                    <a:pt x="230962" y="388251"/>
                  </a:lnTo>
                  <a:lnTo>
                    <a:pt x="229565" y="384441"/>
                  </a:lnTo>
                  <a:lnTo>
                    <a:pt x="229476" y="383171"/>
                  </a:lnTo>
                  <a:lnTo>
                    <a:pt x="229387" y="381647"/>
                  </a:lnTo>
                  <a:lnTo>
                    <a:pt x="229400" y="380492"/>
                  </a:lnTo>
                  <a:lnTo>
                    <a:pt x="231432" y="376821"/>
                  </a:lnTo>
                  <a:lnTo>
                    <a:pt x="229908" y="376821"/>
                  </a:lnTo>
                  <a:lnTo>
                    <a:pt x="228854" y="379361"/>
                  </a:lnTo>
                  <a:lnTo>
                    <a:pt x="228384" y="383171"/>
                  </a:lnTo>
                  <a:lnTo>
                    <a:pt x="224650" y="383171"/>
                  </a:lnTo>
                  <a:lnTo>
                    <a:pt x="223710" y="380631"/>
                  </a:lnTo>
                  <a:lnTo>
                    <a:pt x="223710" y="376821"/>
                  </a:lnTo>
                  <a:lnTo>
                    <a:pt x="221843" y="384441"/>
                  </a:lnTo>
                  <a:lnTo>
                    <a:pt x="219379" y="388251"/>
                  </a:lnTo>
                  <a:lnTo>
                    <a:pt x="216458" y="390791"/>
                  </a:lnTo>
                  <a:lnTo>
                    <a:pt x="216217" y="386981"/>
                  </a:lnTo>
                  <a:lnTo>
                    <a:pt x="216344" y="385711"/>
                  </a:lnTo>
                  <a:lnTo>
                    <a:pt x="216573" y="383171"/>
                  </a:lnTo>
                  <a:lnTo>
                    <a:pt x="216687" y="381901"/>
                  </a:lnTo>
                  <a:lnTo>
                    <a:pt x="218325" y="378091"/>
                  </a:lnTo>
                  <a:lnTo>
                    <a:pt x="218211" y="376821"/>
                  </a:lnTo>
                  <a:lnTo>
                    <a:pt x="218681" y="375551"/>
                  </a:lnTo>
                  <a:lnTo>
                    <a:pt x="220548" y="374281"/>
                  </a:lnTo>
                  <a:lnTo>
                    <a:pt x="223596" y="374281"/>
                  </a:lnTo>
                  <a:lnTo>
                    <a:pt x="232219" y="373011"/>
                  </a:lnTo>
                  <a:lnTo>
                    <a:pt x="258102" y="369201"/>
                  </a:lnTo>
                  <a:lnTo>
                    <a:pt x="259981" y="369201"/>
                  </a:lnTo>
                  <a:lnTo>
                    <a:pt x="260096" y="371741"/>
                  </a:lnTo>
                  <a:lnTo>
                    <a:pt x="260096" y="367106"/>
                  </a:lnTo>
                  <a:lnTo>
                    <a:pt x="224993" y="371741"/>
                  </a:lnTo>
                  <a:lnTo>
                    <a:pt x="222656" y="373011"/>
                  </a:lnTo>
                  <a:lnTo>
                    <a:pt x="220319" y="370471"/>
                  </a:lnTo>
                  <a:lnTo>
                    <a:pt x="219379" y="365391"/>
                  </a:lnTo>
                  <a:lnTo>
                    <a:pt x="218490" y="359041"/>
                  </a:lnTo>
                  <a:lnTo>
                    <a:pt x="218376" y="352691"/>
                  </a:lnTo>
                  <a:lnTo>
                    <a:pt x="218440" y="350151"/>
                  </a:lnTo>
                  <a:lnTo>
                    <a:pt x="224967" y="309511"/>
                  </a:lnTo>
                  <a:lnTo>
                    <a:pt x="225767" y="306971"/>
                  </a:lnTo>
                  <a:lnTo>
                    <a:pt x="226161" y="305701"/>
                  </a:lnTo>
                  <a:lnTo>
                    <a:pt x="228625" y="300621"/>
                  </a:lnTo>
                  <a:lnTo>
                    <a:pt x="231203" y="300621"/>
                  </a:lnTo>
                  <a:lnTo>
                    <a:pt x="231660" y="301891"/>
                  </a:lnTo>
                  <a:lnTo>
                    <a:pt x="228625" y="304431"/>
                  </a:lnTo>
                  <a:lnTo>
                    <a:pt x="232371" y="304431"/>
                  </a:lnTo>
                  <a:lnTo>
                    <a:pt x="231902" y="305701"/>
                  </a:lnTo>
                  <a:lnTo>
                    <a:pt x="226517" y="306971"/>
                  </a:lnTo>
                  <a:lnTo>
                    <a:pt x="228854" y="308241"/>
                  </a:lnTo>
                  <a:lnTo>
                    <a:pt x="226987" y="310781"/>
                  </a:lnTo>
                  <a:lnTo>
                    <a:pt x="230606" y="309511"/>
                  </a:lnTo>
                  <a:lnTo>
                    <a:pt x="230378" y="310781"/>
                  </a:lnTo>
                  <a:lnTo>
                    <a:pt x="226517" y="313321"/>
                  </a:lnTo>
                  <a:lnTo>
                    <a:pt x="230606" y="313321"/>
                  </a:lnTo>
                  <a:lnTo>
                    <a:pt x="229793" y="314591"/>
                  </a:lnTo>
                  <a:lnTo>
                    <a:pt x="226517" y="317131"/>
                  </a:lnTo>
                  <a:lnTo>
                    <a:pt x="229323" y="317131"/>
                  </a:lnTo>
                  <a:lnTo>
                    <a:pt x="225704" y="319671"/>
                  </a:lnTo>
                  <a:lnTo>
                    <a:pt x="228739" y="320941"/>
                  </a:lnTo>
                  <a:lnTo>
                    <a:pt x="224878" y="322211"/>
                  </a:lnTo>
                  <a:lnTo>
                    <a:pt x="227457" y="323481"/>
                  </a:lnTo>
                  <a:lnTo>
                    <a:pt x="228511" y="324751"/>
                  </a:lnTo>
                  <a:lnTo>
                    <a:pt x="228739" y="326021"/>
                  </a:lnTo>
                  <a:lnTo>
                    <a:pt x="224523" y="327291"/>
                  </a:lnTo>
                  <a:lnTo>
                    <a:pt x="226872" y="328561"/>
                  </a:lnTo>
                  <a:lnTo>
                    <a:pt x="227457" y="328561"/>
                  </a:lnTo>
                  <a:lnTo>
                    <a:pt x="227457" y="329831"/>
                  </a:lnTo>
                  <a:lnTo>
                    <a:pt x="223596" y="331101"/>
                  </a:lnTo>
                  <a:lnTo>
                    <a:pt x="226631" y="333641"/>
                  </a:lnTo>
                  <a:lnTo>
                    <a:pt x="223596" y="334911"/>
                  </a:lnTo>
                  <a:lnTo>
                    <a:pt x="226047" y="336181"/>
                  </a:lnTo>
                  <a:lnTo>
                    <a:pt x="226402" y="337451"/>
                  </a:lnTo>
                  <a:lnTo>
                    <a:pt x="226631" y="338721"/>
                  </a:lnTo>
                  <a:lnTo>
                    <a:pt x="223012" y="339991"/>
                  </a:lnTo>
                  <a:lnTo>
                    <a:pt x="225818" y="339991"/>
                  </a:lnTo>
                  <a:lnTo>
                    <a:pt x="227215" y="341261"/>
                  </a:lnTo>
                  <a:lnTo>
                    <a:pt x="226631" y="342531"/>
                  </a:lnTo>
                  <a:lnTo>
                    <a:pt x="222300" y="343801"/>
                  </a:lnTo>
                  <a:lnTo>
                    <a:pt x="226402" y="345071"/>
                  </a:lnTo>
                  <a:lnTo>
                    <a:pt x="226402" y="346341"/>
                  </a:lnTo>
                  <a:lnTo>
                    <a:pt x="222300" y="347611"/>
                  </a:lnTo>
                  <a:lnTo>
                    <a:pt x="225348" y="348881"/>
                  </a:lnTo>
                  <a:lnTo>
                    <a:pt x="226402" y="348881"/>
                  </a:lnTo>
                  <a:lnTo>
                    <a:pt x="226402" y="350151"/>
                  </a:lnTo>
                  <a:lnTo>
                    <a:pt x="222542" y="352691"/>
                  </a:lnTo>
                  <a:lnTo>
                    <a:pt x="226631" y="353961"/>
                  </a:lnTo>
                  <a:lnTo>
                    <a:pt x="222770" y="356501"/>
                  </a:lnTo>
                  <a:lnTo>
                    <a:pt x="226402" y="356501"/>
                  </a:lnTo>
                  <a:lnTo>
                    <a:pt x="226402" y="357771"/>
                  </a:lnTo>
                  <a:lnTo>
                    <a:pt x="222770" y="359041"/>
                  </a:lnTo>
                  <a:lnTo>
                    <a:pt x="225577" y="360311"/>
                  </a:lnTo>
                  <a:lnTo>
                    <a:pt x="228739" y="360311"/>
                  </a:lnTo>
                  <a:lnTo>
                    <a:pt x="231546" y="361581"/>
                  </a:lnTo>
                  <a:lnTo>
                    <a:pt x="232600" y="362851"/>
                  </a:lnTo>
                  <a:lnTo>
                    <a:pt x="233299" y="361581"/>
                  </a:lnTo>
                  <a:lnTo>
                    <a:pt x="235178" y="360311"/>
                  </a:lnTo>
                  <a:lnTo>
                    <a:pt x="236931" y="360311"/>
                  </a:lnTo>
                  <a:lnTo>
                    <a:pt x="238798" y="361581"/>
                  </a:lnTo>
                  <a:lnTo>
                    <a:pt x="240563" y="364121"/>
                  </a:lnTo>
                  <a:lnTo>
                    <a:pt x="241846" y="360311"/>
                  </a:lnTo>
                  <a:lnTo>
                    <a:pt x="243713" y="364121"/>
                  </a:lnTo>
                  <a:lnTo>
                    <a:pt x="245237" y="360311"/>
                  </a:lnTo>
                  <a:lnTo>
                    <a:pt x="247345" y="365391"/>
                  </a:lnTo>
                  <a:lnTo>
                    <a:pt x="248869" y="360311"/>
                  </a:lnTo>
                  <a:lnTo>
                    <a:pt x="250621" y="365391"/>
                  </a:lnTo>
                  <a:lnTo>
                    <a:pt x="252260" y="359041"/>
                  </a:lnTo>
                  <a:lnTo>
                    <a:pt x="253542" y="364121"/>
                  </a:lnTo>
                  <a:lnTo>
                    <a:pt x="254838" y="359041"/>
                  </a:lnTo>
                  <a:lnTo>
                    <a:pt x="257175" y="362851"/>
                  </a:lnTo>
                  <a:lnTo>
                    <a:pt x="258927" y="357771"/>
                  </a:lnTo>
                  <a:lnTo>
                    <a:pt x="261264" y="362851"/>
                  </a:lnTo>
                  <a:lnTo>
                    <a:pt x="262788" y="357771"/>
                  </a:lnTo>
                  <a:lnTo>
                    <a:pt x="264896" y="361581"/>
                  </a:lnTo>
                  <a:lnTo>
                    <a:pt x="266179" y="357771"/>
                  </a:lnTo>
                  <a:lnTo>
                    <a:pt x="269100" y="362851"/>
                  </a:lnTo>
                  <a:lnTo>
                    <a:pt x="269100" y="353339"/>
                  </a:lnTo>
                  <a:lnTo>
                    <a:pt x="268058" y="353961"/>
                  </a:lnTo>
                  <a:lnTo>
                    <a:pt x="258660" y="355231"/>
                  </a:lnTo>
                  <a:lnTo>
                    <a:pt x="249466" y="357771"/>
                  </a:lnTo>
                  <a:lnTo>
                    <a:pt x="240461" y="359041"/>
                  </a:lnTo>
                  <a:lnTo>
                    <a:pt x="231660" y="359041"/>
                  </a:lnTo>
                  <a:lnTo>
                    <a:pt x="229323" y="360311"/>
                  </a:lnTo>
                  <a:lnTo>
                    <a:pt x="228625" y="359041"/>
                  </a:lnTo>
                  <a:lnTo>
                    <a:pt x="228739" y="338721"/>
                  </a:lnTo>
                  <a:lnTo>
                    <a:pt x="229514" y="328561"/>
                  </a:lnTo>
                  <a:lnTo>
                    <a:pt x="231470" y="317131"/>
                  </a:lnTo>
                  <a:lnTo>
                    <a:pt x="233400" y="309511"/>
                  </a:lnTo>
                  <a:lnTo>
                    <a:pt x="234353" y="305701"/>
                  </a:lnTo>
                  <a:lnTo>
                    <a:pt x="235064" y="304431"/>
                  </a:lnTo>
                  <a:lnTo>
                    <a:pt x="232905" y="318401"/>
                  </a:lnTo>
                  <a:lnTo>
                    <a:pt x="231648" y="331101"/>
                  </a:lnTo>
                  <a:lnTo>
                    <a:pt x="231635" y="345071"/>
                  </a:lnTo>
                  <a:lnTo>
                    <a:pt x="232714" y="356501"/>
                  </a:lnTo>
                  <a:lnTo>
                    <a:pt x="232600" y="343801"/>
                  </a:lnTo>
                  <a:lnTo>
                    <a:pt x="232638" y="336181"/>
                  </a:lnTo>
                  <a:lnTo>
                    <a:pt x="233756" y="320941"/>
                  </a:lnTo>
                  <a:lnTo>
                    <a:pt x="236093" y="308241"/>
                  </a:lnTo>
                  <a:lnTo>
                    <a:pt x="239268" y="301891"/>
                  </a:lnTo>
                  <a:lnTo>
                    <a:pt x="240093" y="303161"/>
                  </a:lnTo>
                  <a:lnTo>
                    <a:pt x="236943" y="317131"/>
                  </a:lnTo>
                  <a:lnTo>
                    <a:pt x="235673" y="329831"/>
                  </a:lnTo>
                  <a:lnTo>
                    <a:pt x="235597" y="333641"/>
                  </a:lnTo>
                  <a:lnTo>
                    <a:pt x="235826" y="343801"/>
                  </a:lnTo>
                  <a:lnTo>
                    <a:pt x="237744" y="356501"/>
                  </a:lnTo>
                  <a:lnTo>
                    <a:pt x="236867" y="338721"/>
                  </a:lnTo>
                  <a:lnTo>
                    <a:pt x="236943" y="333641"/>
                  </a:lnTo>
                  <a:lnTo>
                    <a:pt x="237337" y="323481"/>
                  </a:lnTo>
                  <a:lnTo>
                    <a:pt x="239191" y="313321"/>
                  </a:lnTo>
                  <a:lnTo>
                    <a:pt x="242201" y="305701"/>
                  </a:lnTo>
                  <a:lnTo>
                    <a:pt x="242201" y="308241"/>
                  </a:lnTo>
                  <a:lnTo>
                    <a:pt x="240118" y="320941"/>
                  </a:lnTo>
                  <a:lnTo>
                    <a:pt x="239483" y="331101"/>
                  </a:lnTo>
                  <a:lnTo>
                    <a:pt x="239382" y="334911"/>
                  </a:lnTo>
                  <a:lnTo>
                    <a:pt x="239864" y="345071"/>
                  </a:lnTo>
                  <a:lnTo>
                    <a:pt x="241731" y="353961"/>
                  </a:lnTo>
                  <a:lnTo>
                    <a:pt x="242785" y="353961"/>
                  </a:lnTo>
                  <a:lnTo>
                    <a:pt x="241782" y="341261"/>
                  </a:lnTo>
                  <a:lnTo>
                    <a:pt x="241884" y="326021"/>
                  </a:lnTo>
                  <a:lnTo>
                    <a:pt x="242849" y="315861"/>
                  </a:lnTo>
                  <a:lnTo>
                    <a:pt x="244551" y="305701"/>
                  </a:lnTo>
                  <a:lnTo>
                    <a:pt x="244767" y="304431"/>
                  </a:lnTo>
                  <a:lnTo>
                    <a:pt x="246646" y="304431"/>
                  </a:lnTo>
                  <a:lnTo>
                    <a:pt x="244589" y="318401"/>
                  </a:lnTo>
                  <a:lnTo>
                    <a:pt x="244030" y="327291"/>
                  </a:lnTo>
                  <a:lnTo>
                    <a:pt x="243916" y="334911"/>
                  </a:lnTo>
                  <a:lnTo>
                    <a:pt x="244157" y="342531"/>
                  </a:lnTo>
                  <a:lnTo>
                    <a:pt x="245592" y="353961"/>
                  </a:lnTo>
                  <a:lnTo>
                    <a:pt x="246646" y="352691"/>
                  </a:lnTo>
                  <a:lnTo>
                    <a:pt x="245656" y="339991"/>
                  </a:lnTo>
                  <a:lnTo>
                    <a:pt x="245541" y="337451"/>
                  </a:lnTo>
                  <a:lnTo>
                    <a:pt x="245414" y="329831"/>
                  </a:lnTo>
                  <a:lnTo>
                    <a:pt x="245529" y="323481"/>
                  </a:lnTo>
                  <a:lnTo>
                    <a:pt x="246113" y="314591"/>
                  </a:lnTo>
                  <a:lnTo>
                    <a:pt x="247929" y="305701"/>
                  </a:lnTo>
                  <a:lnTo>
                    <a:pt x="249453" y="305701"/>
                  </a:lnTo>
                  <a:lnTo>
                    <a:pt x="247815" y="319671"/>
                  </a:lnTo>
                  <a:lnTo>
                    <a:pt x="247345" y="328561"/>
                  </a:lnTo>
                  <a:lnTo>
                    <a:pt x="247218" y="334911"/>
                  </a:lnTo>
                  <a:lnTo>
                    <a:pt x="247472" y="342531"/>
                  </a:lnTo>
                  <a:lnTo>
                    <a:pt x="248869" y="352691"/>
                  </a:lnTo>
                  <a:lnTo>
                    <a:pt x="249923" y="352691"/>
                  </a:lnTo>
                  <a:lnTo>
                    <a:pt x="249034" y="338721"/>
                  </a:lnTo>
                  <a:lnTo>
                    <a:pt x="249110" y="323481"/>
                  </a:lnTo>
                  <a:lnTo>
                    <a:pt x="249936" y="314591"/>
                  </a:lnTo>
                  <a:lnTo>
                    <a:pt x="251460" y="305701"/>
                  </a:lnTo>
                  <a:lnTo>
                    <a:pt x="251675" y="304431"/>
                  </a:lnTo>
                  <a:lnTo>
                    <a:pt x="252730" y="305701"/>
                  </a:lnTo>
                  <a:lnTo>
                    <a:pt x="251587" y="318401"/>
                  </a:lnTo>
                  <a:lnTo>
                    <a:pt x="251421" y="324751"/>
                  </a:lnTo>
                  <a:lnTo>
                    <a:pt x="251320" y="331101"/>
                  </a:lnTo>
                  <a:lnTo>
                    <a:pt x="251688" y="341261"/>
                  </a:lnTo>
                  <a:lnTo>
                    <a:pt x="252730" y="351421"/>
                  </a:lnTo>
                  <a:lnTo>
                    <a:pt x="253784" y="351421"/>
                  </a:lnTo>
                  <a:lnTo>
                    <a:pt x="253365" y="339991"/>
                  </a:lnTo>
                  <a:lnTo>
                    <a:pt x="253149" y="331101"/>
                  </a:lnTo>
                  <a:lnTo>
                    <a:pt x="253263" y="317131"/>
                  </a:lnTo>
                  <a:lnTo>
                    <a:pt x="253301" y="315861"/>
                  </a:lnTo>
                  <a:lnTo>
                    <a:pt x="254482" y="306971"/>
                  </a:lnTo>
                  <a:lnTo>
                    <a:pt x="255765" y="305701"/>
                  </a:lnTo>
                  <a:lnTo>
                    <a:pt x="254723" y="315861"/>
                  </a:lnTo>
                  <a:lnTo>
                    <a:pt x="254584" y="320941"/>
                  </a:lnTo>
                  <a:lnTo>
                    <a:pt x="254482" y="328561"/>
                  </a:lnTo>
                  <a:lnTo>
                    <a:pt x="254914" y="338721"/>
                  </a:lnTo>
                  <a:lnTo>
                    <a:pt x="256235" y="351421"/>
                  </a:lnTo>
                  <a:lnTo>
                    <a:pt x="257289" y="351421"/>
                  </a:lnTo>
                  <a:lnTo>
                    <a:pt x="256463" y="338721"/>
                  </a:lnTo>
                  <a:lnTo>
                    <a:pt x="256336" y="333641"/>
                  </a:lnTo>
                  <a:lnTo>
                    <a:pt x="256463" y="321043"/>
                  </a:lnTo>
                  <a:lnTo>
                    <a:pt x="256844" y="314591"/>
                  </a:lnTo>
                  <a:lnTo>
                    <a:pt x="257949" y="305701"/>
                  </a:lnTo>
                  <a:lnTo>
                    <a:pt x="258102" y="304431"/>
                  </a:lnTo>
                  <a:lnTo>
                    <a:pt x="259041" y="304431"/>
                  </a:lnTo>
                  <a:lnTo>
                    <a:pt x="258572" y="315861"/>
                  </a:lnTo>
                  <a:lnTo>
                    <a:pt x="258483" y="333641"/>
                  </a:lnTo>
                  <a:lnTo>
                    <a:pt x="258584" y="338721"/>
                  </a:lnTo>
                  <a:lnTo>
                    <a:pt x="258686" y="341261"/>
                  </a:lnTo>
                  <a:lnTo>
                    <a:pt x="259283" y="351421"/>
                  </a:lnTo>
                  <a:lnTo>
                    <a:pt x="260337" y="351421"/>
                  </a:lnTo>
                  <a:lnTo>
                    <a:pt x="259994" y="339991"/>
                  </a:lnTo>
                  <a:lnTo>
                    <a:pt x="260096" y="323481"/>
                  </a:lnTo>
                  <a:lnTo>
                    <a:pt x="260921" y="313321"/>
                  </a:lnTo>
                  <a:lnTo>
                    <a:pt x="262318" y="305701"/>
                  </a:lnTo>
                  <a:lnTo>
                    <a:pt x="264426" y="304431"/>
                  </a:lnTo>
                  <a:lnTo>
                    <a:pt x="264426" y="306971"/>
                  </a:lnTo>
                  <a:lnTo>
                    <a:pt x="262559" y="309511"/>
                  </a:lnTo>
                  <a:lnTo>
                    <a:pt x="261810" y="319671"/>
                  </a:lnTo>
                  <a:lnTo>
                    <a:pt x="261594" y="326021"/>
                  </a:lnTo>
                  <a:lnTo>
                    <a:pt x="261505" y="332371"/>
                  </a:lnTo>
                  <a:lnTo>
                    <a:pt x="261620" y="338721"/>
                  </a:lnTo>
                  <a:lnTo>
                    <a:pt x="261747" y="341261"/>
                  </a:lnTo>
                  <a:lnTo>
                    <a:pt x="262559" y="351421"/>
                  </a:lnTo>
                  <a:lnTo>
                    <a:pt x="264198" y="351421"/>
                  </a:lnTo>
                  <a:lnTo>
                    <a:pt x="263563" y="338721"/>
                  </a:lnTo>
                  <a:lnTo>
                    <a:pt x="263677" y="328561"/>
                  </a:lnTo>
                  <a:lnTo>
                    <a:pt x="263753" y="324751"/>
                  </a:lnTo>
                  <a:lnTo>
                    <a:pt x="264756" y="314591"/>
                  </a:lnTo>
                  <a:lnTo>
                    <a:pt x="266293" y="305701"/>
                  </a:lnTo>
                  <a:lnTo>
                    <a:pt x="267589" y="304431"/>
                  </a:lnTo>
                  <a:lnTo>
                    <a:pt x="268871" y="305701"/>
                  </a:lnTo>
                  <a:lnTo>
                    <a:pt x="267347" y="309511"/>
                  </a:lnTo>
                  <a:lnTo>
                    <a:pt x="266141" y="319671"/>
                  </a:lnTo>
                  <a:lnTo>
                    <a:pt x="265518" y="328561"/>
                  </a:lnTo>
                  <a:lnTo>
                    <a:pt x="265442" y="341261"/>
                  </a:lnTo>
                  <a:lnTo>
                    <a:pt x="266065" y="351421"/>
                  </a:lnTo>
                  <a:lnTo>
                    <a:pt x="267817" y="351421"/>
                  </a:lnTo>
                  <a:lnTo>
                    <a:pt x="269925" y="352691"/>
                  </a:lnTo>
                  <a:lnTo>
                    <a:pt x="270154" y="352691"/>
                  </a:lnTo>
                  <a:lnTo>
                    <a:pt x="270154" y="320344"/>
                  </a:lnTo>
                  <a:lnTo>
                    <a:pt x="269557" y="326021"/>
                  </a:lnTo>
                  <a:lnTo>
                    <a:pt x="268820" y="336181"/>
                  </a:lnTo>
                  <a:lnTo>
                    <a:pt x="268401" y="346341"/>
                  </a:lnTo>
                  <a:lnTo>
                    <a:pt x="267703" y="346341"/>
                  </a:lnTo>
                  <a:lnTo>
                    <a:pt x="267449" y="338721"/>
                  </a:lnTo>
                  <a:lnTo>
                    <a:pt x="267563" y="328561"/>
                  </a:lnTo>
                  <a:lnTo>
                    <a:pt x="267627" y="326021"/>
                  </a:lnTo>
                  <a:lnTo>
                    <a:pt x="268579" y="315861"/>
                  </a:lnTo>
                  <a:lnTo>
                    <a:pt x="270281" y="306971"/>
                  </a:lnTo>
                  <a:lnTo>
                    <a:pt x="271094" y="305701"/>
                  </a:lnTo>
                  <a:lnTo>
                    <a:pt x="272376" y="305701"/>
                  </a:lnTo>
                  <a:lnTo>
                    <a:pt x="272376" y="290703"/>
                  </a:lnTo>
                  <a:lnTo>
                    <a:pt x="268757" y="294271"/>
                  </a:lnTo>
                  <a:lnTo>
                    <a:pt x="268986" y="293001"/>
                  </a:lnTo>
                  <a:lnTo>
                    <a:pt x="269811" y="291731"/>
                  </a:lnTo>
                  <a:lnTo>
                    <a:pt x="270738" y="290461"/>
                  </a:lnTo>
                  <a:lnTo>
                    <a:pt x="268173" y="289191"/>
                  </a:lnTo>
                  <a:lnTo>
                    <a:pt x="266877" y="290461"/>
                  </a:lnTo>
                  <a:lnTo>
                    <a:pt x="263842" y="293001"/>
                  </a:lnTo>
                  <a:lnTo>
                    <a:pt x="264541" y="291731"/>
                  </a:lnTo>
                  <a:lnTo>
                    <a:pt x="265366" y="290461"/>
                  </a:lnTo>
                  <a:lnTo>
                    <a:pt x="266420" y="289191"/>
                  </a:lnTo>
                  <a:lnTo>
                    <a:pt x="262318" y="286651"/>
                  </a:lnTo>
                  <a:lnTo>
                    <a:pt x="261035" y="289191"/>
                  </a:lnTo>
                  <a:lnTo>
                    <a:pt x="257403" y="291731"/>
                  </a:lnTo>
                  <a:lnTo>
                    <a:pt x="258229" y="289191"/>
                  </a:lnTo>
                  <a:lnTo>
                    <a:pt x="258927" y="287921"/>
                  </a:lnTo>
                  <a:lnTo>
                    <a:pt x="259981" y="286651"/>
                  </a:lnTo>
                  <a:lnTo>
                    <a:pt x="259511" y="286651"/>
                  </a:lnTo>
                  <a:lnTo>
                    <a:pt x="259981" y="282841"/>
                  </a:lnTo>
                  <a:lnTo>
                    <a:pt x="262318" y="280301"/>
                  </a:lnTo>
                  <a:lnTo>
                    <a:pt x="265480" y="279031"/>
                  </a:lnTo>
                  <a:lnTo>
                    <a:pt x="267119" y="279031"/>
                  </a:lnTo>
                  <a:lnTo>
                    <a:pt x="268401" y="277761"/>
                  </a:lnTo>
                  <a:lnTo>
                    <a:pt x="269925" y="276491"/>
                  </a:lnTo>
                  <a:lnTo>
                    <a:pt x="269100" y="277761"/>
                  </a:lnTo>
                  <a:lnTo>
                    <a:pt x="268643" y="279031"/>
                  </a:lnTo>
                  <a:lnTo>
                    <a:pt x="267931" y="280301"/>
                  </a:lnTo>
                  <a:lnTo>
                    <a:pt x="268643" y="281571"/>
                  </a:lnTo>
                  <a:lnTo>
                    <a:pt x="270510" y="279031"/>
                  </a:lnTo>
                  <a:lnTo>
                    <a:pt x="272732" y="277761"/>
                  </a:lnTo>
                  <a:lnTo>
                    <a:pt x="275310" y="276491"/>
                  </a:lnTo>
                  <a:lnTo>
                    <a:pt x="273672" y="279031"/>
                  </a:lnTo>
                  <a:lnTo>
                    <a:pt x="272148" y="280301"/>
                  </a:lnTo>
                  <a:lnTo>
                    <a:pt x="270395" y="281571"/>
                  </a:lnTo>
                  <a:lnTo>
                    <a:pt x="271919" y="282841"/>
                  </a:lnTo>
                  <a:lnTo>
                    <a:pt x="274256" y="281571"/>
                  </a:lnTo>
                  <a:lnTo>
                    <a:pt x="277063" y="279031"/>
                  </a:lnTo>
                  <a:lnTo>
                    <a:pt x="279400" y="279031"/>
                  </a:lnTo>
                  <a:lnTo>
                    <a:pt x="277647" y="280301"/>
                  </a:lnTo>
                  <a:lnTo>
                    <a:pt x="275780" y="282841"/>
                  </a:lnTo>
                  <a:lnTo>
                    <a:pt x="273786" y="284111"/>
                  </a:lnTo>
                  <a:lnTo>
                    <a:pt x="275653" y="285381"/>
                  </a:lnTo>
                  <a:lnTo>
                    <a:pt x="278003" y="282841"/>
                  </a:lnTo>
                  <a:lnTo>
                    <a:pt x="280809" y="281571"/>
                  </a:lnTo>
                  <a:lnTo>
                    <a:pt x="283375" y="281571"/>
                  </a:lnTo>
                  <a:lnTo>
                    <a:pt x="282092" y="282841"/>
                  </a:lnTo>
                  <a:lnTo>
                    <a:pt x="280695" y="284111"/>
                  </a:lnTo>
                  <a:lnTo>
                    <a:pt x="286194" y="284111"/>
                  </a:lnTo>
                  <a:lnTo>
                    <a:pt x="282790" y="285381"/>
                  </a:lnTo>
                  <a:lnTo>
                    <a:pt x="280695" y="285381"/>
                  </a:lnTo>
                  <a:lnTo>
                    <a:pt x="278117" y="286651"/>
                  </a:lnTo>
                  <a:lnTo>
                    <a:pt x="280225" y="287921"/>
                  </a:lnTo>
                  <a:lnTo>
                    <a:pt x="282790" y="286651"/>
                  </a:lnTo>
                  <a:lnTo>
                    <a:pt x="285597" y="285381"/>
                  </a:lnTo>
                  <a:lnTo>
                    <a:pt x="287947" y="285381"/>
                  </a:lnTo>
                  <a:lnTo>
                    <a:pt x="284086" y="287921"/>
                  </a:lnTo>
                  <a:lnTo>
                    <a:pt x="281978" y="289191"/>
                  </a:lnTo>
                  <a:lnTo>
                    <a:pt x="283730" y="290461"/>
                  </a:lnTo>
                  <a:lnTo>
                    <a:pt x="286067" y="289191"/>
                  </a:lnTo>
                  <a:lnTo>
                    <a:pt x="289115" y="289191"/>
                  </a:lnTo>
                  <a:lnTo>
                    <a:pt x="287362" y="290461"/>
                  </a:lnTo>
                  <a:lnTo>
                    <a:pt x="285483" y="291731"/>
                  </a:lnTo>
                  <a:lnTo>
                    <a:pt x="286537" y="291731"/>
                  </a:lnTo>
                  <a:lnTo>
                    <a:pt x="288874" y="290461"/>
                  </a:lnTo>
                  <a:lnTo>
                    <a:pt x="293446" y="290461"/>
                  </a:lnTo>
                  <a:lnTo>
                    <a:pt x="291338" y="291731"/>
                  </a:lnTo>
                  <a:lnTo>
                    <a:pt x="289928" y="291731"/>
                  </a:lnTo>
                  <a:lnTo>
                    <a:pt x="288061" y="293001"/>
                  </a:lnTo>
                  <a:lnTo>
                    <a:pt x="289585" y="294271"/>
                  </a:lnTo>
                  <a:lnTo>
                    <a:pt x="291693" y="293001"/>
                  </a:lnTo>
                  <a:lnTo>
                    <a:pt x="295554" y="293001"/>
                  </a:lnTo>
                  <a:lnTo>
                    <a:pt x="294030" y="294271"/>
                  </a:lnTo>
                  <a:lnTo>
                    <a:pt x="292506" y="294271"/>
                  </a:lnTo>
                  <a:lnTo>
                    <a:pt x="290982" y="295541"/>
                  </a:lnTo>
                  <a:lnTo>
                    <a:pt x="296367" y="298081"/>
                  </a:lnTo>
                  <a:lnTo>
                    <a:pt x="296367" y="292493"/>
                  </a:lnTo>
                  <a:lnTo>
                    <a:pt x="294881" y="290461"/>
                  </a:lnTo>
                  <a:lnTo>
                    <a:pt x="293954" y="289191"/>
                  </a:lnTo>
                  <a:lnTo>
                    <a:pt x="288366" y="281571"/>
                  </a:lnTo>
                  <a:lnTo>
                    <a:pt x="286499" y="279031"/>
                  </a:lnTo>
                  <a:lnTo>
                    <a:pt x="279971" y="270141"/>
                  </a:lnTo>
                  <a:lnTo>
                    <a:pt x="276250" y="265061"/>
                  </a:lnTo>
                  <a:lnTo>
                    <a:pt x="270154" y="256870"/>
                  </a:lnTo>
                  <a:lnTo>
                    <a:pt x="270154" y="270141"/>
                  </a:lnTo>
                  <a:lnTo>
                    <a:pt x="268516" y="272681"/>
                  </a:lnTo>
                  <a:lnTo>
                    <a:pt x="266534" y="273951"/>
                  </a:lnTo>
                  <a:lnTo>
                    <a:pt x="264426" y="275221"/>
                  </a:lnTo>
                  <a:lnTo>
                    <a:pt x="262432" y="276491"/>
                  </a:lnTo>
                  <a:lnTo>
                    <a:pt x="262204" y="276491"/>
                  </a:lnTo>
                  <a:lnTo>
                    <a:pt x="261734" y="275221"/>
                  </a:lnTo>
                  <a:lnTo>
                    <a:pt x="263258" y="273951"/>
                  </a:lnTo>
                  <a:lnTo>
                    <a:pt x="265239" y="272681"/>
                  </a:lnTo>
                  <a:lnTo>
                    <a:pt x="266293" y="271411"/>
                  </a:lnTo>
                  <a:lnTo>
                    <a:pt x="267347" y="270141"/>
                  </a:lnTo>
                  <a:lnTo>
                    <a:pt x="270154" y="270141"/>
                  </a:lnTo>
                  <a:lnTo>
                    <a:pt x="270154" y="256870"/>
                  </a:lnTo>
                  <a:lnTo>
                    <a:pt x="268693" y="254901"/>
                  </a:lnTo>
                  <a:lnTo>
                    <a:pt x="263372" y="247764"/>
                  </a:lnTo>
                  <a:lnTo>
                    <a:pt x="263372" y="256171"/>
                  </a:lnTo>
                  <a:lnTo>
                    <a:pt x="261035" y="258711"/>
                  </a:lnTo>
                  <a:lnTo>
                    <a:pt x="260680" y="258902"/>
                  </a:lnTo>
                  <a:lnTo>
                    <a:pt x="260680" y="277761"/>
                  </a:lnTo>
                  <a:lnTo>
                    <a:pt x="258343" y="280301"/>
                  </a:lnTo>
                  <a:lnTo>
                    <a:pt x="251091" y="285381"/>
                  </a:lnTo>
                  <a:lnTo>
                    <a:pt x="248043" y="286651"/>
                  </a:lnTo>
                  <a:lnTo>
                    <a:pt x="247230" y="286651"/>
                  </a:lnTo>
                  <a:lnTo>
                    <a:pt x="246989" y="285381"/>
                  </a:lnTo>
                  <a:lnTo>
                    <a:pt x="249339" y="282841"/>
                  </a:lnTo>
                  <a:lnTo>
                    <a:pt x="252958" y="280301"/>
                  </a:lnTo>
                  <a:lnTo>
                    <a:pt x="254596" y="279031"/>
                  </a:lnTo>
                  <a:lnTo>
                    <a:pt x="256235" y="277761"/>
                  </a:lnTo>
                  <a:lnTo>
                    <a:pt x="259626" y="276491"/>
                  </a:lnTo>
                  <a:lnTo>
                    <a:pt x="260210" y="277761"/>
                  </a:lnTo>
                  <a:lnTo>
                    <a:pt x="260680" y="277761"/>
                  </a:lnTo>
                  <a:lnTo>
                    <a:pt x="260680" y="258902"/>
                  </a:lnTo>
                  <a:lnTo>
                    <a:pt x="253199" y="262661"/>
                  </a:lnTo>
                  <a:lnTo>
                    <a:pt x="253199" y="276491"/>
                  </a:lnTo>
                  <a:lnTo>
                    <a:pt x="253199" y="277761"/>
                  </a:lnTo>
                  <a:lnTo>
                    <a:pt x="252730" y="279031"/>
                  </a:lnTo>
                  <a:lnTo>
                    <a:pt x="250850" y="279031"/>
                  </a:lnTo>
                  <a:lnTo>
                    <a:pt x="250850" y="277761"/>
                  </a:lnTo>
                  <a:lnTo>
                    <a:pt x="250850" y="276491"/>
                  </a:lnTo>
                  <a:lnTo>
                    <a:pt x="253199" y="276491"/>
                  </a:lnTo>
                  <a:lnTo>
                    <a:pt x="253199" y="262661"/>
                  </a:lnTo>
                  <a:lnTo>
                    <a:pt x="249339" y="264604"/>
                  </a:lnTo>
                  <a:lnTo>
                    <a:pt x="249339" y="277761"/>
                  </a:lnTo>
                  <a:lnTo>
                    <a:pt x="249339" y="280301"/>
                  </a:lnTo>
                  <a:lnTo>
                    <a:pt x="246176" y="280301"/>
                  </a:lnTo>
                  <a:lnTo>
                    <a:pt x="246176" y="277761"/>
                  </a:lnTo>
                  <a:lnTo>
                    <a:pt x="249339" y="277761"/>
                  </a:lnTo>
                  <a:lnTo>
                    <a:pt x="249339" y="264604"/>
                  </a:lnTo>
                  <a:lnTo>
                    <a:pt x="240842" y="268871"/>
                  </a:lnTo>
                  <a:lnTo>
                    <a:pt x="233273" y="271411"/>
                  </a:lnTo>
                  <a:lnTo>
                    <a:pt x="219849" y="271411"/>
                  </a:lnTo>
                  <a:lnTo>
                    <a:pt x="219849" y="298081"/>
                  </a:lnTo>
                  <a:lnTo>
                    <a:pt x="219379" y="303161"/>
                  </a:lnTo>
                  <a:lnTo>
                    <a:pt x="218097" y="302742"/>
                  </a:lnTo>
                  <a:lnTo>
                    <a:pt x="218097" y="304431"/>
                  </a:lnTo>
                  <a:lnTo>
                    <a:pt x="218097" y="305701"/>
                  </a:lnTo>
                  <a:lnTo>
                    <a:pt x="207797" y="305701"/>
                  </a:lnTo>
                  <a:lnTo>
                    <a:pt x="207797" y="304431"/>
                  </a:lnTo>
                  <a:lnTo>
                    <a:pt x="210019" y="303161"/>
                  </a:lnTo>
                  <a:lnTo>
                    <a:pt x="215874" y="303161"/>
                  </a:lnTo>
                  <a:lnTo>
                    <a:pt x="218097" y="304431"/>
                  </a:lnTo>
                  <a:lnTo>
                    <a:pt x="218097" y="302742"/>
                  </a:lnTo>
                  <a:lnTo>
                    <a:pt x="215519" y="301891"/>
                  </a:lnTo>
                  <a:lnTo>
                    <a:pt x="200774" y="301891"/>
                  </a:lnTo>
                  <a:lnTo>
                    <a:pt x="189433" y="306971"/>
                  </a:lnTo>
                  <a:lnTo>
                    <a:pt x="186385" y="308241"/>
                  </a:lnTo>
                  <a:lnTo>
                    <a:pt x="186156" y="305701"/>
                  </a:lnTo>
                  <a:lnTo>
                    <a:pt x="188493" y="304431"/>
                  </a:lnTo>
                  <a:lnTo>
                    <a:pt x="193167" y="300621"/>
                  </a:lnTo>
                  <a:lnTo>
                    <a:pt x="198666" y="298081"/>
                  </a:lnTo>
                  <a:lnTo>
                    <a:pt x="219849" y="298081"/>
                  </a:lnTo>
                  <a:lnTo>
                    <a:pt x="219849" y="271411"/>
                  </a:lnTo>
                  <a:lnTo>
                    <a:pt x="217970" y="271411"/>
                  </a:lnTo>
                  <a:lnTo>
                    <a:pt x="215290" y="270141"/>
                  </a:lnTo>
                  <a:lnTo>
                    <a:pt x="214820" y="268871"/>
                  </a:lnTo>
                  <a:lnTo>
                    <a:pt x="216103" y="266331"/>
                  </a:lnTo>
                  <a:lnTo>
                    <a:pt x="217385" y="265061"/>
                  </a:lnTo>
                  <a:lnTo>
                    <a:pt x="218147" y="263791"/>
                  </a:lnTo>
                  <a:lnTo>
                    <a:pt x="218909" y="262521"/>
                  </a:lnTo>
                  <a:lnTo>
                    <a:pt x="220548" y="262521"/>
                  </a:lnTo>
                  <a:lnTo>
                    <a:pt x="220548" y="266331"/>
                  </a:lnTo>
                  <a:lnTo>
                    <a:pt x="223456" y="262521"/>
                  </a:lnTo>
                  <a:lnTo>
                    <a:pt x="227342" y="257441"/>
                  </a:lnTo>
                  <a:lnTo>
                    <a:pt x="223710" y="267601"/>
                  </a:lnTo>
                  <a:lnTo>
                    <a:pt x="226745" y="261251"/>
                  </a:lnTo>
                  <a:lnTo>
                    <a:pt x="229323" y="258711"/>
                  </a:lnTo>
                  <a:lnTo>
                    <a:pt x="231787" y="258711"/>
                  </a:lnTo>
                  <a:lnTo>
                    <a:pt x="227101" y="267601"/>
                  </a:lnTo>
                  <a:lnTo>
                    <a:pt x="226872" y="268871"/>
                  </a:lnTo>
                  <a:lnTo>
                    <a:pt x="228739" y="268871"/>
                  </a:lnTo>
                  <a:lnTo>
                    <a:pt x="231787" y="259981"/>
                  </a:lnTo>
                  <a:lnTo>
                    <a:pt x="232752" y="258711"/>
                  </a:lnTo>
                  <a:lnTo>
                    <a:pt x="233730" y="257441"/>
                  </a:lnTo>
                  <a:lnTo>
                    <a:pt x="234708" y="256171"/>
                  </a:lnTo>
                  <a:lnTo>
                    <a:pt x="236702" y="254901"/>
                  </a:lnTo>
                  <a:lnTo>
                    <a:pt x="232600" y="267601"/>
                  </a:lnTo>
                  <a:lnTo>
                    <a:pt x="234353" y="263791"/>
                  </a:lnTo>
                  <a:lnTo>
                    <a:pt x="235648" y="262521"/>
                  </a:lnTo>
                  <a:lnTo>
                    <a:pt x="236461" y="263791"/>
                  </a:lnTo>
                  <a:lnTo>
                    <a:pt x="235521" y="267601"/>
                  </a:lnTo>
                  <a:lnTo>
                    <a:pt x="237515" y="262521"/>
                  </a:lnTo>
                  <a:lnTo>
                    <a:pt x="239153" y="261251"/>
                  </a:lnTo>
                  <a:lnTo>
                    <a:pt x="240093" y="262521"/>
                  </a:lnTo>
                  <a:lnTo>
                    <a:pt x="239623" y="265061"/>
                  </a:lnTo>
                  <a:lnTo>
                    <a:pt x="240322" y="263791"/>
                  </a:lnTo>
                  <a:lnTo>
                    <a:pt x="241376" y="262521"/>
                  </a:lnTo>
                  <a:lnTo>
                    <a:pt x="242658" y="262521"/>
                  </a:lnTo>
                  <a:lnTo>
                    <a:pt x="243954" y="265061"/>
                  </a:lnTo>
                  <a:lnTo>
                    <a:pt x="244424" y="262521"/>
                  </a:lnTo>
                  <a:lnTo>
                    <a:pt x="245706" y="261251"/>
                  </a:lnTo>
                  <a:lnTo>
                    <a:pt x="247230" y="259981"/>
                  </a:lnTo>
                  <a:lnTo>
                    <a:pt x="248285" y="262521"/>
                  </a:lnTo>
                  <a:lnTo>
                    <a:pt x="249796" y="259981"/>
                  </a:lnTo>
                  <a:lnTo>
                    <a:pt x="251904" y="256171"/>
                  </a:lnTo>
                  <a:lnTo>
                    <a:pt x="255181" y="254901"/>
                  </a:lnTo>
                  <a:lnTo>
                    <a:pt x="253542" y="259981"/>
                  </a:lnTo>
                  <a:lnTo>
                    <a:pt x="259740" y="256171"/>
                  </a:lnTo>
                  <a:lnTo>
                    <a:pt x="262788" y="254901"/>
                  </a:lnTo>
                  <a:lnTo>
                    <a:pt x="263372" y="256171"/>
                  </a:lnTo>
                  <a:lnTo>
                    <a:pt x="263372" y="247764"/>
                  </a:lnTo>
                  <a:lnTo>
                    <a:pt x="255460" y="237121"/>
                  </a:lnTo>
                  <a:lnTo>
                    <a:pt x="253568" y="234581"/>
                  </a:lnTo>
                  <a:lnTo>
                    <a:pt x="244132" y="221881"/>
                  </a:lnTo>
                  <a:lnTo>
                    <a:pt x="240436" y="216801"/>
                  </a:lnTo>
                  <a:lnTo>
                    <a:pt x="239509" y="215531"/>
                  </a:lnTo>
                  <a:lnTo>
                    <a:pt x="234594" y="208775"/>
                  </a:lnTo>
                  <a:lnTo>
                    <a:pt x="234594" y="248551"/>
                  </a:lnTo>
                  <a:lnTo>
                    <a:pt x="233426" y="251091"/>
                  </a:lnTo>
                  <a:lnTo>
                    <a:pt x="231660" y="252361"/>
                  </a:lnTo>
                  <a:lnTo>
                    <a:pt x="230149" y="254901"/>
                  </a:lnTo>
                  <a:lnTo>
                    <a:pt x="228625" y="256171"/>
                  </a:lnTo>
                  <a:lnTo>
                    <a:pt x="228041" y="256171"/>
                  </a:lnTo>
                  <a:lnTo>
                    <a:pt x="228511" y="254901"/>
                  </a:lnTo>
                  <a:lnTo>
                    <a:pt x="228968" y="253631"/>
                  </a:lnTo>
                  <a:lnTo>
                    <a:pt x="230606" y="252361"/>
                  </a:lnTo>
                  <a:lnTo>
                    <a:pt x="232371" y="249821"/>
                  </a:lnTo>
                  <a:lnTo>
                    <a:pt x="233768" y="248551"/>
                  </a:lnTo>
                  <a:lnTo>
                    <a:pt x="234594" y="248551"/>
                  </a:lnTo>
                  <a:lnTo>
                    <a:pt x="234594" y="208775"/>
                  </a:lnTo>
                  <a:lnTo>
                    <a:pt x="230276" y="202831"/>
                  </a:lnTo>
                  <a:lnTo>
                    <a:pt x="229362" y="201561"/>
                  </a:lnTo>
                  <a:lnTo>
                    <a:pt x="224739" y="195211"/>
                  </a:lnTo>
                  <a:lnTo>
                    <a:pt x="222885" y="192659"/>
                  </a:lnTo>
                  <a:lnTo>
                    <a:pt x="222885" y="216801"/>
                  </a:lnTo>
                  <a:lnTo>
                    <a:pt x="222885" y="219341"/>
                  </a:lnTo>
                  <a:lnTo>
                    <a:pt x="221602" y="224421"/>
                  </a:lnTo>
                  <a:lnTo>
                    <a:pt x="220548" y="225933"/>
                  </a:lnTo>
                  <a:lnTo>
                    <a:pt x="220548" y="238391"/>
                  </a:lnTo>
                  <a:lnTo>
                    <a:pt x="218909" y="242201"/>
                  </a:lnTo>
                  <a:lnTo>
                    <a:pt x="217855" y="247281"/>
                  </a:lnTo>
                  <a:lnTo>
                    <a:pt x="215049" y="248551"/>
                  </a:lnTo>
                  <a:lnTo>
                    <a:pt x="212471" y="247281"/>
                  </a:lnTo>
                  <a:lnTo>
                    <a:pt x="212471" y="256171"/>
                  </a:lnTo>
                  <a:lnTo>
                    <a:pt x="211772" y="258711"/>
                  </a:lnTo>
                  <a:lnTo>
                    <a:pt x="210489" y="259981"/>
                  </a:lnTo>
                  <a:lnTo>
                    <a:pt x="208965" y="262521"/>
                  </a:lnTo>
                  <a:lnTo>
                    <a:pt x="207098" y="263791"/>
                  </a:lnTo>
                  <a:lnTo>
                    <a:pt x="206629" y="262521"/>
                  </a:lnTo>
                  <a:lnTo>
                    <a:pt x="206159" y="262521"/>
                  </a:lnTo>
                  <a:lnTo>
                    <a:pt x="206857" y="259981"/>
                  </a:lnTo>
                  <a:lnTo>
                    <a:pt x="207505" y="258711"/>
                  </a:lnTo>
                  <a:lnTo>
                    <a:pt x="208153" y="257441"/>
                  </a:lnTo>
                  <a:lnTo>
                    <a:pt x="209791" y="256171"/>
                  </a:lnTo>
                  <a:lnTo>
                    <a:pt x="211543" y="254901"/>
                  </a:lnTo>
                  <a:lnTo>
                    <a:pt x="212013" y="254901"/>
                  </a:lnTo>
                  <a:lnTo>
                    <a:pt x="212471" y="256171"/>
                  </a:lnTo>
                  <a:lnTo>
                    <a:pt x="212471" y="247281"/>
                  </a:lnTo>
                  <a:lnTo>
                    <a:pt x="211429" y="249821"/>
                  </a:lnTo>
                  <a:lnTo>
                    <a:pt x="209905" y="252361"/>
                  </a:lnTo>
                  <a:lnTo>
                    <a:pt x="207911" y="253631"/>
                  </a:lnTo>
                  <a:lnTo>
                    <a:pt x="208153" y="248551"/>
                  </a:lnTo>
                  <a:lnTo>
                    <a:pt x="205930" y="252158"/>
                  </a:lnTo>
                  <a:lnTo>
                    <a:pt x="205930" y="258711"/>
                  </a:lnTo>
                  <a:lnTo>
                    <a:pt x="205460" y="261251"/>
                  </a:lnTo>
                  <a:lnTo>
                    <a:pt x="204406" y="262521"/>
                  </a:lnTo>
                  <a:lnTo>
                    <a:pt x="203111" y="265061"/>
                  </a:lnTo>
                  <a:lnTo>
                    <a:pt x="201828" y="266331"/>
                  </a:lnTo>
                  <a:lnTo>
                    <a:pt x="200774" y="265061"/>
                  </a:lnTo>
                  <a:lnTo>
                    <a:pt x="201358" y="262521"/>
                  </a:lnTo>
                  <a:lnTo>
                    <a:pt x="202653" y="261251"/>
                  </a:lnTo>
                  <a:lnTo>
                    <a:pt x="203708" y="259981"/>
                  </a:lnTo>
                  <a:lnTo>
                    <a:pt x="204990" y="258711"/>
                  </a:lnTo>
                  <a:lnTo>
                    <a:pt x="205930" y="258711"/>
                  </a:lnTo>
                  <a:lnTo>
                    <a:pt x="205930" y="252158"/>
                  </a:lnTo>
                  <a:lnTo>
                    <a:pt x="205803" y="252361"/>
                  </a:lnTo>
                  <a:lnTo>
                    <a:pt x="203238" y="253631"/>
                  </a:lnTo>
                  <a:lnTo>
                    <a:pt x="200774" y="253631"/>
                  </a:lnTo>
                  <a:lnTo>
                    <a:pt x="202069" y="248551"/>
                  </a:lnTo>
                  <a:lnTo>
                    <a:pt x="200545" y="252361"/>
                  </a:lnTo>
                  <a:lnTo>
                    <a:pt x="200304" y="252653"/>
                  </a:lnTo>
                  <a:lnTo>
                    <a:pt x="200304" y="259981"/>
                  </a:lnTo>
                  <a:lnTo>
                    <a:pt x="199847" y="262521"/>
                  </a:lnTo>
                  <a:lnTo>
                    <a:pt x="199021" y="263791"/>
                  </a:lnTo>
                  <a:lnTo>
                    <a:pt x="197967" y="265061"/>
                  </a:lnTo>
                  <a:lnTo>
                    <a:pt x="196215" y="265061"/>
                  </a:lnTo>
                  <a:lnTo>
                    <a:pt x="196443" y="263791"/>
                  </a:lnTo>
                  <a:lnTo>
                    <a:pt x="197383" y="262521"/>
                  </a:lnTo>
                  <a:lnTo>
                    <a:pt x="197904" y="261251"/>
                  </a:lnTo>
                  <a:lnTo>
                    <a:pt x="198437" y="259981"/>
                  </a:lnTo>
                  <a:lnTo>
                    <a:pt x="200304" y="259981"/>
                  </a:lnTo>
                  <a:lnTo>
                    <a:pt x="200304" y="252653"/>
                  </a:lnTo>
                  <a:lnTo>
                    <a:pt x="198437" y="254901"/>
                  </a:lnTo>
                  <a:lnTo>
                    <a:pt x="195160" y="255930"/>
                  </a:lnTo>
                  <a:lnTo>
                    <a:pt x="195160" y="262521"/>
                  </a:lnTo>
                  <a:lnTo>
                    <a:pt x="195160" y="263791"/>
                  </a:lnTo>
                  <a:lnTo>
                    <a:pt x="193052" y="265061"/>
                  </a:lnTo>
                  <a:lnTo>
                    <a:pt x="188137" y="265061"/>
                  </a:lnTo>
                  <a:lnTo>
                    <a:pt x="186156" y="263791"/>
                  </a:lnTo>
                  <a:lnTo>
                    <a:pt x="186156" y="262521"/>
                  </a:lnTo>
                  <a:lnTo>
                    <a:pt x="188137" y="261251"/>
                  </a:lnTo>
                  <a:lnTo>
                    <a:pt x="193052" y="261251"/>
                  </a:lnTo>
                  <a:lnTo>
                    <a:pt x="195160" y="262521"/>
                  </a:lnTo>
                  <a:lnTo>
                    <a:pt x="195160" y="255930"/>
                  </a:lnTo>
                  <a:lnTo>
                    <a:pt x="194348" y="256171"/>
                  </a:lnTo>
                  <a:lnTo>
                    <a:pt x="197154" y="252361"/>
                  </a:lnTo>
                  <a:lnTo>
                    <a:pt x="197739" y="249821"/>
                  </a:lnTo>
                  <a:lnTo>
                    <a:pt x="196913" y="248551"/>
                  </a:lnTo>
                  <a:lnTo>
                    <a:pt x="193522" y="252361"/>
                  </a:lnTo>
                  <a:lnTo>
                    <a:pt x="190246" y="256171"/>
                  </a:lnTo>
                  <a:lnTo>
                    <a:pt x="186385" y="256171"/>
                  </a:lnTo>
                  <a:lnTo>
                    <a:pt x="188137" y="252361"/>
                  </a:lnTo>
                  <a:lnTo>
                    <a:pt x="185572" y="253631"/>
                  </a:lnTo>
                  <a:lnTo>
                    <a:pt x="184277" y="256171"/>
                  </a:lnTo>
                  <a:lnTo>
                    <a:pt x="180416" y="256171"/>
                  </a:lnTo>
                  <a:lnTo>
                    <a:pt x="182384" y="252361"/>
                  </a:lnTo>
                  <a:lnTo>
                    <a:pt x="183692" y="249821"/>
                  </a:lnTo>
                  <a:lnTo>
                    <a:pt x="177723" y="252361"/>
                  </a:lnTo>
                  <a:lnTo>
                    <a:pt x="178549" y="249821"/>
                  </a:lnTo>
                  <a:lnTo>
                    <a:pt x="173164" y="252361"/>
                  </a:lnTo>
                  <a:lnTo>
                    <a:pt x="173863" y="251091"/>
                  </a:lnTo>
                  <a:lnTo>
                    <a:pt x="175272" y="248551"/>
                  </a:lnTo>
                  <a:lnTo>
                    <a:pt x="169075" y="251091"/>
                  </a:lnTo>
                  <a:lnTo>
                    <a:pt x="168719" y="247281"/>
                  </a:lnTo>
                  <a:lnTo>
                    <a:pt x="164617" y="248551"/>
                  </a:lnTo>
                  <a:lnTo>
                    <a:pt x="164617" y="247281"/>
                  </a:lnTo>
                  <a:lnTo>
                    <a:pt x="164617" y="244741"/>
                  </a:lnTo>
                  <a:lnTo>
                    <a:pt x="160997" y="247281"/>
                  </a:lnTo>
                  <a:lnTo>
                    <a:pt x="160413" y="244741"/>
                  </a:lnTo>
                  <a:lnTo>
                    <a:pt x="155498" y="247281"/>
                  </a:lnTo>
                  <a:lnTo>
                    <a:pt x="155575" y="246011"/>
                  </a:lnTo>
                  <a:lnTo>
                    <a:pt x="155651" y="244741"/>
                  </a:lnTo>
                  <a:lnTo>
                    <a:pt x="155727" y="243471"/>
                  </a:lnTo>
                  <a:lnTo>
                    <a:pt x="152107" y="244741"/>
                  </a:lnTo>
                  <a:lnTo>
                    <a:pt x="150812" y="243471"/>
                  </a:lnTo>
                  <a:lnTo>
                    <a:pt x="146367" y="244741"/>
                  </a:lnTo>
                  <a:lnTo>
                    <a:pt x="145669" y="240931"/>
                  </a:lnTo>
                  <a:lnTo>
                    <a:pt x="141808" y="244741"/>
                  </a:lnTo>
                  <a:lnTo>
                    <a:pt x="140982" y="242201"/>
                  </a:lnTo>
                  <a:lnTo>
                    <a:pt x="139471" y="243471"/>
                  </a:lnTo>
                  <a:lnTo>
                    <a:pt x="138417" y="246011"/>
                  </a:lnTo>
                  <a:lnTo>
                    <a:pt x="136664" y="244741"/>
                  </a:lnTo>
                  <a:lnTo>
                    <a:pt x="135610" y="242201"/>
                  </a:lnTo>
                  <a:lnTo>
                    <a:pt x="133616" y="243471"/>
                  </a:lnTo>
                  <a:lnTo>
                    <a:pt x="131978" y="246011"/>
                  </a:lnTo>
                  <a:lnTo>
                    <a:pt x="129984" y="247281"/>
                  </a:lnTo>
                  <a:lnTo>
                    <a:pt x="130581" y="242201"/>
                  </a:lnTo>
                  <a:lnTo>
                    <a:pt x="128231" y="244741"/>
                  </a:lnTo>
                  <a:lnTo>
                    <a:pt x="126365" y="247281"/>
                  </a:lnTo>
                  <a:lnTo>
                    <a:pt x="123672" y="248551"/>
                  </a:lnTo>
                  <a:lnTo>
                    <a:pt x="124726" y="243471"/>
                  </a:lnTo>
                  <a:lnTo>
                    <a:pt x="122847" y="244741"/>
                  </a:lnTo>
                  <a:lnTo>
                    <a:pt x="121335" y="248551"/>
                  </a:lnTo>
                  <a:lnTo>
                    <a:pt x="119113" y="248551"/>
                  </a:lnTo>
                  <a:lnTo>
                    <a:pt x="120865" y="243471"/>
                  </a:lnTo>
                  <a:lnTo>
                    <a:pt x="118287" y="246011"/>
                  </a:lnTo>
                  <a:lnTo>
                    <a:pt x="114668" y="249821"/>
                  </a:lnTo>
                  <a:lnTo>
                    <a:pt x="113144" y="248551"/>
                  </a:lnTo>
                  <a:lnTo>
                    <a:pt x="113449" y="247281"/>
                  </a:lnTo>
                  <a:lnTo>
                    <a:pt x="114084" y="244741"/>
                  </a:lnTo>
                  <a:lnTo>
                    <a:pt x="112788" y="244741"/>
                  </a:lnTo>
                  <a:lnTo>
                    <a:pt x="111734" y="247281"/>
                  </a:lnTo>
                  <a:lnTo>
                    <a:pt x="110451" y="247281"/>
                  </a:lnTo>
                  <a:lnTo>
                    <a:pt x="111506" y="243471"/>
                  </a:lnTo>
                  <a:lnTo>
                    <a:pt x="114084" y="238391"/>
                  </a:lnTo>
                  <a:lnTo>
                    <a:pt x="119456" y="237121"/>
                  </a:lnTo>
                  <a:lnTo>
                    <a:pt x="125895" y="237121"/>
                  </a:lnTo>
                  <a:lnTo>
                    <a:pt x="136740" y="238391"/>
                  </a:lnTo>
                  <a:lnTo>
                    <a:pt x="147510" y="238391"/>
                  </a:lnTo>
                  <a:lnTo>
                    <a:pt x="158140" y="239661"/>
                  </a:lnTo>
                  <a:lnTo>
                    <a:pt x="183591" y="246011"/>
                  </a:lnTo>
                  <a:lnTo>
                    <a:pt x="196303" y="246011"/>
                  </a:lnTo>
                  <a:lnTo>
                    <a:pt x="207035" y="243471"/>
                  </a:lnTo>
                  <a:lnTo>
                    <a:pt x="211569" y="240931"/>
                  </a:lnTo>
                  <a:lnTo>
                    <a:pt x="216103" y="238391"/>
                  </a:lnTo>
                  <a:lnTo>
                    <a:pt x="219494" y="237121"/>
                  </a:lnTo>
                  <a:lnTo>
                    <a:pt x="220548" y="238391"/>
                  </a:lnTo>
                  <a:lnTo>
                    <a:pt x="220548" y="225933"/>
                  </a:lnTo>
                  <a:lnTo>
                    <a:pt x="217157" y="230771"/>
                  </a:lnTo>
                  <a:lnTo>
                    <a:pt x="210248" y="234581"/>
                  </a:lnTo>
                  <a:lnTo>
                    <a:pt x="212242" y="226961"/>
                  </a:lnTo>
                  <a:lnTo>
                    <a:pt x="207568" y="229501"/>
                  </a:lnTo>
                  <a:lnTo>
                    <a:pt x="202526" y="238391"/>
                  </a:lnTo>
                  <a:lnTo>
                    <a:pt x="198666" y="240931"/>
                  </a:lnTo>
                  <a:lnTo>
                    <a:pt x="199123" y="239661"/>
                  </a:lnTo>
                  <a:lnTo>
                    <a:pt x="202768" y="229501"/>
                  </a:lnTo>
                  <a:lnTo>
                    <a:pt x="190601" y="239661"/>
                  </a:lnTo>
                  <a:lnTo>
                    <a:pt x="189547" y="238391"/>
                  </a:lnTo>
                  <a:lnTo>
                    <a:pt x="191071" y="235851"/>
                  </a:lnTo>
                  <a:lnTo>
                    <a:pt x="193636" y="232041"/>
                  </a:lnTo>
                  <a:lnTo>
                    <a:pt x="190017" y="232041"/>
                  </a:lnTo>
                  <a:lnTo>
                    <a:pt x="183807" y="240931"/>
                  </a:lnTo>
                  <a:lnTo>
                    <a:pt x="180301" y="238391"/>
                  </a:lnTo>
                  <a:lnTo>
                    <a:pt x="184861" y="235851"/>
                  </a:lnTo>
                  <a:lnTo>
                    <a:pt x="185915" y="234581"/>
                  </a:lnTo>
                  <a:lnTo>
                    <a:pt x="182524" y="234581"/>
                  </a:lnTo>
                  <a:lnTo>
                    <a:pt x="180301" y="237121"/>
                  </a:lnTo>
                  <a:lnTo>
                    <a:pt x="177380" y="238391"/>
                  </a:lnTo>
                  <a:lnTo>
                    <a:pt x="177139" y="237121"/>
                  </a:lnTo>
                  <a:lnTo>
                    <a:pt x="178892" y="235851"/>
                  </a:lnTo>
                  <a:lnTo>
                    <a:pt x="181940" y="232041"/>
                  </a:lnTo>
                  <a:lnTo>
                    <a:pt x="171881" y="237121"/>
                  </a:lnTo>
                  <a:lnTo>
                    <a:pt x="171881" y="235851"/>
                  </a:lnTo>
                  <a:lnTo>
                    <a:pt x="175742" y="233311"/>
                  </a:lnTo>
                  <a:lnTo>
                    <a:pt x="176555" y="230771"/>
                  </a:lnTo>
                  <a:lnTo>
                    <a:pt x="171881" y="234581"/>
                  </a:lnTo>
                  <a:lnTo>
                    <a:pt x="167779" y="235851"/>
                  </a:lnTo>
                  <a:lnTo>
                    <a:pt x="166725" y="235851"/>
                  </a:lnTo>
                  <a:lnTo>
                    <a:pt x="169887" y="230771"/>
                  </a:lnTo>
                  <a:lnTo>
                    <a:pt x="161112" y="235851"/>
                  </a:lnTo>
                  <a:lnTo>
                    <a:pt x="162217" y="234581"/>
                  </a:lnTo>
                  <a:lnTo>
                    <a:pt x="166611" y="229501"/>
                  </a:lnTo>
                  <a:lnTo>
                    <a:pt x="157365" y="234581"/>
                  </a:lnTo>
                  <a:lnTo>
                    <a:pt x="159943" y="229501"/>
                  </a:lnTo>
                  <a:lnTo>
                    <a:pt x="153162" y="234581"/>
                  </a:lnTo>
                  <a:lnTo>
                    <a:pt x="153720" y="233311"/>
                  </a:lnTo>
                  <a:lnTo>
                    <a:pt x="155968" y="228231"/>
                  </a:lnTo>
                  <a:lnTo>
                    <a:pt x="152577" y="230771"/>
                  </a:lnTo>
                  <a:lnTo>
                    <a:pt x="149529" y="233311"/>
                  </a:lnTo>
                  <a:lnTo>
                    <a:pt x="147662" y="233311"/>
                  </a:lnTo>
                  <a:lnTo>
                    <a:pt x="148539" y="232041"/>
                  </a:lnTo>
                  <a:lnTo>
                    <a:pt x="149415" y="230771"/>
                  </a:lnTo>
                  <a:lnTo>
                    <a:pt x="150698" y="229501"/>
                  </a:lnTo>
                  <a:lnTo>
                    <a:pt x="150469" y="228231"/>
                  </a:lnTo>
                  <a:lnTo>
                    <a:pt x="147307" y="230771"/>
                  </a:lnTo>
                  <a:lnTo>
                    <a:pt x="144259" y="232041"/>
                  </a:lnTo>
                  <a:lnTo>
                    <a:pt x="142976" y="232041"/>
                  </a:lnTo>
                  <a:lnTo>
                    <a:pt x="144259" y="228231"/>
                  </a:lnTo>
                  <a:lnTo>
                    <a:pt x="141693" y="230771"/>
                  </a:lnTo>
                  <a:lnTo>
                    <a:pt x="138760" y="232041"/>
                  </a:lnTo>
                  <a:lnTo>
                    <a:pt x="135724" y="233311"/>
                  </a:lnTo>
                  <a:lnTo>
                    <a:pt x="136486" y="232041"/>
                  </a:lnTo>
                  <a:lnTo>
                    <a:pt x="138760" y="228231"/>
                  </a:lnTo>
                  <a:lnTo>
                    <a:pt x="139344" y="226961"/>
                  </a:lnTo>
                  <a:lnTo>
                    <a:pt x="139115" y="225691"/>
                  </a:lnTo>
                  <a:lnTo>
                    <a:pt x="138061" y="226961"/>
                  </a:lnTo>
                  <a:lnTo>
                    <a:pt x="131165" y="232041"/>
                  </a:lnTo>
                  <a:lnTo>
                    <a:pt x="132803" y="229501"/>
                  </a:lnTo>
                  <a:lnTo>
                    <a:pt x="133502" y="228231"/>
                  </a:lnTo>
                  <a:lnTo>
                    <a:pt x="132448" y="226961"/>
                  </a:lnTo>
                  <a:lnTo>
                    <a:pt x="127533" y="229501"/>
                  </a:lnTo>
                  <a:lnTo>
                    <a:pt x="128003" y="226961"/>
                  </a:lnTo>
                  <a:lnTo>
                    <a:pt x="122389" y="233311"/>
                  </a:lnTo>
                  <a:lnTo>
                    <a:pt x="121678" y="233311"/>
                  </a:lnTo>
                  <a:lnTo>
                    <a:pt x="122212" y="232041"/>
                  </a:lnTo>
                  <a:lnTo>
                    <a:pt x="122732" y="230771"/>
                  </a:lnTo>
                  <a:lnTo>
                    <a:pt x="123444" y="228231"/>
                  </a:lnTo>
                  <a:lnTo>
                    <a:pt x="117475" y="232041"/>
                  </a:lnTo>
                  <a:lnTo>
                    <a:pt x="120624" y="225691"/>
                  </a:lnTo>
                  <a:lnTo>
                    <a:pt x="125780" y="221881"/>
                  </a:lnTo>
                  <a:lnTo>
                    <a:pt x="132803" y="220611"/>
                  </a:lnTo>
                  <a:lnTo>
                    <a:pt x="133261" y="220611"/>
                  </a:lnTo>
                  <a:lnTo>
                    <a:pt x="141452" y="218071"/>
                  </a:lnTo>
                  <a:lnTo>
                    <a:pt x="147891" y="218071"/>
                  </a:lnTo>
                  <a:lnTo>
                    <a:pt x="153035" y="216801"/>
                  </a:lnTo>
                  <a:lnTo>
                    <a:pt x="167779" y="214261"/>
                  </a:lnTo>
                  <a:lnTo>
                    <a:pt x="175031" y="211721"/>
                  </a:lnTo>
                  <a:lnTo>
                    <a:pt x="178435" y="210451"/>
                  </a:lnTo>
                  <a:lnTo>
                    <a:pt x="182168" y="209181"/>
                  </a:lnTo>
                  <a:lnTo>
                    <a:pt x="183578" y="207911"/>
                  </a:lnTo>
                  <a:lnTo>
                    <a:pt x="186385" y="205371"/>
                  </a:lnTo>
                  <a:lnTo>
                    <a:pt x="188379" y="204101"/>
                  </a:lnTo>
                  <a:lnTo>
                    <a:pt x="187667" y="202831"/>
                  </a:lnTo>
                  <a:lnTo>
                    <a:pt x="185331" y="202831"/>
                  </a:lnTo>
                  <a:lnTo>
                    <a:pt x="176085" y="204101"/>
                  </a:lnTo>
                  <a:lnTo>
                    <a:pt x="176085" y="200291"/>
                  </a:lnTo>
                  <a:lnTo>
                    <a:pt x="172466" y="205371"/>
                  </a:lnTo>
                  <a:lnTo>
                    <a:pt x="171640" y="200291"/>
                  </a:lnTo>
                  <a:lnTo>
                    <a:pt x="168605" y="207911"/>
                  </a:lnTo>
                  <a:lnTo>
                    <a:pt x="167309" y="199021"/>
                  </a:lnTo>
                  <a:lnTo>
                    <a:pt x="164973" y="209181"/>
                  </a:lnTo>
                  <a:lnTo>
                    <a:pt x="163690" y="199021"/>
                  </a:lnTo>
                  <a:lnTo>
                    <a:pt x="159829" y="210451"/>
                  </a:lnTo>
                  <a:lnTo>
                    <a:pt x="158775" y="197751"/>
                  </a:lnTo>
                  <a:lnTo>
                    <a:pt x="156552" y="210451"/>
                  </a:lnTo>
                  <a:lnTo>
                    <a:pt x="154216" y="197751"/>
                  </a:lnTo>
                  <a:lnTo>
                    <a:pt x="152692" y="210451"/>
                  </a:lnTo>
                  <a:lnTo>
                    <a:pt x="149999" y="199021"/>
                  </a:lnTo>
                  <a:lnTo>
                    <a:pt x="149059" y="210451"/>
                  </a:lnTo>
                  <a:lnTo>
                    <a:pt x="145669" y="199021"/>
                  </a:lnTo>
                  <a:lnTo>
                    <a:pt x="145440" y="210451"/>
                  </a:lnTo>
                  <a:lnTo>
                    <a:pt x="145008" y="209181"/>
                  </a:lnTo>
                  <a:lnTo>
                    <a:pt x="141579" y="199021"/>
                  </a:lnTo>
                  <a:lnTo>
                    <a:pt x="140868" y="209181"/>
                  </a:lnTo>
                  <a:lnTo>
                    <a:pt x="138303" y="199021"/>
                  </a:lnTo>
                  <a:lnTo>
                    <a:pt x="137248" y="209181"/>
                  </a:lnTo>
                  <a:lnTo>
                    <a:pt x="135140" y="200291"/>
                  </a:lnTo>
                  <a:lnTo>
                    <a:pt x="133845" y="209181"/>
                  </a:lnTo>
                  <a:lnTo>
                    <a:pt x="129984" y="201561"/>
                  </a:lnTo>
                  <a:lnTo>
                    <a:pt x="128473" y="196481"/>
                  </a:lnTo>
                  <a:lnTo>
                    <a:pt x="131038" y="192671"/>
                  </a:lnTo>
                  <a:lnTo>
                    <a:pt x="134899" y="188861"/>
                  </a:lnTo>
                  <a:lnTo>
                    <a:pt x="140055" y="187591"/>
                  </a:lnTo>
                  <a:lnTo>
                    <a:pt x="145199" y="188861"/>
                  </a:lnTo>
                  <a:lnTo>
                    <a:pt x="145732" y="187591"/>
                  </a:lnTo>
                  <a:lnTo>
                    <a:pt x="146253" y="186321"/>
                  </a:lnTo>
                  <a:lnTo>
                    <a:pt x="148361" y="185051"/>
                  </a:lnTo>
                  <a:lnTo>
                    <a:pt x="150939" y="183781"/>
                  </a:lnTo>
                  <a:lnTo>
                    <a:pt x="151396" y="186321"/>
                  </a:lnTo>
                  <a:lnTo>
                    <a:pt x="157607" y="183781"/>
                  </a:lnTo>
                  <a:lnTo>
                    <a:pt x="158076" y="186321"/>
                  </a:lnTo>
                  <a:lnTo>
                    <a:pt x="162521" y="183781"/>
                  </a:lnTo>
                  <a:lnTo>
                    <a:pt x="164744" y="182511"/>
                  </a:lnTo>
                  <a:lnTo>
                    <a:pt x="160883" y="187591"/>
                  </a:lnTo>
                  <a:lnTo>
                    <a:pt x="160058" y="188861"/>
                  </a:lnTo>
                  <a:lnTo>
                    <a:pt x="162394" y="188861"/>
                  </a:lnTo>
                  <a:lnTo>
                    <a:pt x="167309" y="183781"/>
                  </a:lnTo>
                  <a:lnTo>
                    <a:pt x="168719" y="185051"/>
                  </a:lnTo>
                  <a:lnTo>
                    <a:pt x="165442" y="190131"/>
                  </a:lnTo>
                  <a:lnTo>
                    <a:pt x="168478" y="188861"/>
                  </a:lnTo>
                  <a:lnTo>
                    <a:pt x="174218" y="183781"/>
                  </a:lnTo>
                  <a:lnTo>
                    <a:pt x="175742" y="185051"/>
                  </a:lnTo>
                  <a:lnTo>
                    <a:pt x="172224" y="187591"/>
                  </a:lnTo>
                  <a:lnTo>
                    <a:pt x="173278" y="188861"/>
                  </a:lnTo>
                  <a:lnTo>
                    <a:pt x="175272" y="187591"/>
                  </a:lnTo>
                  <a:lnTo>
                    <a:pt x="179362" y="185051"/>
                  </a:lnTo>
                  <a:lnTo>
                    <a:pt x="180416" y="183781"/>
                  </a:lnTo>
                  <a:lnTo>
                    <a:pt x="181584" y="182511"/>
                  </a:lnTo>
                  <a:lnTo>
                    <a:pt x="182753" y="181241"/>
                  </a:lnTo>
                  <a:lnTo>
                    <a:pt x="183222" y="182511"/>
                  </a:lnTo>
                  <a:lnTo>
                    <a:pt x="183464" y="183781"/>
                  </a:lnTo>
                  <a:lnTo>
                    <a:pt x="181940" y="185051"/>
                  </a:lnTo>
                  <a:lnTo>
                    <a:pt x="181114" y="186321"/>
                  </a:lnTo>
                  <a:lnTo>
                    <a:pt x="178168" y="189992"/>
                  </a:lnTo>
                  <a:lnTo>
                    <a:pt x="185216" y="185051"/>
                  </a:lnTo>
                  <a:lnTo>
                    <a:pt x="186270" y="185051"/>
                  </a:lnTo>
                  <a:lnTo>
                    <a:pt x="187794" y="183781"/>
                  </a:lnTo>
                  <a:lnTo>
                    <a:pt x="188836" y="183781"/>
                  </a:lnTo>
                  <a:lnTo>
                    <a:pt x="183934" y="190131"/>
                  </a:lnTo>
                  <a:lnTo>
                    <a:pt x="186029" y="188861"/>
                  </a:lnTo>
                  <a:lnTo>
                    <a:pt x="193167" y="185051"/>
                  </a:lnTo>
                  <a:lnTo>
                    <a:pt x="194221" y="183781"/>
                  </a:lnTo>
                  <a:lnTo>
                    <a:pt x="195516" y="182511"/>
                  </a:lnTo>
                  <a:lnTo>
                    <a:pt x="196799" y="183781"/>
                  </a:lnTo>
                  <a:lnTo>
                    <a:pt x="192011" y="188861"/>
                  </a:lnTo>
                  <a:lnTo>
                    <a:pt x="191122" y="190131"/>
                  </a:lnTo>
                  <a:lnTo>
                    <a:pt x="194094" y="190131"/>
                  </a:lnTo>
                  <a:lnTo>
                    <a:pt x="200888" y="187591"/>
                  </a:lnTo>
                  <a:lnTo>
                    <a:pt x="195516" y="193941"/>
                  </a:lnTo>
                  <a:lnTo>
                    <a:pt x="196799" y="193941"/>
                  </a:lnTo>
                  <a:lnTo>
                    <a:pt x="205346" y="187591"/>
                  </a:lnTo>
                  <a:lnTo>
                    <a:pt x="208153" y="187591"/>
                  </a:lnTo>
                  <a:lnTo>
                    <a:pt x="204292" y="191401"/>
                  </a:lnTo>
                  <a:lnTo>
                    <a:pt x="203708" y="193941"/>
                  </a:lnTo>
                  <a:lnTo>
                    <a:pt x="205574" y="193941"/>
                  </a:lnTo>
                  <a:lnTo>
                    <a:pt x="208381" y="192671"/>
                  </a:lnTo>
                  <a:lnTo>
                    <a:pt x="212013" y="190131"/>
                  </a:lnTo>
                  <a:lnTo>
                    <a:pt x="213766" y="191401"/>
                  </a:lnTo>
                  <a:lnTo>
                    <a:pt x="210134" y="193941"/>
                  </a:lnTo>
                  <a:lnTo>
                    <a:pt x="210375" y="196481"/>
                  </a:lnTo>
                  <a:lnTo>
                    <a:pt x="215049" y="195211"/>
                  </a:lnTo>
                  <a:lnTo>
                    <a:pt x="216573" y="196481"/>
                  </a:lnTo>
                  <a:lnTo>
                    <a:pt x="215049" y="197751"/>
                  </a:lnTo>
                  <a:lnTo>
                    <a:pt x="210375" y="200291"/>
                  </a:lnTo>
                  <a:lnTo>
                    <a:pt x="209664" y="201561"/>
                  </a:lnTo>
                  <a:lnTo>
                    <a:pt x="208737" y="200291"/>
                  </a:lnTo>
                  <a:lnTo>
                    <a:pt x="208026" y="197751"/>
                  </a:lnTo>
                  <a:lnTo>
                    <a:pt x="207441" y="199021"/>
                  </a:lnTo>
                  <a:lnTo>
                    <a:pt x="205930" y="199021"/>
                  </a:lnTo>
                  <a:lnTo>
                    <a:pt x="204876" y="205371"/>
                  </a:lnTo>
                  <a:lnTo>
                    <a:pt x="216141" y="205371"/>
                  </a:lnTo>
                  <a:lnTo>
                    <a:pt x="219964" y="202831"/>
                  </a:lnTo>
                  <a:lnTo>
                    <a:pt x="221246" y="204101"/>
                  </a:lnTo>
                  <a:lnTo>
                    <a:pt x="220205" y="206641"/>
                  </a:lnTo>
                  <a:lnTo>
                    <a:pt x="209435" y="215531"/>
                  </a:lnTo>
                  <a:lnTo>
                    <a:pt x="204292" y="214261"/>
                  </a:lnTo>
                  <a:lnTo>
                    <a:pt x="207098" y="218071"/>
                  </a:lnTo>
                  <a:lnTo>
                    <a:pt x="205803" y="219341"/>
                  </a:lnTo>
                  <a:lnTo>
                    <a:pt x="203466" y="219341"/>
                  </a:lnTo>
                  <a:lnTo>
                    <a:pt x="198907" y="216801"/>
                  </a:lnTo>
                  <a:lnTo>
                    <a:pt x="200431" y="221881"/>
                  </a:lnTo>
                  <a:lnTo>
                    <a:pt x="197027" y="221881"/>
                  </a:lnTo>
                  <a:lnTo>
                    <a:pt x="195516" y="218071"/>
                  </a:lnTo>
                  <a:lnTo>
                    <a:pt x="192468" y="219341"/>
                  </a:lnTo>
                  <a:lnTo>
                    <a:pt x="193751" y="223151"/>
                  </a:lnTo>
                  <a:lnTo>
                    <a:pt x="186855" y="221881"/>
                  </a:lnTo>
                  <a:lnTo>
                    <a:pt x="188137" y="225691"/>
                  </a:lnTo>
                  <a:lnTo>
                    <a:pt x="182168" y="223151"/>
                  </a:lnTo>
                  <a:lnTo>
                    <a:pt x="180886" y="225691"/>
                  </a:lnTo>
                  <a:lnTo>
                    <a:pt x="179019" y="225691"/>
                  </a:lnTo>
                  <a:lnTo>
                    <a:pt x="178079" y="226961"/>
                  </a:lnTo>
                  <a:lnTo>
                    <a:pt x="177723" y="226961"/>
                  </a:lnTo>
                  <a:lnTo>
                    <a:pt x="188226" y="228231"/>
                  </a:lnTo>
                  <a:lnTo>
                    <a:pt x="199123" y="225691"/>
                  </a:lnTo>
                  <a:lnTo>
                    <a:pt x="206616" y="223151"/>
                  </a:lnTo>
                  <a:lnTo>
                    <a:pt x="210350" y="221881"/>
                  </a:lnTo>
                  <a:lnTo>
                    <a:pt x="216090" y="219341"/>
                  </a:lnTo>
                  <a:lnTo>
                    <a:pt x="221843" y="216801"/>
                  </a:lnTo>
                  <a:lnTo>
                    <a:pt x="222885" y="216801"/>
                  </a:lnTo>
                  <a:lnTo>
                    <a:pt x="222885" y="192659"/>
                  </a:lnTo>
                  <a:lnTo>
                    <a:pt x="221056" y="190131"/>
                  </a:lnTo>
                  <a:lnTo>
                    <a:pt x="219202" y="187591"/>
                  </a:lnTo>
                  <a:lnTo>
                    <a:pt x="215506" y="182511"/>
                  </a:lnTo>
                  <a:lnTo>
                    <a:pt x="214591" y="181241"/>
                  </a:lnTo>
                  <a:lnTo>
                    <a:pt x="207213" y="171081"/>
                  </a:lnTo>
                  <a:lnTo>
                    <a:pt x="204444" y="167271"/>
                  </a:lnTo>
                  <a:lnTo>
                    <a:pt x="199834" y="160921"/>
                  </a:lnTo>
                  <a:lnTo>
                    <a:pt x="197993" y="158381"/>
                  </a:lnTo>
                  <a:lnTo>
                    <a:pt x="197078" y="157111"/>
                  </a:lnTo>
                  <a:lnTo>
                    <a:pt x="187858" y="144411"/>
                  </a:lnTo>
                  <a:lnTo>
                    <a:pt x="186029" y="141871"/>
                  </a:lnTo>
                  <a:lnTo>
                    <a:pt x="186029" y="148221"/>
                  </a:lnTo>
                  <a:lnTo>
                    <a:pt x="186029" y="157111"/>
                  </a:lnTo>
                  <a:lnTo>
                    <a:pt x="182994" y="146951"/>
                  </a:lnTo>
                  <a:lnTo>
                    <a:pt x="183032" y="148221"/>
                  </a:lnTo>
                  <a:lnTo>
                    <a:pt x="183159" y="155752"/>
                  </a:lnTo>
                  <a:lnTo>
                    <a:pt x="182994" y="158381"/>
                  </a:lnTo>
                  <a:lnTo>
                    <a:pt x="182168" y="157111"/>
                  </a:lnTo>
                  <a:lnTo>
                    <a:pt x="180555" y="148221"/>
                  </a:lnTo>
                  <a:lnTo>
                    <a:pt x="179476" y="141871"/>
                  </a:lnTo>
                  <a:lnTo>
                    <a:pt x="177723" y="148221"/>
                  </a:lnTo>
                  <a:lnTo>
                    <a:pt x="177025" y="144119"/>
                  </a:lnTo>
                  <a:lnTo>
                    <a:pt x="177025" y="164731"/>
                  </a:lnTo>
                  <a:lnTo>
                    <a:pt x="177025" y="166001"/>
                  </a:lnTo>
                  <a:lnTo>
                    <a:pt x="176796" y="166001"/>
                  </a:lnTo>
                  <a:lnTo>
                    <a:pt x="176085" y="167271"/>
                  </a:lnTo>
                  <a:lnTo>
                    <a:pt x="175272" y="166001"/>
                  </a:lnTo>
                  <a:lnTo>
                    <a:pt x="174688" y="163461"/>
                  </a:lnTo>
                  <a:lnTo>
                    <a:pt x="174218" y="162191"/>
                  </a:lnTo>
                  <a:lnTo>
                    <a:pt x="174218" y="160921"/>
                  </a:lnTo>
                  <a:lnTo>
                    <a:pt x="175971" y="160921"/>
                  </a:lnTo>
                  <a:lnTo>
                    <a:pt x="176555" y="163461"/>
                  </a:lnTo>
                  <a:lnTo>
                    <a:pt x="177025" y="164731"/>
                  </a:lnTo>
                  <a:lnTo>
                    <a:pt x="177025" y="144119"/>
                  </a:lnTo>
                  <a:lnTo>
                    <a:pt x="176212" y="139331"/>
                  </a:lnTo>
                  <a:lnTo>
                    <a:pt x="174917" y="138061"/>
                  </a:lnTo>
                  <a:lnTo>
                    <a:pt x="174777" y="140601"/>
                  </a:lnTo>
                  <a:lnTo>
                    <a:pt x="174688" y="146951"/>
                  </a:lnTo>
                  <a:lnTo>
                    <a:pt x="174917" y="152031"/>
                  </a:lnTo>
                  <a:lnTo>
                    <a:pt x="172580" y="149491"/>
                  </a:lnTo>
                  <a:lnTo>
                    <a:pt x="172720" y="145681"/>
                  </a:lnTo>
                  <a:lnTo>
                    <a:pt x="172808" y="143141"/>
                  </a:lnTo>
                  <a:lnTo>
                    <a:pt x="173164" y="135521"/>
                  </a:lnTo>
                  <a:lnTo>
                    <a:pt x="172034" y="138874"/>
                  </a:lnTo>
                  <a:lnTo>
                    <a:pt x="172034" y="160921"/>
                  </a:lnTo>
                  <a:lnTo>
                    <a:pt x="171411" y="171081"/>
                  </a:lnTo>
                  <a:lnTo>
                    <a:pt x="169532" y="166001"/>
                  </a:lnTo>
                  <a:lnTo>
                    <a:pt x="166725" y="158381"/>
                  </a:lnTo>
                  <a:lnTo>
                    <a:pt x="166725" y="166001"/>
                  </a:lnTo>
                  <a:lnTo>
                    <a:pt x="163855" y="162191"/>
                  </a:lnTo>
                  <a:lnTo>
                    <a:pt x="161950" y="159651"/>
                  </a:lnTo>
                  <a:lnTo>
                    <a:pt x="154724" y="158381"/>
                  </a:lnTo>
                  <a:lnTo>
                    <a:pt x="148882" y="158381"/>
                  </a:lnTo>
                  <a:lnTo>
                    <a:pt x="148247" y="157111"/>
                  </a:lnTo>
                  <a:lnTo>
                    <a:pt x="152107" y="152031"/>
                  </a:lnTo>
                  <a:lnTo>
                    <a:pt x="155143" y="149491"/>
                  </a:lnTo>
                  <a:lnTo>
                    <a:pt x="157251" y="154571"/>
                  </a:lnTo>
                  <a:lnTo>
                    <a:pt x="158724" y="149491"/>
                  </a:lnTo>
                  <a:lnTo>
                    <a:pt x="159829" y="145681"/>
                  </a:lnTo>
                  <a:lnTo>
                    <a:pt x="162636" y="145681"/>
                  </a:lnTo>
                  <a:lnTo>
                    <a:pt x="166255" y="152031"/>
                  </a:lnTo>
                  <a:lnTo>
                    <a:pt x="171170" y="152031"/>
                  </a:lnTo>
                  <a:lnTo>
                    <a:pt x="171958" y="158381"/>
                  </a:lnTo>
                  <a:lnTo>
                    <a:pt x="172034" y="160921"/>
                  </a:lnTo>
                  <a:lnTo>
                    <a:pt x="172034" y="138874"/>
                  </a:lnTo>
                  <a:lnTo>
                    <a:pt x="170586" y="143141"/>
                  </a:lnTo>
                  <a:lnTo>
                    <a:pt x="169075" y="139331"/>
                  </a:lnTo>
                  <a:lnTo>
                    <a:pt x="169278" y="138061"/>
                  </a:lnTo>
                  <a:lnTo>
                    <a:pt x="169887" y="134251"/>
                  </a:lnTo>
                  <a:lnTo>
                    <a:pt x="170586" y="129171"/>
                  </a:lnTo>
                  <a:lnTo>
                    <a:pt x="169075" y="127901"/>
                  </a:lnTo>
                  <a:lnTo>
                    <a:pt x="168021" y="130441"/>
                  </a:lnTo>
                  <a:lnTo>
                    <a:pt x="167551" y="138061"/>
                  </a:lnTo>
                  <a:lnTo>
                    <a:pt x="165671" y="132981"/>
                  </a:lnTo>
                  <a:lnTo>
                    <a:pt x="166255" y="129171"/>
                  </a:lnTo>
                  <a:lnTo>
                    <a:pt x="166433" y="127901"/>
                  </a:lnTo>
                  <a:lnTo>
                    <a:pt x="166966" y="124091"/>
                  </a:lnTo>
                  <a:lnTo>
                    <a:pt x="165214" y="127901"/>
                  </a:lnTo>
                  <a:lnTo>
                    <a:pt x="164744" y="119011"/>
                  </a:lnTo>
                  <a:lnTo>
                    <a:pt x="170891" y="125361"/>
                  </a:lnTo>
                  <a:lnTo>
                    <a:pt x="176530" y="132981"/>
                  </a:lnTo>
                  <a:lnTo>
                    <a:pt x="181584" y="139331"/>
                  </a:lnTo>
                  <a:lnTo>
                    <a:pt x="186029" y="148221"/>
                  </a:lnTo>
                  <a:lnTo>
                    <a:pt x="186029" y="141871"/>
                  </a:lnTo>
                  <a:lnTo>
                    <a:pt x="169621" y="119011"/>
                  </a:lnTo>
                  <a:lnTo>
                    <a:pt x="166890" y="115201"/>
                  </a:lnTo>
                  <a:lnTo>
                    <a:pt x="164160" y="111391"/>
                  </a:lnTo>
                  <a:lnTo>
                    <a:pt x="163449" y="107581"/>
                  </a:lnTo>
                  <a:lnTo>
                    <a:pt x="164388" y="106311"/>
                  </a:lnTo>
                  <a:lnTo>
                    <a:pt x="168021" y="107581"/>
                  </a:lnTo>
                  <a:lnTo>
                    <a:pt x="197866" y="146951"/>
                  </a:lnTo>
                  <a:lnTo>
                    <a:pt x="229057" y="188861"/>
                  </a:lnTo>
                  <a:lnTo>
                    <a:pt x="261124" y="233311"/>
                  </a:lnTo>
                  <a:lnTo>
                    <a:pt x="293611" y="277761"/>
                  </a:lnTo>
                  <a:lnTo>
                    <a:pt x="326059" y="323481"/>
                  </a:lnTo>
                  <a:lnTo>
                    <a:pt x="388988" y="411048"/>
                  </a:lnTo>
                  <a:lnTo>
                    <a:pt x="390436" y="409841"/>
                  </a:lnTo>
                  <a:lnTo>
                    <a:pt x="393014" y="420001"/>
                  </a:lnTo>
                  <a:lnTo>
                    <a:pt x="393014" y="404571"/>
                  </a:lnTo>
                  <a:lnTo>
                    <a:pt x="392544" y="402221"/>
                  </a:lnTo>
                  <a:lnTo>
                    <a:pt x="389966" y="406031"/>
                  </a:lnTo>
                  <a:lnTo>
                    <a:pt x="373710" y="383171"/>
                  </a:lnTo>
                  <a:lnTo>
                    <a:pt x="375462" y="383171"/>
                  </a:lnTo>
                  <a:lnTo>
                    <a:pt x="378625" y="380631"/>
                  </a:lnTo>
                  <a:lnTo>
                    <a:pt x="395287" y="379361"/>
                  </a:lnTo>
                  <a:lnTo>
                    <a:pt x="410210" y="375551"/>
                  </a:lnTo>
                  <a:lnTo>
                    <a:pt x="425234" y="369201"/>
                  </a:lnTo>
                  <a:lnTo>
                    <a:pt x="432816" y="365391"/>
                  </a:lnTo>
                  <a:lnTo>
                    <a:pt x="437870" y="362851"/>
                  </a:lnTo>
                  <a:lnTo>
                    <a:pt x="440397" y="361581"/>
                  </a:lnTo>
                  <a:lnTo>
                    <a:pt x="454787" y="357771"/>
                  </a:lnTo>
                  <a:lnTo>
                    <a:pt x="461225" y="355231"/>
                  </a:lnTo>
                  <a:lnTo>
                    <a:pt x="466725" y="360311"/>
                  </a:lnTo>
                  <a:lnTo>
                    <a:pt x="481355" y="375551"/>
                  </a:lnTo>
                  <a:lnTo>
                    <a:pt x="484162" y="379361"/>
                  </a:lnTo>
                  <a:lnTo>
                    <a:pt x="484162" y="381901"/>
                  </a:lnTo>
                  <a:lnTo>
                    <a:pt x="482638" y="384441"/>
                  </a:lnTo>
                  <a:lnTo>
                    <a:pt x="481114" y="388251"/>
                  </a:lnTo>
                  <a:lnTo>
                    <a:pt x="484746" y="392061"/>
                  </a:lnTo>
                  <a:lnTo>
                    <a:pt x="489775" y="397141"/>
                  </a:lnTo>
                  <a:lnTo>
                    <a:pt x="494449" y="402221"/>
                  </a:lnTo>
                  <a:lnTo>
                    <a:pt x="494919" y="408571"/>
                  </a:lnTo>
                  <a:lnTo>
                    <a:pt x="488492" y="422541"/>
                  </a:lnTo>
                  <a:lnTo>
                    <a:pt x="489077" y="426351"/>
                  </a:lnTo>
                  <a:lnTo>
                    <a:pt x="492467" y="428891"/>
                  </a:lnTo>
                  <a:lnTo>
                    <a:pt x="502526" y="435241"/>
                  </a:lnTo>
                  <a:lnTo>
                    <a:pt x="509193" y="440321"/>
                  </a:lnTo>
                  <a:lnTo>
                    <a:pt x="512584" y="439051"/>
                  </a:lnTo>
                  <a:lnTo>
                    <a:pt x="512241" y="430161"/>
                  </a:lnTo>
                  <a:lnTo>
                    <a:pt x="511771" y="425081"/>
                  </a:lnTo>
                  <a:lnTo>
                    <a:pt x="510133" y="420001"/>
                  </a:lnTo>
                  <a:lnTo>
                    <a:pt x="507326" y="414921"/>
                  </a:lnTo>
                  <a:lnTo>
                    <a:pt x="506501" y="413651"/>
                  </a:lnTo>
                  <a:lnTo>
                    <a:pt x="505688" y="412381"/>
                  </a:lnTo>
                  <a:lnTo>
                    <a:pt x="504748" y="410933"/>
                  </a:lnTo>
                  <a:lnTo>
                    <a:pt x="504748" y="421271"/>
                  </a:lnTo>
                  <a:lnTo>
                    <a:pt x="503466" y="422541"/>
                  </a:lnTo>
                  <a:lnTo>
                    <a:pt x="498551" y="422541"/>
                  </a:lnTo>
                  <a:lnTo>
                    <a:pt x="500659" y="426351"/>
                  </a:lnTo>
                  <a:lnTo>
                    <a:pt x="498551" y="427621"/>
                  </a:lnTo>
                  <a:lnTo>
                    <a:pt x="497725" y="430161"/>
                  </a:lnTo>
                  <a:lnTo>
                    <a:pt x="493864" y="427621"/>
                  </a:lnTo>
                  <a:lnTo>
                    <a:pt x="491528" y="423811"/>
                  </a:lnTo>
                  <a:lnTo>
                    <a:pt x="496671" y="413651"/>
                  </a:lnTo>
                  <a:lnTo>
                    <a:pt x="497725" y="413651"/>
                  </a:lnTo>
                  <a:lnTo>
                    <a:pt x="498436" y="416191"/>
                  </a:lnTo>
                  <a:lnTo>
                    <a:pt x="504634" y="421271"/>
                  </a:lnTo>
                  <a:lnTo>
                    <a:pt x="504748" y="410933"/>
                  </a:lnTo>
                  <a:lnTo>
                    <a:pt x="504050" y="409841"/>
                  </a:lnTo>
                  <a:lnTo>
                    <a:pt x="501713" y="403491"/>
                  </a:lnTo>
                  <a:lnTo>
                    <a:pt x="501472" y="398411"/>
                  </a:lnTo>
                  <a:lnTo>
                    <a:pt x="501269" y="386981"/>
                  </a:lnTo>
                  <a:lnTo>
                    <a:pt x="501243" y="385711"/>
                  </a:lnTo>
                  <a:lnTo>
                    <a:pt x="500329" y="381901"/>
                  </a:lnTo>
                  <a:lnTo>
                    <a:pt x="499948" y="380314"/>
                  </a:lnTo>
                  <a:lnTo>
                    <a:pt x="499948" y="404761"/>
                  </a:lnTo>
                  <a:lnTo>
                    <a:pt x="499948" y="409841"/>
                  </a:lnTo>
                  <a:lnTo>
                    <a:pt x="499135" y="412381"/>
                  </a:lnTo>
                  <a:lnTo>
                    <a:pt x="497382" y="412381"/>
                  </a:lnTo>
                  <a:lnTo>
                    <a:pt x="496798" y="409841"/>
                  </a:lnTo>
                  <a:lnTo>
                    <a:pt x="496798" y="404761"/>
                  </a:lnTo>
                  <a:lnTo>
                    <a:pt x="497382" y="403491"/>
                  </a:lnTo>
                  <a:lnTo>
                    <a:pt x="499135" y="403491"/>
                  </a:lnTo>
                  <a:lnTo>
                    <a:pt x="499948" y="404761"/>
                  </a:lnTo>
                  <a:lnTo>
                    <a:pt x="499948" y="380314"/>
                  </a:lnTo>
                  <a:lnTo>
                    <a:pt x="499719" y="379361"/>
                  </a:lnTo>
                  <a:lnTo>
                    <a:pt x="498665" y="378548"/>
                  </a:lnTo>
                  <a:lnTo>
                    <a:pt x="498665" y="386981"/>
                  </a:lnTo>
                  <a:lnTo>
                    <a:pt x="496328" y="386981"/>
                  </a:lnTo>
                  <a:lnTo>
                    <a:pt x="495503" y="385711"/>
                  </a:lnTo>
                  <a:lnTo>
                    <a:pt x="494449" y="383171"/>
                  </a:lnTo>
                  <a:lnTo>
                    <a:pt x="494220" y="381901"/>
                  </a:lnTo>
                  <a:lnTo>
                    <a:pt x="494804" y="381901"/>
                  </a:lnTo>
                  <a:lnTo>
                    <a:pt x="496557" y="383171"/>
                  </a:lnTo>
                  <a:lnTo>
                    <a:pt x="497382" y="384441"/>
                  </a:lnTo>
                  <a:lnTo>
                    <a:pt x="498436" y="385711"/>
                  </a:lnTo>
                  <a:lnTo>
                    <a:pt x="498665" y="386981"/>
                  </a:lnTo>
                  <a:lnTo>
                    <a:pt x="498665" y="378548"/>
                  </a:lnTo>
                  <a:lnTo>
                    <a:pt x="494804" y="375551"/>
                  </a:lnTo>
                  <a:lnTo>
                    <a:pt x="489191" y="370471"/>
                  </a:lnTo>
                  <a:lnTo>
                    <a:pt x="484276" y="364121"/>
                  </a:lnTo>
                  <a:lnTo>
                    <a:pt x="480415" y="357771"/>
                  </a:lnTo>
                  <a:lnTo>
                    <a:pt x="479120" y="353961"/>
                  </a:lnTo>
                  <a:lnTo>
                    <a:pt x="478078" y="351421"/>
                  </a:lnTo>
                  <a:lnTo>
                    <a:pt x="475970" y="350151"/>
                  </a:lnTo>
                  <a:lnTo>
                    <a:pt x="474154" y="342531"/>
                  </a:lnTo>
                  <a:lnTo>
                    <a:pt x="470293" y="337451"/>
                  </a:lnTo>
                  <a:lnTo>
                    <a:pt x="465467" y="334911"/>
                  </a:lnTo>
                  <a:lnTo>
                    <a:pt x="464388" y="334911"/>
                  </a:lnTo>
                  <a:lnTo>
                    <a:pt x="466140" y="336181"/>
                  </a:lnTo>
                  <a:lnTo>
                    <a:pt x="470814" y="338721"/>
                  </a:lnTo>
                  <a:lnTo>
                    <a:pt x="473278" y="343801"/>
                  </a:lnTo>
                  <a:lnTo>
                    <a:pt x="472579" y="350151"/>
                  </a:lnTo>
                  <a:lnTo>
                    <a:pt x="473862" y="353961"/>
                  </a:lnTo>
                  <a:lnTo>
                    <a:pt x="473278" y="355231"/>
                  </a:lnTo>
                  <a:lnTo>
                    <a:pt x="471614" y="353961"/>
                  </a:lnTo>
                  <a:lnTo>
                    <a:pt x="466610" y="350151"/>
                  </a:lnTo>
                  <a:lnTo>
                    <a:pt x="464032" y="348881"/>
                  </a:lnTo>
                  <a:lnTo>
                    <a:pt x="463804" y="347611"/>
                  </a:lnTo>
                  <a:lnTo>
                    <a:pt x="466610" y="346341"/>
                  </a:lnTo>
                  <a:lnTo>
                    <a:pt x="458647" y="341261"/>
                  </a:lnTo>
                  <a:lnTo>
                    <a:pt x="461759" y="346341"/>
                  </a:lnTo>
                  <a:lnTo>
                    <a:pt x="461479" y="347611"/>
                  </a:lnTo>
                  <a:lnTo>
                    <a:pt x="458927" y="345071"/>
                  </a:lnTo>
                  <a:lnTo>
                    <a:pt x="455256" y="341261"/>
                  </a:lnTo>
                  <a:lnTo>
                    <a:pt x="459117" y="350151"/>
                  </a:lnTo>
                  <a:lnTo>
                    <a:pt x="457250" y="347611"/>
                  </a:lnTo>
                  <a:lnTo>
                    <a:pt x="456311" y="346341"/>
                  </a:lnTo>
                  <a:lnTo>
                    <a:pt x="451167" y="342531"/>
                  </a:lnTo>
                  <a:lnTo>
                    <a:pt x="449872" y="342531"/>
                  </a:lnTo>
                  <a:lnTo>
                    <a:pt x="453834" y="346341"/>
                  </a:lnTo>
                  <a:lnTo>
                    <a:pt x="453326" y="347611"/>
                  </a:lnTo>
                  <a:lnTo>
                    <a:pt x="450011" y="346341"/>
                  </a:lnTo>
                  <a:lnTo>
                    <a:pt x="445541" y="343801"/>
                  </a:lnTo>
                  <a:lnTo>
                    <a:pt x="444487" y="343801"/>
                  </a:lnTo>
                  <a:lnTo>
                    <a:pt x="450938" y="348881"/>
                  </a:lnTo>
                  <a:lnTo>
                    <a:pt x="449186" y="350151"/>
                  </a:lnTo>
                  <a:lnTo>
                    <a:pt x="443166" y="347611"/>
                  </a:lnTo>
                  <a:lnTo>
                    <a:pt x="436765" y="345071"/>
                  </a:lnTo>
                  <a:lnTo>
                    <a:pt x="441680" y="348881"/>
                  </a:lnTo>
                  <a:lnTo>
                    <a:pt x="447306" y="352691"/>
                  </a:lnTo>
                  <a:lnTo>
                    <a:pt x="446011" y="352691"/>
                  </a:lnTo>
                  <a:lnTo>
                    <a:pt x="442506" y="353961"/>
                  </a:lnTo>
                  <a:lnTo>
                    <a:pt x="435724" y="350151"/>
                  </a:lnTo>
                  <a:lnTo>
                    <a:pt x="427990" y="346341"/>
                  </a:lnTo>
                  <a:lnTo>
                    <a:pt x="434200" y="350151"/>
                  </a:lnTo>
                  <a:lnTo>
                    <a:pt x="439585" y="352691"/>
                  </a:lnTo>
                  <a:lnTo>
                    <a:pt x="436181" y="353961"/>
                  </a:lnTo>
                  <a:lnTo>
                    <a:pt x="434898" y="355231"/>
                  </a:lnTo>
                  <a:lnTo>
                    <a:pt x="428929" y="352691"/>
                  </a:lnTo>
                  <a:lnTo>
                    <a:pt x="418630" y="347611"/>
                  </a:lnTo>
                  <a:lnTo>
                    <a:pt x="415239" y="347611"/>
                  </a:lnTo>
                  <a:lnTo>
                    <a:pt x="416293" y="348881"/>
                  </a:lnTo>
                  <a:lnTo>
                    <a:pt x="425310" y="352691"/>
                  </a:lnTo>
                  <a:lnTo>
                    <a:pt x="430453" y="355231"/>
                  </a:lnTo>
                  <a:lnTo>
                    <a:pt x="429399" y="356501"/>
                  </a:lnTo>
                  <a:lnTo>
                    <a:pt x="427875" y="357771"/>
                  </a:lnTo>
                  <a:lnTo>
                    <a:pt x="420979" y="355231"/>
                  </a:lnTo>
                  <a:lnTo>
                    <a:pt x="411035" y="350151"/>
                  </a:lnTo>
                  <a:lnTo>
                    <a:pt x="408228" y="348881"/>
                  </a:lnTo>
                  <a:lnTo>
                    <a:pt x="404952" y="347611"/>
                  </a:lnTo>
                  <a:lnTo>
                    <a:pt x="401548" y="345071"/>
                  </a:lnTo>
                  <a:lnTo>
                    <a:pt x="408241" y="350151"/>
                  </a:lnTo>
                  <a:lnTo>
                    <a:pt x="417118" y="355231"/>
                  </a:lnTo>
                  <a:lnTo>
                    <a:pt x="424065" y="359041"/>
                  </a:lnTo>
                  <a:lnTo>
                    <a:pt x="424954" y="361581"/>
                  </a:lnTo>
                  <a:lnTo>
                    <a:pt x="423202" y="362851"/>
                  </a:lnTo>
                  <a:lnTo>
                    <a:pt x="419341" y="360311"/>
                  </a:lnTo>
                  <a:lnTo>
                    <a:pt x="414426" y="357771"/>
                  </a:lnTo>
                  <a:lnTo>
                    <a:pt x="409041" y="355231"/>
                  </a:lnTo>
                  <a:lnTo>
                    <a:pt x="402374" y="351421"/>
                  </a:lnTo>
                  <a:lnTo>
                    <a:pt x="395935" y="346341"/>
                  </a:lnTo>
                  <a:lnTo>
                    <a:pt x="390550" y="342531"/>
                  </a:lnTo>
                  <a:lnTo>
                    <a:pt x="381774" y="334911"/>
                  </a:lnTo>
                  <a:lnTo>
                    <a:pt x="381546" y="336181"/>
                  </a:lnTo>
                  <a:lnTo>
                    <a:pt x="393217" y="346341"/>
                  </a:lnTo>
                  <a:lnTo>
                    <a:pt x="405193" y="355231"/>
                  </a:lnTo>
                  <a:lnTo>
                    <a:pt x="413156" y="361581"/>
                  </a:lnTo>
                  <a:lnTo>
                    <a:pt x="412788" y="362851"/>
                  </a:lnTo>
                  <a:lnTo>
                    <a:pt x="410679" y="362851"/>
                  </a:lnTo>
                  <a:lnTo>
                    <a:pt x="376199" y="334911"/>
                  </a:lnTo>
                  <a:lnTo>
                    <a:pt x="368909" y="326021"/>
                  </a:lnTo>
                  <a:lnTo>
                    <a:pt x="368439" y="327291"/>
                  </a:lnTo>
                  <a:lnTo>
                    <a:pt x="378053" y="338721"/>
                  </a:lnTo>
                  <a:lnTo>
                    <a:pt x="395871" y="356501"/>
                  </a:lnTo>
                  <a:lnTo>
                    <a:pt x="398043" y="360311"/>
                  </a:lnTo>
                  <a:lnTo>
                    <a:pt x="394741" y="359041"/>
                  </a:lnTo>
                  <a:lnTo>
                    <a:pt x="388785" y="355231"/>
                  </a:lnTo>
                  <a:lnTo>
                    <a:pt x="381673" y="348881"/>
                  </a:lnTo>
                  <a:lnTo>
                    <a:pt x="374878" y="341261"/>
                  </a:lnTo>
                  <a:lnTo>
                    <a:pt x="368909" y="336181"/>
                  </a:lnTo>
                  <a:lnTo>
                    <a:pt x="367855" y="333641"/>
                  </a:lnTo>
                  <a:lnTo>
                    <a:pt x="361416" y="324751"/>
                  </a:lnTo>
                  <a:lnTo>
                    <a:pt x="361188" y="326021"/>
                  </a:lnTo>
                  <a:lnTo>
                    <a:pt x="374624" y="343801"/>
                  </a:lnTo>
                  <a:lnTo>
                    <a:pt x="386943" y="355231"/>
                  </a:lnTo>
                  <a:lnTo>
                    <a:pt x="395160" y="361581"/>
                  </a:lnTo>
                  <a:lnTo>
                    <a:pt x="396290" y="364121"/>
                  </a:lnTo>
                  <a:lnTo>
                    <a:pt x="394995" y="365391"/>
                  </a:lnTo>
                  <a:lnTo>
                    <a:pt x="394296" y="364121"/>
                  </a:lnTo>
                  <a:lnTo>
                    <a:pt x="392899" y="362851"/>
                  </a:lnTo>
                  <a:lnTo>
                    <a:pt x="379920" y="353961"/>
                  </a:lnTo>
                  <a:lnTo>
                    <a:pt x="370662" y="343801"/>
                  </a:lnTo>
                  <a:lnTo>
                    <a:pt x="355803" y="323481"/>
                  </a:lnTo>
                  <a:lnTo>
                    <a:pt x="355219" y="324751"/>
                  </a:lnTo>
                  <a:lnTo>
                    <a:pt x="361416" y="333641"/>
                  </a:lnTo>
                  <a:lnTo>
                    <a:pt x="368731" y="342531"/>
                  </a:lnTo>
                  <a:lnTo>
                    <a:pt x="384352" y="360311"/>
                  </a:lnTo>
                  <a:lnTo>
                    <a:pt x="385635" y="362851"/>
                  </a:lnTo>
                  <a:lnTo>
                    <a:pt x="384594" y="364121"/>
                  </a:lnTo>
                  <a:lnTo>
                    <a:pt x="383298" y="362851"/>
                  </a:lnTo>
                  <a:lnTo>
                    <a:pt x="375119" y="356501"/>
                  </a:lnTo>
                  <a:lnTo>
                    <a:pt x="367131" y="347611"/>
                  </a:lnTo>
                  <a:lnTo>
                    <a:pt x="359079" y="336181"/>
                  </a:lnTo>
                  <a:lnTo>
                    <a:pt x="350774" y="323481"/>
                  </a:lnTo>
                  <a:lnTo>
                    <a:pt x="350545" y="324751"/>
                  </a:lnTo>
                  <a:lnTo>
                    <a:pt x="359194" y="338721"/>
                  </a:lnTo>
                  <a:lnTo>
                    <a:pt x="368528" y="351421"/>
                  </a:lnTo>
                  <a:lnTo>
                    <a:pt x="374929" y="360311"/>
                  </a:lnTo>
                  <a:lnTo>
                    <a:pt x="374764" y="362851"/>
                  </a:lnTo>
                  <a:lnTo>
                    <a:pt x="373468" y="361581"/>
                  </a:lnTo>
                  <a:lnTo>
                    <a:pt x="372364" y="360311"/>
                  </a:lnTo>
                  <a:lnTo>
                    <a:pt x="369023" y="356501"/>
                  </a:lnTo>
                  <a:lnTo>
                    <a:pt x="360832" y="343801"/>
                  </a:lnTo>
                  <a:lnTo>
                    <a:pt x="356743" y="338721"/>
                  </a:lnTo>
                  <a:lnTo>
                    <a:pt x="353580" y="334911"/>
                  </a:lnTo>
                  <a:lnTo>
                    <a:pt x="352996" y="336181"/>
                  </a:lnTo>
                  <a:lnTo>
                    <a:pt x="357289" y="342531"/>
                  </a:lnTo>
                  <a:lnTo>
                    <a:pt x="361772" y="348881"/>
                  </a:lnTo>
                  <a:lnTo>
                    <a:pt x="365734" y="355231"/>
                  </a:lnTo>
                  <a:lnTo>
                    <a:pt x="368439" y="360311"/>
                  </a:lnTo>
                  <a:lnTo>
                    <a:pt x="367626" y="360311"/>
                  </a:lnTo>
                  <a:lnTo>
                    <a:pt x="350888" y="338721"/>
                  </a:lnTo>
                  <a:lnTo>
                    <a:pt x="349834" y="339991"/>
                  </a:lnTo>
                  <a:lnTo>
                    <a:pt x="355142" y="346341"/>
                  </a:lnTo>
                  <a:lnTo>
                    <a:pt x="359994" y="352691"/>
                  </a:lnTo>
                  <a:lnTo>
                    <a:pt x="363296" y="357771"/>
                  </a:lnTo>
                  <a:lnTo>
                    <a:pt x="363994" y="360311"/>
                  </a:lnTo>
                  <a:lnTo>
                    <a:pt x="359460" y="355231"/>
                  </a:lnTo>
                  <a:lnTo>
                    <a:pt x="349250" y="343801"/>
                  </a:lnTo>
                  <a:lnTo>
                    <a:pt x="350075" y="348881"/>
                  </a:lnTo>
                  <a:lnTo>
                    <a:pt x="354863" y="353961"/>
                  </a:lnTo>
                  <a:lnTo>
                    <a:pt x="353352" y="355231"/>
                  </a:lnTo>
                  <a:lnTo>
                    <a:pt x="351828" y="352691"/>
                  </a:lnTo>
                  <a:lnTo>
                    <a:pt x="348195" y="348881"/>
                  </a:lnTo>
                  <a:lnTo>
                    <a:pt x="347027" y="346341"/>
                  </a:lnTo>
                  <a:lnTo>
                    <a:pt x="345859" y="343801"/>
                  </a:lnTo>
                  <a:lnTo>
                    <a:pt x="344805" y="341261"/>
                  </a:lnTo>
                  <a:lnTo>
                    <a:pt x="345859" y="346341"/>
                  </a:lnTo>
                  <a:lnTo>
                    <a:pt x="336677" y="334911"/>
                  </a:lnTo>
                  <a:lnTo>
                    <a:pt x="329272" y="326021"/>
                  </a:lnTo>
                  <a:lnTo>
                    <a:pt x="322364" y="315861"/>
                  </a:lnTo>
                  <a:lnTo>
                    <a:pt x="314274" y="303161"/>
                  </a:lnTo>
                  <a:lnTo>
                    <a:pt x="314858" y="303161"/>
                  </a:lnTo>
                  <a:lnTo>
                    <a:pt x="317779" y="304431"/>
                  </a:lnTo>
                  <a:lnTo>
                    <a:pt x="338366" y="326021"/>
                  </a:lnTo>
                  <a:lnTo>
                    <a:pt x="329399" y="315861"/>
                  </a:lnTo>
                  <a:lnTo>
                    <a:pt x="322605" y="308241"/>
                  </a:lnTo>
                  <a:lnTo>
                    <a:pt x="319455" y="303161"/>
                  </a:lnTo>
                  <a:lnTo>
                    <a:pt x="318655" y="301891"/>
                  </a:lnTo>
                  <a:lnTo>
                    <a:pt x="318249" y="299351"/>
                  </a:lnTo>
                  <a:lnTo>
                    <a:pt x="323608" y="305701"/>
                  </a:lnTo>
                  <a:lnTo>
                    <a:pt x="329158" y="310781"/>
                  </a:lnTo>
                  <a:lnTo>
                    <a:pt x="334937" y="317131"/>
                  </a:lnTo>
                  <a:lnTo>
                    <a:pt x="340944" y="322211"/>
                  </a:lnTo>
                  <a:lnTo>
                    <a:pt x="330314" y="310781"/>
                  </a:lnTo>
                  <a:lnTo>
                    <a:pt x="323151" y="301891"/>
                  </a:lnTo>
                  <a:lnTo>
                    <a:pt x="321310" y="299351"/>
                  </a:lnTo>
                  <a:lnTo>
                    <a:pt x="319468" y="296811"/>
                  </a:lnTo>
                  <a:lnTo>
                    <a:pt x="319303" y="295541"/>
                  </a:lnTo>
                  <a:lnTo>
                    <a:pt x="323545" y="299351"/>
                  </a:lnTo>
                  <a:lnTo>
                    <a:pt x="329298" y="304431"/>
                  </a:lnTo>
                  <a:lnTo>
                    <a:pt x="335851" y="312051"/>
                  </a:lnTo>
                  <a:lnTo>
                    <a:pt x="318820" y="291731"/>
                  </a:lnTo>
                  <a:lnTo>
                    <a:pt x="316369" y="287921"/>
                  </a:lnTo>
                  <a:lnTo>
                    <a:pt x="316369" y="286651"/>
                  </a:lnTo>
                  <a:lnTo>
                    <a:pt x="319417" y="286651"/>
                  </a:lnTo>
                  <a:lnTo>
                    <a:pt x="320471" y="287921"/>
                  </a:lnTo>
                  <a:lnTo>
                    <a:pt x="325932" y="294271"/>
                  </a:lnTo>
                  <a:lnTo>
                    <a:pt x="331876" y="301891"/>
                  </a:lnTo>
                  <a:lnTo>
                    <a:pt x="338175" y="308241"/>
                  </a:lnTo>
                  <a:lnTo>
                    <a:pt x="344690" y="314591"/>
                  </a:lnTo>
                  <a:lnTo>
                    <a:pt x="338366" y="306971"/>
                  </a:lnTo>
                  <a:lnTo>
                    <a:pt x="330784" y="298081"/>
                  </a:lnTo>
                  <a:lnTo>
                    <a:pt x="324535" y="291731"/>
                  </a:lnTo>
                  <a:lnTo>
                    <a:pt x="322224" y="287921"/>
                  </a:lnTo>
                  <a:lnTo>
                    <a:pt x="323049" y="286651"/>
                  </a:lnTo>
                  <a:lnTo>
                    <a:pt x="324802" y="286651"/>
                  </a:lnTo>
                  <a:lnTo>
                    <a:pt x="327367" y="287921"/>
                  </a:lnTo>
                  <a:lnTo>
                    <a:pt x="331787" y="294271"/>
                  </a:lnTo>
                  <a:lnTo>
                    <a:pt x="336486" y="299351"/>
                  </a:lnTo>
                  <a:lnTo>
                    <a:pt x="341604" y="305701"/>
                  </a:lnTo>
                  <a:lnTo>
                    <a:pt x="347268" y="310781"/>
                  </a:lnTo>
                  <a:lnTo>
                    <a:pt x="341985" y="304431"/>
                  </a:lnTo>
                  <a:lnTo>
                    <a:pt x="335953" y="296811"/>
                  </a:lnTo>
                  <a:lnTo>
                    <a:pt x="331216" y="290461"/>
                  </a:lnTo>
                  <a:lnTo>
                    <a:pt x="329831" y="287921"/>
                  </a:lnTo>
                  <a:lnTo>
                    <a:pt x="330060" y="286651"/>
                  </a:lnTo>
                  <a:lnTo>
                    <a:pt x="332168" y="286651"/>
                  </a:lnTo>
                  <a:lnTo>
                    <a:pt x="333222" y="287921"/>
                  </a:lnTo>
                  <a:lnTo>
                    <a:pt x="335800" y="291731"/>
                  </a:lnTo>
                  <a:lnTo>
                    <a:pt x="338836" y="295541"/>
                  </a:lnTo>
                  <a:lnTo>
                    <a:pt x="342226" y="299351"/>
                  </a:lnTo>
                  <a:lnTo>
                    <a:pt x="344576" y="303161"/>
                  </a:lnTo>
                  <a:lnTo>
                    <a:pt x="347611" y="305701"/>
                  </a:lnTo>
                  <a:lnTo>
                    <a:pt x="350774" y="308241"/>
                  </a:lnTo>
                  <a:lnTo>
                    <a:pt x="335102" y="287921"/>
                  </a:lnTo>
                  <a:lnTo>
                    <a:pt x="338963" y="287921"/>
                  </a:lnTo>
                  <a:lnTo>
                    <a:pt x="342353" y="295541"/>
                  </a:lnTo>
                  <a:lnTo>
                    <a:pt x="348195" y="300621"/>
                  </a:lnTo>
                  <a:lnTo>
                    <a:pt x="354164" y="306971"/>
                  </a:lnTo>
                  <a:lnTo>
                    <a:pt x="341299" y="289191"/>
                  </a:lnTo>
                  <a:lnTo>
                    <a:pt x="341414" y="287921"/>
                  </a:lnTo>
                  <a:lnTo>
                    <a:pt x="341528" y="286651"/>
                  </a:lnTo>
                  <a:lnTo>
                    <a:pt x="345973" y="287921"/>
                  </a:lnTo>
                  <a:lnTo>
                    <a:pt x="358025" y="304431"/>
                  </a:lnTo>
                  <a:lnTo>
                    <a:pt x="353352" y="294271"/>
                  </a:lnTo>
                  <a:lnTo>
                    <a:pt x="346684" y="287921"/>
                  </a:lnTo>
                  <a:lnTo>
                    <a:pt x="350075" y="287921"/>
                  </a:lnTo>
                  <a:lnTo>
                    <a:pt x="353352" y="289191"/>
                  </a:lnTo>
                  <a:lnTo>
                    <a:pt x="355688" y="291731"/>
                  </a:lnTo>
                  <a:lnTo>
                    <a:pt x="360362" y="298081"/>
                  </a:lnTo>
                  <a:lnTo>
                    <a:pt x="362356" y="300621"/>
                  </a:lnTo>
                  <a:lnTo>
                    <a:pt x="363639" y="301891"/>
                  </a:lnTo>
                  <a:lnTo>
                    <a:pt x="356501" y="290461"/>
                  </a:lnTo>
                  <a:lnTo>
                    <a:pt x="356501" y="289191"/>
                  </a:lnTo>
                  <a:lnTo>
                    <a:pt x="359079" y="289191"/>
                  </a:lnTo>
                  <a:lnTo>
                    <a:pt x="361302" y="290461"/>
                  </a:lnTo>
                  <a:lnTo>
                    <a:pt x="366217" y="296811"/>
                  </a:lnTo>
                  <a:lnTo>
                    <a:pt x="363994" y="291731"/>
                  </a:lnTo>
                  <a:lnTo>
                    <a:pt x="364236" y="290461"/>
                  </a:lnTo>
                  <a:lnTo>
                    <a:pt x="365988" y="290461"/>
                  </a:lnTo>
                  <a:lnTo>
                    <a:pt x="367385" y="291731"/>
                  </a:lnTo>
                  <a:lnTo>
                    <a:pt x="371716" y="298081"/>
                  </a:lnTo>
                  <a:lnTo>
                    <a:pt x="372414" y="298081"/>
                  </a:lnTo>
                  <a:lnTo>
                    <a:pt x="369849" y="294271"/>
                  </a:lnTo>
                  <a:lnTo>
                    <a:pt x="368096" y="291731"/>
                  </a:lnTo>
                  <a:lnTo>
                    <a:pt x="369379" y="290461"/>
                  </a:lnTo>
                  <a:lnTo>
                    <a:pt x="373240" y="291731"/>
                  </a:lnTo>
                  <a:lnTo>
                    <a:pt x="376859" y="295541"/>
                  </a:lnTo>
                  <a:lnTo>
                    <a:pt x="375818" y="290461"/>
                  </a:lnTo>
                  <a:lnTo>
                    <a:pt x="400494" y="309511"/>
                  </a:lnTo>
                  <a:lnTo>
                    <a:pt x="399453" y="310781"/>
                  </a:lnTo>
                  <a:lnTo>
                    <a:pt x="397687" y="308241"/>
                  </a:lnTo>
                  <a:lnTo>
                    <a:pt x="395592" y="305701"/>
                  </a:lnTo>
                  <a:lnTo>
                    <a:pt x="394068" y="303161"/>
                  </a:lnTo>
                  <a:lnTo>
                    <a:pt x="392544" y="301891"/>
                  </a:lnTo>
                  <a:lnTo>
                    <a:pt x="402844" y="319671"/>
                  </a:lnTo>
                  <a:lnTo>
                    <a:pt x="403656" y="323481"/>
                  </a:lnTo>
                  <a:lnTo>
                    <a:pt x="401789" y="322211"/>
                  </a:lnTo>
                  <a:lnTo>
                    <a:pt x="398653" y="318401"/>
                  </a:lnTo>
                  <a:lnTo>
                    <a:pt x="394614" y="312051"/>
                  </a:lnTo>
                  <a:lnTo>
                    <a:pt x="389966" y="304431"/>
                  </a:lnTo>
                  <a:lnTo>
                    <a:pt x="393357" y="313321"/>
                  </a:lnTo>
                  <a:lnTo>
                    <a:pt x="397687" y="320941"/>
                  </a:lnTo>
                  <a:lnTo>
                    <a:pt x="398983" y="324751"/>
                  </a:lnTo>
                  <a:lnTo>
                    <a:pt x="398272" y="324751"/>
                  </a:lnTo>
                  <a:lnTo>
                    <a:pt x="395935" y="320941"/>
                  </a:lnTo>
                  <a:lnTo>
                    <a:pt x="392544" y="314591"/>
                  </a:lnTo>
                  <a:lnTo>
                    <a:pt x="391490" y="313321"/>
                  </a:lnTo>
                  <a:lnTo>
                    <a:pt x="390207" y="312051"/>
                  </a:lnTo>
                  <a:lnTo>
                    <a:pt x="389153" y="310781"/>
                  </a:lnTo>
                  <a:lnTo>
                    <a:pt x="397459" y="327291"/>
                  </a:lnTo>
                  <a:lnTo>
                    <a:pt x="398983" y="328561"/>
                  </a:lnTo>
                  <a:lnTo>
                    <a:pt x="400037" y="329831"/>
                  </a:lnTo>
                  <a:lnTo>
                    <a:pt x="398983" y="332371"/>
                  </a:lnTo>
                  <a:lnTo>
                    <a:pt x="397459" y="334911"/>
                  </a:lnTo>
                  <a:lnTo>
                    <a:pt x="398513" y="336181"/>
                  </a:lnTo>
                  <a:lnTo>
                    <a:pt x="401548" y="338721"/>
                  </a:lnTo>
                  <a:lnTo>
                    <a:pt x="404710" y="341261"/>
                  </a:lnTo>
                  <a:lnTo>
                    <a:pt x="411378" y="342531"/>
                  </a:lnTo>
                  <a:lnTo>
                    <a:pt x="446430" y="337451"/>
                  </a:lnTo>
                  <a:lnTo>
                    <a:pt x="455371" y="336181"/>
                  </a:lnTo>
                  <a:lnTo>
                    <a:pt x="446125" y="336181"/>
                  </a:lnTo>
                  <a:lnTo>
                    <a:pt x="446125" y="333641"/>
                  </a:lnTo>
                  <a:lnTo>
                    <a:pt x="448005" y="332371"/>
                  </a:lnTo>
                  <a:lnTo>
                    <a:pt x="449884" y="331101"/>
                  </a:lnTo>
                  <a:lnTo>
                    <a:pt x="451764" y="329831"/>
                  </a:lnTo>
                  <a:lnTo>
                    <a:pt x="458711" y="323481"/>
                  </a:lnTo>
                  <a:lnTo>
                    <a:pt x="464299" y="317131"/>
                  </a:lnTo>
                  <a:lnTo>
                    <a:pt x="466534" y="314591"/>
                  </a:lnTo>
                  <a:lnTo>
                    <a:pt x="470077" y="310781"/>
                  </a:lnTo>
                  <a:lnTo>
                    <a:pt x="474802" y="305701"/>
                  </a:lnTo>
                  <a:lnTo>
                    <a:pt x="479005" y="300621"/>
                  </a:lnTo>
                  <a:lnTo>
                    <a:pt x="480999" y="303161"/>
                  </a:lnTo>
                  <a:lnTo>
                    <a:pt x="485089" y="306971"/>
                  </a:lnTo>
                  <a:lnTo>
                    <a:pt x="501116" y="323481"/>
                  </a:lnTo>
                  <a:lnTo>
                    <a:pt x="500532" y="332371"/>
                  </a:lnTo>
                  <a:lnTo>
                    <a:pt x="501942" y="337451"/>
                  </a:lnTo>
                  <a:lnTo>
                    <a:pt x="507555" y="337451"/>
                  </a:lnTo>
                  <a:lnTo>
                    <a:pt x="511416" y="343801"/>
                  </a:lnTo>
                  <a:lnTo>
                    <a:pt x="512699" y="348119"/>
                  </a:lnTo>
                  <a:lnTo>
                    <a:pt x="513054" y="346341"/>
                  </a:lnTo>
                  <a:lnTo>
                    <a:pt x="513295" y="345071"/>
                  </a:lnTo>
                  <a:lnTo>
                    <a:pt x="513753" y="345071"/>
                  </a:lnTo>
                  <a:lnTo>
                    <a:pt x="514578" y="346341"/>
                  </a:lnTo>
                  <a:lnTo>
                    <a:pt x="516686" y="348881"/>
                  </a:lnTo>
                  <a:lnTo>
                    <a:pt x="518439" y="351421"/>
                  </a:lnTo>
                  <a:lnTo>
                    <a:pt x="518909" y="355231"/>
                  </a:lnTo>
                  <a:lnTo>
                    <a:pt x="519493" y="357771"/>
                  </a:lnTo>
                  <a:lnTo>
                    <a:pt x="519252" y="357771"/>
                  </a:lnTo>
                  <a:lnTo>
                    <a:pt x="517855" y="359041"/>
                  </a:lnTo>
                  <a:lnTo>
                    <a:pt x="516915" y="359041"/>
                  </a:lnTo>
                  <a:lnTo>
                    <a:pt x="516915" y="365391"/>
                  </a:lnTo>
                  <a:lnTo>
                    <a:pt x="516686" y="366661"/>
                  </a:lnTo>
                  <a:lnTo>
                    <a:pt x="514350" y="366661"/>
                  </a:lnTo>
                  <a:lnTo>
                    <a:pt x="513295" y="365391"/>
                  </a:lnTo>
                  <a:lnTo>
                    <a:pt x="512000" y="365391"/>
                  </a:lnTo>
                  <a:lnTo>
                    <a:pt x="513994" y="367931"/>
                  </a:lnTo>
                  <a:lnTo>
                    <a:pt x="515048" y="369201"/>
                  </a:lnTo>
                  <a:lnTo>
                    <a:pt x="512940" y="370471"/>
                  </a:lnTo>
                  <a:lnTo>
                    <a:pt x="511187" y="369201"/>
                  </a:lnTo>
                  <a:lnTo>
                    <a:pt x="505574" y="364121"/>
                  </a:lnTo>
                  <a:lnTo>
                    <a:pt x="504050" y="361581"/>
                  </a:lnTo>
                  <a:lnTo>
                    <a:pt x="504520" y="359041"/>
                  </a:lnTo>
                  <a:lnTo>
                    <a:pt x="508025" y="355231"/>
                  </a:lnTo>
                  <a:lnTo>
                    <a:pt x="509663" y="355231"/>
                  </a:lnTo>
                  <a:lnTo>
                    <a:pt x="513994" y="359041"/>
                  </a:lnTo>
                  <a:lnTo>
                    <a:pt x="514807" y="359041"/>
                  </a:lnTo>
                  <a:lnTo>
                    <a:pt x="514350" y="360311"/>
                  </a:lnTo>
                  <a:lnTo>
                    <a:pt x="513054" y="361581"/>
                  </a:lnTo>
                  <a:lnTo>
                    <a:pt x="513524" y="361581"/>
                  </a:lnTo>
                  <a:lnTo>
                    <a:pt x="515632" y="364121"/>
                  </a:lnTo>
                  <a:lnTo>
                    <a:pt x="516915" y="365391"/>
                  </a:lnTo>
                  <a:lnTo>
                    <a:pt x="516915" y="359041"/>
                  </a:lnTo>
                  <a:lnTo>
                    <a:pt x="516445" y="359041"/>
                  </a:lnTo>
                  <a:lnTo>
                    <a:pt x="513880" y="356501"/>
                  </a:lnTo>
                  <a:lnTo>
                    <a:pt x="512114" y="355231"/>
                  </a:lnTo>
                  <a:lnTo>
                    <a:pt x="511530" y="353961"/>
                  </a:lnTo>
                  <a:lnTo>
                    <a:pt x="512114" y="350964"/>
                  </a:lnTo>
                  <a:lnTo>
                    <a:pt x="509663" y="352691"/>
                  </a:lnTo>
                  <a:lnTo>
                    <a:pt x="506031" y="356501"/>
                  </a:lnTo>
                  <a:lnTo>
                    <a:pt x="503224" y="357771"/>
                  </a:lnTo>
                  <a:lnTo>
                    <a:pt x="503224" y="362851"/>
                  </a:lnTo>
                  <a:lnTo>
                    <a:pt x="503936" y="369201"/>
                  </a:lnTo>
                  <a:lnTo>
                    <a:pt x="511530" y="375551"/>
                  </a:lnTo>
                  <a:lnTo>
                    <a:pt x="519722" y="378091"/>
                  </a:lnTo>
                  <a:lnTo>
                    <a:pt x="520433" y="379361"/>
                  </a:lnTo>
                  <a:lnTo>
                    <a:pt x="521830" y="378091"/>
                  </a:lnTo>
                  <a:lnTo>
                    <a:pt x="522300" y="376821"/>
                  </a:lnTo>
                  <a:lnTo>
                    <a:pt x="524637" y="371741"/>
                  </a:lnTo>
                  <a:lnTo>
                    <a:pt x="524687" y="370471"/>
                  </a:lnTo>
                  <a:lnTo>
                    <a:pt x="524827" y="366661"/>
                  </a:lnTo>
                  <a:lnTo>
                    <a:pt x="524878" y="365391"/>
                  </a:lnTo>
                  <a:close/>
                </a:path>
                <a:path w="559435" h="660400">
                  <a:moveTo>
                    <a:pt x="559041" y="0"/>
                  </a:moveTo>
                  <a:lnTo>
                    <a:pt x="542074" y="0"/>
                  </a:lnTo>
                  <a:lnTo>
                    <a:pt x="542074" y="16878"/>
                  </a:lnTo>
                  <a:lnTo>
                    <a:pt x="542074" y="516534"/>
                  </a:lnTo>
                  <a:lnTo>
                    <a:pt x="535736" y="552284"/>
                  </a:lnTo>
                  <a:lnTo>
                    <a:pt x="517309" y="578739"/>
                  </a:lnTo>
                  <a:lnTo>
                    <a:pt x="487629" y="595147"/>
                  </a:lnTo>
                  <a:lnTo>
                    <a:pt x="447535" y="600786"/>
                  </a:lnTo>
                  <a:lnTo>
                    <a:pt x="383654" y="600786"/>
                  </a:lnTo>
                  <a:lnTo>
                    <a:pt x="353618" y="603034"/>
                  </a:lnTo>
                  <a:lnTo>
                    <a:pt x="326390" y="609815"/>
                  </a:lnTo>
                  <a:lnTo>
                    <a:pt x="301828" y="621157"/>
                  </a:lnTo>
                  <a:lnTo>
                    <a:pt x="279755" y="637095"/>
                  </a:lnTo>
                  <a:lnTo>
                    <a:pt x="257657" y="621106"/>
                  </a:lnTo>
                  <a:lnTo>
                    <a:pt x="233070" y="609777"/>
                  </a:lnTo>
                  <a:lnTo>
                    <a:pt x="205841" y="603021"/>
                  </a:lnTo>
                  <a:lnTo>
                    <a:pt x="175856" y="600786"/>
                  </a:lnTo>
                  <a:lnTo>
                    <a:pt x="111975" y="600786"/>
                  </a:lnTo>
                  <a:lnTo>
                    <a:pt x="72072" y="595033"/>
                  </a:lnTo>
                  <a:lnTo>
                    <a:pt x="42240" y="578434"/>
                  </a:lnTo>
                  <a:lnTo>
                    <a:pt x="23545" y="551942"/>
                  </a:lnTo>
                  <a:lnTo>
                    <a:pt x="17081" y="516534"/>
                  </a:lnTo>
                  <a:lnTo>
                    <a:pt x="17081" y="16878"/>
                  </a:lnTo>
                  <a:lnTo>
                    <a:pt x="542074" y="16878"/>
                  </a:lnTo>
                  <a:lnTo>
                    <a:pt x="542074" y="0"/>
                  </a:lnTo>
                  <a:lnTo>
                    <a:pt x="0" y="0"/>
                  </a:lnTo>
                  <a:lnTo>
                    <a:pt x="0" y="516534"/>
                  </a:lnTo>
                  <a:lnTo>
                    <a:pt x="7785" y="558673"/>
                  </a:lnTo>
                  <a:lnTo>
                    <a:pt x="30086" y="590550"/>
                  </a:lnTo>
                  <a:lnTo>
                    <a:pt x="65303" y="610730"/>
                  </a:lnTo>
                  <a:lnTo>
                    <a:pt x="111848" y="617778"/>
                  </a:lnTo>
                  <a:lnTo>
                    <a:pt x="175742" y="617778"/>
                  </a:lnTo>
                  <a:lnTo>
                    <a:pt x="202641" y="619747"/>
                  </a:lnTo>
                  <a:lnTo>
                    <a:pt x="226936" y="625716"/>
                  </a:lnTo>
                  <a:lnTo>
                    <a:pt x="248805" y="635736"/>
                  </a:lnTo>
                  <a:lnTo>
                    <a:pt x="268401" y="649884"/>
                  </a:lnTo>
                  <a:lnTo>
                    <a:pt x="279641" y="659777"/>
                  </a:lnTo>
                  <a:lnTo>
                    <a:pt x="290868" y="649884"/>
                  </a:lnTo>
                  <a:lnTo>
                    <a:pt x="308533" y="637095"/>
                  </a:lnTo>
                  <a:lnTo>
                    <a:pt x="310400" y="635736"/>
                  </a:lnTo>
                  <a:lnTo>
                    <a:pt x="332244" y="625716"/>
                  </a:lnTo>
                  <a:lnTo>
                    <a:pt x="356565" y="619747"/>
                  </a:lnTo>
                  <a:lnTo>
                    <a:pt x="383540" y="617778"/>
                  </a:lnTo>
                  <a:lnTo>
                    <a:pt x="447421" y="617778"/>
                  </a:lnTo>
                  <a:lnTo>
                    <a:pt x="471805" y="616102"/>
                  </a:lnTo>
                  <a:lnTo>
                    <a:pt x="512457" y="602856"/>
                  </a:lnTo>
                  <a:lnTo>
                    <a:pt x="541756" y="576592"/>
                  </a:lnTo>
                  <a:lnTo>
                    <a:pt x="557085" y="538899"/>
                  </a:lnTo>
                  <a:lnTo>
                    <a:pt x="559041" y="516534"/>
                  </a:lnTo>
                  <a:lnTo>
                    <a:pt x="559041" y="16878"/>
                  </a:lnTo>
                  <a:lnTo>
                    <a:pt x="559041" y="0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58AEB21F-8883-414C-89C5-BD7A6F6D02C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232" y="640840"/>
              <a:ext cx="84007" cy="95648"/>
            </a:xfrm>
            <a:prstGeom prst="rect">
              <a:avLst/>
            </a:prstGeom>
          </p:spPr>
        </p:pic>
      </p:grpSp>
      <p:pic>
        <p:nvPicPr>
          <p:cNvPr id="8" name="object 6">
            <a:extLst>
              <a:ext uri="{FF2B5EF4-FFF2-40B4-BE49-F238E27FC236}">
                <a16:creationId xmlns:a16="http://schemas.microsoft.com/office/drawing/2014/main" id="{C8190B36-4B86-49BC-A07C-3DA447A89B6F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35977" y="712985"/>
            <a:ext cx="1527677" cy="295599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3635BF0F-1984-4F91-94C4-BBC0F2C40299}"/>
              </a:ext>
            </a:extLst>
          </p:cNvPr>
          <p:cNvSpPr/>
          <p:nvPr userDrawn="1"/>
        </p:nvSpPr>
        <p:spPr>
          <a:xfrm>
            <a:off x="1264437" y="523550"/>
            <a:ext cx="663575" cy="663575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421144" y="265518"/>
                </a:moveTo>
                <a:lnTo>
                  <a:pt x="349288" y="242176"/>
                </a:lnTo>
                <a:lnTo>
                  <a:pt x="349288" y="254215"/>
                </a:lnTo>
                <a:lnTo>
                  <a:pt x="262305" y="254215"/>
                </a:lnTo>
                <a:lnTo>
                  <a:pt x="262305" y="239153"/>
                </a:lnTo>
                <a:lnTo>
                  <a:pt x="266090" y="235381"/>
                </a:lnTo>
                <a:lnTo>
                  <a:pt x="292557" y="235381"/>
                </a:lnTo>
                <a:lnTo>
                  <a:pt x="349288" y="254215"/>
                </a:lnTo>
                <a:lnTo>
                  <a:pt x="349288" y="242176"/>
                </a:lnTo>
                <a:lnTo>
                  <a:pt x="334162" y="237261"/>
                </a:lnTo>
                <a:lnTo>
                  <a:pt x="411683" y="237261"/>
                </a:lnTo>
                <a:lnTo>
                  <a:pt x="405523" y="235381"/>
                </a:lnTo>
                <a:lnTo>
                  <a:pt x="393204" y="231622"/>
                </a:lnTo>
                <a:lnTo>
                  <a:pt x="356247" y="220319"/>
                </a:lnTo>
                <a:lnTo>
                  <a:pt x="326593" y="211264"/>
                </a:lnTo>
                <a:lnTo>
                  <a:pt x="326593" y="220319"/>
                </a:lnTo>
                <a:lnTo>
                  <a:pt x="281851" y="220319"/>
                </a:lnTo>
                <a:lnTo>
                  <a:pt x="258521" y="212788"/>
                </a:lnTo>
                <a:lnTo>
                  <a:pt x="249072" y="219075"/>
                </a:lnTo>
                <a:lnTo>
                  <a:pt x="249072" y="239153"/>
                </a:lnTo>
                <a:lnTo>
                  <a:pt x="249072" y="254215"/>
                </a:lnTo>
                <a:lnTo>
                  <a:pt x="228269" y="254215"/>
                </a:lnTo>
                <a:lnTo>
                  <a:pt x="228269" y="241033"/>
                </a:lnTo>
                <a:lnTo>
                  <a:pt x="233946" y="235381"/>
                </a:lnTo>
                <a:lnTo>
                  <a:pt x="245287" y="235381"/>
                </a:lnTo>
                <a:lnTo>
                  <a:pt x="249072" y="239153"/>
                </a:lnTo>
                <a:lnTo>
                  <a:pt x="249072" y="219075"/>
                </a:lnTo>
                <a:lnTo>
                  <a:pt x="247180" y="220319"/>
                </a:lnTo>
                <a:lnTo>
                  <a:pt x="228269" y="220319"/>
                </a:lnTo>
                <a:lnTo>
                  <a:pt x="228269" y="201485"/>
                </a:lnTo>
                <a:lnTo>
                  <a:pt x="228269" y="193954"/>
                </a:lnTo>
                <a:lnTo>
                  <a:pt x="326593" y="220319"/>
                </a:lnTo>
                <a:lnTo>
                  <a:pt x="326593" y="211264"/>
                </a:lnTo>
                <a:lnTo>
                  <a:pt x="269989" y="193954"/>
                </a:lnTo>
                <a:lnTo>
                  <a:pt x="220713" y="178892"/>
                </a:lnTo>
                <a:lnTo>
                  <a:pt x="209359" y="187566"/>
                </a:lnTo>
                <a:lnTo>
                  <a:pt x="209359" y="201485"/>
                </a:lnTo>
                <a:lnTo>
                  <a:pt x="209359" y="220319"/>
                </a:lnTo>
                <a:lnTo>
                  <a:pt x="186677" y="220319"/>
                </a:lnTo>
                <a:lnTo>
                  <a:pt x="209359" y="201485"/>
                </a:lnTo>
                <a:lnTo>
                  <a:pt x="209359" y="187566"/>
                </a:lnTo>
                <a:lnTo>
                  <a:pt x="163982" y="222199"/>
                </a:lnTo>
                <a:lnTo>
                  <a:pt x="163982" y="237261"/>
                </a:lnTo>
                <a:lnTo>
                  <a:pt x="179108" y="237261"/>
                </a:lnTo>
                <a:lnTo>
                  <a:pt x="179108" y="231622"/>
                </a:lnTo>
                <a:lnTo>
                  <a:pt x="205587" y="231622"/>
                </a:lnTo>
                <a:lnTo>
                  <a:pt x="209359" y="235381"/>
                </a:lnTo>
                <a:lnTo>
                  <a:pt x="209359" y="254215"/>
                </a:lnTo>
                <a:lnTo>
                  <a:pt x="201803" y="254215"/>
                </a:lnTo>
                <a:lnTo>
                  <a:pt x="201803" y="265518"/>
                </a:lnTo>
                <a:lnTo>
                  <a:pt x="209359" y="265518"/>
                </a:lnTo>
                <a:lnTo>
                  <a:pt x="209359" y="510311"/>
                </a:lnTo>
                <a:lnTo>
                  <a:pt x="228269" y="521614"/>
                </a:lnTo>
                <a:lnTo>
                  <a:pt x="228269" y="265518"/>
                </a:lnTo>
                <a:lnTo>
                  <a:pt x="245287" y="265518"/>
                </a:lnTo>
                <a:lnTo>
                  <a:pt x="249072" y="269278"/>
                </a:lnTo>
                <a:lnTo>
                  <a:pt x="249072" y="531025"/>
                </a:lnTo>
                <a:lnTo>
                  <a:pt x="262305" y="536676"/>
                </a:lnTo>
                <a:lnTo>
                  <a:pt x="262305" y="269278"/>
                </a:lnTo>
                <a:lnTo>
                  <a:pt x="266090" y="265518"/>
                </a:lnTo>
                <a:lnTo>
                  <a:pt x="421144" y="265518"/>
                </a:lnTo>
                <a:close/>
              </a:path>
              <a:path w="663575" h="663575">
                <a:moveTo>
                  <a:pt x="532942" y="321551"/>
                </a:moveTo>
                <a:lnTo>
                  <a:pt x="518045" y="298919"/>
                </a:lnTo>
                <a:lnTo>
                  <a:pt x="506857" y="298919"/>
                </a:lnTo>
                <a:lnTo>
                  <a:pt x="506857" y="257429"/>
                </a:lnTo>
                <a:lnTo>
                  <a:pt x="488226" y="234797"/>
                </a:lnTo>
                <a:lnTo>
                  <a:pt x="436054" y="246113"/>
                </a:lnTo>
                <a:lnTo>
                  <a:pt x="436054" y="280060"/>
                </a:lnTo>
                <a:lnTo>
                  <a:pt x="398780" y="291376"/>
                </a:lnTo>
                <a:lnTo>
                  <a:pt x="398780" y="366814"/>
                </a:lnTo>
                <a:lnTo>
                  <a:pt x="350329" y="378129"/>
                </a:lnTo>
                <a:lnTo>
                  <a:pt x="350329" y="408305"/>
                </a:lnTo>
                <a:lnTo>
                  <a:pt x="320509" y="415848"/>
                </a:lnTo>
                <a:lnTo>
                  <a:pt x="320509" y="464883"/>
                </a:lnTo>
                <a:lnTo>
                  <a:pt x="286969" y="472427"/>
                </a:lnTo>
                <a:lnTo>
                  <a:pt x="286969" y="544080"/>
                </a:lnTo>
                <a:lnTo>
                  <a:pt x="298157" y="545973"/>
                </a:lnTo>
                <a:lnTo>
                  <a:pt x="298157" y="481850"/>
                </a:lnTo>
                <a:lnTo>
                  <a:pt x="320509" y="476186"/>
                </a:lnTo>
                <a:lnTo>
                  <a:pt x="320509" y="547852"/>
                </a:lnTo>
                <a:lnTo>
                  <a:pt x="331698" y="547852"/>
                </a:lnTo>
                <a:lnTo>
                  <a:pt x="331698" y="425272"/>
                </a:lnTo>
                <a:lnTo>
                  <a:pt x="350329" y="419620"/>
                </a:lnTo>
                <a:lnTo>
                  <a:pt x="350329" y="547852"/>
                </a:lnTo>
                <a:lnTo>
                  <a:pt x="361505" y="545973"/>
                </a:lnTo>
                <a:lnTo>
                  <a:pt x="361505" y="387553"/>
                </a:lnTo>
                <a:lnTo>
                  <a:pt x="398780" y="378129"/>
                </a:lnTo>
                <a:lnTo>
                  <a:pt x="398780" y="536536"/>
                </a:lnTo>
                <a:lnTo>
                  <a:pt x="409956" y="532765"/>
                </a:lnTo>
                <a:lnTo>
                  <a:pt x="409956" y="298919"/>
                </a:lnTo>
                <a:lnTo>
                  <a:pt x="436054" y="291376"/>
                </a:lnTo>
                <a:lnTo>
                  <a:pt x="436054" y="521449"/>
                </a:lnTo>
                <a:lnTo>
                  <a:pt x="447230" y="513905"/>
                </a:lnTo>
                <a:lnTo>
                  <a:pt x="447230" y="255536"/>
                </a:lnTo>
                <a:lnTo>
                  <a:pt x="484505" y="247992"/>
                </a:lnTo>
                <a:lnTo>
                  <a:pt x="495681" y="261200"/>
                </a:lnTo>
                <a:lnTo>
                  <a:pt x="495681" y="472427"/>
                </a:lnTo>
                <a:lnTo>
                  <a:pt x="506857" y="459219"/>
                </a:lnTo>
                <a:lnTo>
                  <a:pt x="506857" y="314007"/>
                </a:lnTo>
                <a:lnTo>
                  <a:pt x="514311" y="314007"/>
                </a:lnTo>
                <a:lnTo>
                  <a:pt x="521766" y="325323"/>
                </a:lnTo>
                <a:lnTo>
                  <a:pt x="521766" y="434708"/>
                </a:lnTo>
                <a:lnTo>
                  <a:pt x="532942" y="412076"/>
                </a:lnTo>
                <a:lnTo>
                  <a:pt x="532942" y="321551"/>
                </a:lnTo>
                <a:close/>
              </a:path>
              <a:path w="663575" h="663575">
                <a:moveTo>
                  <a:pt x="618667" y="331698"/>
                </a:moveTo>
                <a:lnTo>
                  <a:pt x="614908" y="285153"/>
                </a:lnTo>
                <a:lnTo>
                  <a:pt x="604037" y="240995"/>
                </a:lnTo>
                <a:lnTo>
                  <a:pt x="586638" y="199809"/>
                </a:lnTo>
                <a:lnTo>
                  <a:pt x="573354" y="178422"/>
                </a:lnTo>
                <a:lnTo>
                  <a:pt x="573354" y="331698"/>
                </a:lnTo>
                <a:lnTo>
                  <a:pt x="568452" y="380403"/>
                </a:lnTo>
                <a:lnTo>
                  <a:pt x="554367" y="425767"/>
                </a:lnTo>
                <a:lnTo>
                  <a:pt x="532079" y="466813"/>
                </a:lnTo>
                <a:lnTo>
                  <a:pt x="502577" y="502577"/>
                </a:lnTo>
                <a:lnTo>
                  <a:pt x="466813" y="532079"/>
                </a:lnTo>
                <a:lnTo>
                  <a:pt x="425754" y="554367"/>
                </a:lnTo>
                <a:lnTo>
                  <a:pt x="380403" y="568452"/>
                </a:lnTo>
                <a:lnTo>
                  <a:pt x="331698" y="573354"/>
                </a:lnTo>
                <a:lnTo>
                  <a:pt x="282994" y="568452"/>
                </a:lnTo>
                <a:lnTo>
                  <a:pt x="237629" y="554367"/>
                </a:lnTo>
                <a:lnTo>
                  <a:pt x="196583" y="532079"/>
                </a:lnTo>
                <a:lnTo>
                  <a:pt x="160820" y="502577"/>
                </a:lnTo>
                <a:lnTo>
                  <a:pt x="131305" y="466813"/>
                </a:lnTo>
                <a:lnTo>
                  <a:pt x="109029" y="425767"/>
                </a:lnTo>
                <a:lnTo>
                  <a:pt x="94945" y="380403"/>
                </a:lnTo>
                <a:lnTo>
                  <a:pt x="90030" y="331698"/>
                </a:lnTo>
                <a:lnTo>
                  <a:pt x="94945" y="282994"/>
                </a:lnTo>
                <a:lnTo>
                  <a:pt x="109029" y="237629"/>
                </a:lnTo>
                <a:lnTo>
                  <a:pt x="131305" y="196583"/>
                </a:lnTo>
                <a:lnTo>
                  <a:pt x="160820" y="160820"/>
                </a:lnTo>
                <a:lnTo>
                  <a:pt x="196583" y="131305"/>
                </a:lnTo>
                <a:lnTo>
                  <a:pt x="237629" y="109029"/>
                </a:lnTo>
                <a:lnTo>
                  <a:pt x="282994" y="94945"/>
                </a:lnTo>
                <a:lnTo>
                  <a:pt x="331698" y="90030"/>
                </a:lnTo>
                <a:lnTo>
                  <a:pt x="380403" y="94945"/>
                </a:lnTo>
                <a:lnTo>
                  <a:pt x="425754" y="109029"/>
                </a:lnTo>
                <a:lnTo>
                  <a:pt x="466813" y="131305"/>
                </a:lnTo>
                <a:lnTo>
                  <a:pt x="502577" y="160820"/>
                </a:lnTo>
                <a:lnTo>
                  <a:pt x="532079" y="196583"/>
                </a:lnTo>
                <a:lnTo>
                  <a:pt x="554367" y="237629"/>
                </a:lnTo>
                <a:lnTo>
                  <a:pt x="568452" y="282994"/>
                </a:lnTo>
                <a:lnTo>
                  <a:pt x="573354" y="331698"/>
                </a:lnTo>
                <a:lnTo>
                  <a:pt x="573354" y="178422"/>
                </a:lnTo>
                <a:lnTo>
                  <a:pt x="534619" y="128778"/>
                </a:lnTo>
                <a:lnTo>
                  <a:pt x="501180" y="100088"/>
                </a:lnTo>
                <a:lnTo>
                  <a:pt x="463575" y="76758"/>
                </a:lnTo>
                <a:lnTo>
                  <a:pt x="422402" y="59347"/>
                </a:lnTo>
                <a:lnTo>
                  <a:pt x="378244" y="48475"/>
                </a:lnTo>
                <a:lnTo>
                  <a:pt x="331698" y="44716"/>
                </a:lnTo>
                <a:lnTo>
                  <a:pt x="285140" y="48475"/>
                </a:lnTo>
                <a:lnTo>
                  <a:pt x="240995" y="59347"/>
                </a:lnTo>
                <a:lnTo>
                  <a:pt x="199809" y="76758"/>
                </a:lnTo>
                <a:lnTo>
                  <a:pt x="162217" y="100088"/>
                </a:lnTo>
                <a:lnTo>
                  <a:pt x="128778" y="128778"/>
                </a:lnTo>
                <a:lnTo>
                  <a:pt x="100088" y="162217"/>
                </a:lnTo>
                <a:lnTo>
                  <a:pt x="76758" y="199809"/>
                </a:lnTo>
                <a:lnTo>
                  <a:pt x="59347" y="240995"/>
                </a:lnTo>
                <a:lnTo>
                  <a:pt x="48475" y="285153"/>
                </a:lnTo>
                <a:lnTo>
                  <a:pt x="44716" y="331698"/>
                </a:lnTo>
                <a:lnTo>
                  <a:pt x="48475" y="378244"/>
                </a:lnTo>
                <a:lnTo>
                  <a:pt x="59347" y="422402"/>
                </a:lnTo>
                <a:lnTo>
                  <a:pt x="76758" y="463575"/>
                </a:lnTo>
                <a:lnTo>
                  <a:pt x="100088" y="501180"/>
                </a:lnTo>
                <a:lnTo>
                  <a:pt x="128778" y="534619"/>
                </a:lnTo>
                <a:lnTo>
                  <a:pt x="162217" y="563295"/>
                </a:lnTo>
                <a:lnTo>
                  <a:pt x="199809" y="586638"/>
                </a:lnTo>
                <a:lnTo>
                  <a:pt x="240995" y="604037"/>
                </a:lnTo>
                <a:lnTo>
                  <a:pt x="285140" y="614908"/>
                </a:lnTo>
                <a:lnTo>
                  <a:pt x="331698" y="618667"/>
                </a:lnTo>
                <a:lnTo>
                  <a:pt x="378244" y="614908"/>
                </a:lnTo>
                <a:lnTo>
                  <a:pt x="422402" y="604037"/>
                </a:lnTo>
                <a:lnTo>
                  <a:pt x="463575" y="586638"/>
                </a:lnTo>
                <a:lnTo>
                  <a:pt x="484974" y="573354"/>
                </a:lnTo>
                <a:lnTo>
                  <a:pt x="501180" y="563295"/>
                </a:lnTo>
                <a:lnTo>
                  <a:pt x="534619" y="534619"/>
                </a:lnTo>
                <a:lnTo>
                  <a:pt x="563295" y="501180"/>
                </a:lnTo>
                <a:lnTo>
                  <a:pt x="586638" y="463575"/>
                </a:lnTo>
                <a:lnTo>
                  <a:pt x="604037" y="422402"/>
                </a:lnTo>
                <a:lnTo>
                  <a:pt x="614908" y="378244"/>
                </a:lnTo>
                <a:lnTo>
                  <a:pt x="618667" y="331698"/>
                </a:lnTo>
                <a:close/>
              </a:path>
              <a:path w="663575" h="663575">
                <a:moveTo>
                  <a:pt x="663397" y="331698"/>
                </a:moveTo>
                <a:lnTo>
                  <a:pt x="659790" y="282676"/>
                </a:lnTo>
                <a:lnTo>
                  <a:pt x="649351" y="235902"/>
                </a:lnTo>
                <a:lnTo>
                  <a:pt x="644753" y="223850"/>
                </a:lnTo>
                <a:lnTo>
                  <a:pt x="644753" y="331698"/>
                </a:lnTo>
                <a:lnTo>
                  <a:pt x="641362" y="377952"/>
                </a:lnTo>
                <a:lnTo>
                  <a:pt x="631507" y="422109"/>
                </a:lnTo>
                <a:lnTo>
                  <a:pt x="615657" y="463677"/>
                </a:lnTo>
                <a:lnTo>
                  <a:pt x="594321" y="502158"/>
                </a:lnTo>
                <a:lnTo>
                  <a:pt x="567969" y="537083"/>
                </a:lnTo>
                <a:lnTo>
                  <a:pt x="537083" y="567969"/>
                </a:lnTo>
                <a:lnTo>
                  <a:pt x="502158" y="594321"/>
                </a:lnTo>
                <a:lnTo>
                  <a:pt x="463677" y="615657"/>
                </a:lnTo>
                <a:lnTo>
                  <a:pt x="422109" y="631507"/>
                </a:lnTo>
                <a:lnTo>
                  <a:pt x="377952" y="641362"/>
                </a:lnTo>
                <a:lnTo>
                  <a:pt x="331698" y="644753"/>
                </a:lnTo>
                <a:lnTo>
                  <a:pt x="285432" y="641362"/>
                </a:lnTo>
                <a:lnTo>
                  <a:pt x="241274" y="631507"/>
                </a:lnTo>
                <a:lnTo>
                  <a:pt x="199720" y="615657"/>
                </a:lnTo>
                <a:lnTo>
                  <a:pt x="161226" y="594321"/>
                </a:lnTo>
                <a:lnTo>
                  <a:pt x="126301" y="567969"/>
                </a:lnTo>
                <a:lnTo>
                  <a:pt x="95427" y="537083"/>
                </a:lnTo>
                <a:lnTo>
                  <a:pt x="69075" y="502158"/>
                </a:lnTo>
                <a:lnTo>
                  <a:pt x="47726" y="463677"/>
                </a:lnTo>
                <a:lnTo>
                  <a:pt x="31889" y="422109"/>
                </a:lnTo>
                <a:lnTo>
                  <a:pt x="22021" y="377952"/>
                </a:lnTo>
                <a:lnTo>
                  <a:pt x="18630" y="331698"/>
                </a:lnTo>
                <a:lnTo>
                  <a:pt x="22021" y="285432"/>
                </a:lnTo>
                <a:lnTo>
                  <a:pt x="31889" y="241274"/>
                </a:lnTo>
                <a:lnTo>
                  <a:pt x="47726" y="199720"/>
                </a:lnTo>
                <a:lnTo>
                  <a:pt x="69075" y="161226"/>
                </a:lnTo>
                <a:lnTo>
                  <a:pt x="95427" y="126301"/>
                </a:lnTo>
                <a:lnTo>
                  <a:pt x="126301" y="95427"/>
                </a:lnTo>
                <a:lnTo>
                  <a:pt x="161226" y="69075"/>
                </a:lnTo>
                <a:lnTo>
                  <a:pt x="199720" y="47726"/>
                </a:lnTo>
                <a:lnTo>
                  <a:pt x="241274" y="31889"/>
                </a:lnTo>
                <a:lnTo>
                  <a:pt x="285432" y="22034"/>
                </a:lnTo>
                <a:lnTo>
                  <a:pt x="331698" y="18630"/>
                </a:lnTo>
                <a:lnTo>
                  <a:pt x="377952" y="22034"/>
                </a:lnTo>
                <a:lnTo>
                  <a:pt x="422109" y="31889"/>
                </a:lnTo>
                <a:lnTo>
                  <a:pt x="463677" y="47726"/>
                </a:lnTo>
                <a:lnTo>
                  <a:pt x="502158" y="69075"/>
                </a:lnTo>
                <a:lnTo>
                  <a:pt x="537083" y="95427"/>
                </a:lnTo>
                <a:lnTo>
                  <a:pt x="567969" y="126301"/>
                </a:lnTo>
                <a:lnTo>
                  <a:pt x="594321" y="161226"/>
                </a:lnTo>
                <a:lnTo>
                  <a:pt x="615657" y="199720"/>
                </a:lnTo>
                <a:lnTo>
                  <a:pt x="631507" y="241274"/>
                </a:lnTo>
                <a:lnTo>
                  <a:pt x="641362" y="285432"/>
                </a:lnTo>
                <a:lnTo>
                  <a:pt x="644753" y="331698"/>
                </a:lnTo>
                <a:lnTo>
                  <a:pt x="644753" y="223850"/>
                </a:lnTo>
                <a:lnTo>
                  <a:pt x="609955" y="151079"/>
                </a:lnTo>
                <a:lnTo>
                  <a:pt x="582028" y="114084"/>
                </a:lnTo>
                <a:lnTo>
                  <a:pt x="549313" y="81356"/>
                </a:lnTo>
                <a:lnTo>
                  <a:pt x="512305" y="53441"/>
                </a:lnTo>
                <a:lnTo>
                  <a:pt x="471525" y="30822"/>
                </a:lnTo>
                <a:lnTo>
                  <a:pt x="427494" y="14046"/>
                </a:lnTo>
                <a:lnTo>
                  <a:pt x="380707" y="3594"/>
                </a:lnTo>
                <a:lnTo>
                  <a:pt x="331698" y="0"/>
                </a:lnTo>
                <a:lnTo>
                  <a:pt x="282676" y="3594"/>
                </a:lnTo>
                <a:lnTo>
                  <a:pt x="235902" y="14046"/>
                </a:lnTo>
                <a:lnTo>
                  <a:pt x="191858" y="30822"/>
                </a:lnTo>
                <a:lnTo>
                  <a:pt x="151079" y="53441"/>
                </a:lnTo>
                <a:lnTo>
                  <a:pt x="114084" y="81356"/>
                </a:lnTo>
                <a:lnTo>
                  <a:pt x="81356" y="114084"/>
                </a:lnTo>
                <a:lnTo>
                  <a:pt x="53441" y="151079"/>
                </a:lnTo>
                <a:lnTo>
                  <a:pt x="30822" y="191858"/>
                </a:lnTo>
                <a:lnTo>
                  <a:pt x="14046" y="235902"/>
                </a:lnTo>
                <a:lnTo>
                  <a:pt x="3594" y="282676"/>
                </a:lnTo>
                <a:lnTo>
                  <a:pt x="0" y="331698"/>
                </a:lnTo>
                <a:lnTo>
                  <a:pt x="3594" y="380707"/>
                </a:lnTo>
                <a:lnTo>
                  <a:pt x="14046" y="427494"/>
                </a:lnTo>
                <a:lnTo>
                  <a:pt x="30822" y="471525"/>
                </a:lnTo>
                <a:lnTo>
                  <a:pt x="53441" y="512305"/>
                </a:lnTo>
                <a:lnTo>
                  <a:pt x="81356" y="549313"/>
                </a:lnTo>
                <a:lnTo>
                  <a:pt x="114084" y="582028"/>
                </a:lnTo>
                <a:lnTo>
                  <a:pt x="151079" y="609955"/>
                </a:lnTo>
                <a:lnTo>
                  <a:pt x="191858" y="632561"/>
                </a:lnTo>
                <a:lnTo>
                  <a:pt x="235902" y="649351"/>
                </a:lnTo>
                <a:lnTo>
                  <a:pt x="282676" y="659790"/>
                </a:lnTo>
                <a:lnTo>
                  <a:pt x="331698" y="663397"/>
                </a:lnTo>
                <a:lnTo>
                  <a:pt x="380707" y="659790"/>
                </a:lnTo>
                <a:lnTo>
                  <a:pt x="427494" y="649351"/>
                </a:lnTo>
                <a:lnTo>
                  <a:pt x="439534" y="644753"/>
                </a:lnTo>
                <a:lnTo>
                  <a:pt x="471525" y="632561"/>
                </a:lnTo>
                <a:lnTo>
                  <a:pt x="512305" y="609955"/>
                </a:lnTo>
                <a:lnTo>
                  <a:pt x="549313" y="582028"/>
                </a:lnTo>
                <a:lnTo>
                  <a:pt x="582028" y="549313"/>
                </a:lnTo>
                <a:lnTo>
                  <a:pt x="609955" y="512305"/>
                </a:lnTo>
                <a:lnTo>
                  <a:pt x="632561" y="471525"/>
                </a:lnTo>
                <a:lnTo>
                  <a:pt x="649351" y="427494"/>
                </a:lnTo>
                <a:lnTo>
                  <a:pt x="659790" y="380707"/>
                </a:lnTo>
                <a:lnTo>
                  <a:pt x="663397" y="331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A9A9038-3C3E-454B-80F7-2092BD079654}"/>
              </a:ext>
            </a:extLst>
          </p:cNvPr>
          <p:cNvSpPr/>
          <p:nvPr userDrawn="1"/>
        </p:nvSpPr>
        <p:spPr>
          <a:xfrm>
            <a:off x="4075587" y="523514"/>
            <a:ext cx="554355" cy="657860"/>
          </a:xfrm>
          <a:custGeom>
            <a:avLst/>
            <a:gdLst/>
            <a:ahLst/>
            <a:cxnLst/>
            <a:rect l="l" t="t" r="r" b="b"/>
            <a:pathLst>
              <a:path w="554354" h="657860">
                <a:moveTo>
                  <a:pt x="4289" y="0"/>
                </a:moveTo>
                <a:lnTo>
                  <a:pt x="0" y="3850"/>
                </a:lnTo>
                <a:lnTo>
                  <a:pt x="0" y="8609"/>
                </a:lnTo>
                <a:lnTo>
                  <a:pt x="0" y="57377"/>
                </a:lnTo>
                <a:lnTo>
                  <a:pt x="3347" y="8609"/>
                </a:lnTo>
                <a:lnTo>
                  <a:pt x="3347" y="5400"/>
                </a:lnTo>
                <a:lnTo>
                  <a:pt x="5299" y="3774"/>
                </a:lnTo>
                <a:lnTo>
                  <a:pt x="539241" y="14871"/>
                </a:lnTo>
                <a:lnTo>
                  <a:pt x="541183" y="16642"/>
                </a:lnTo>
                <a:lnTo>
                  <a:pt x="543195" y="400953"/>
                </a:lnTo>
                <a:lnTo>
                  <a:pt x="483511" y="438822"/>
                </a:lnTo>
                <a:lnTo>
                  <a:pt x="483511" y="516341"/>
                </a:lnTo>
                <a:lnTo>
                  <a:pt x="473951" y="516341"/>
                </a:lnTo>
                <a:lnTo>
                  <a:pt x="473951" y="332567"/>
                </a:lnTo>
                <a:lnTo>
                  <a:pt x="338264" y="246712"/>
                </a:lnTo>
                <a:lnTo>
                  <a:pt x="338264" y="516341"/>
                </a:lnTo>
                <a:lnTo>
                  <a:pt x="328302" y="516341"/>
                </a:lnTo>
                <a:lnTo>
                  <a:pt x="328302" y="228923"/>
                </a:lnTo>
                <a:lnTo>
                  <a:pt x="403244" y="276629"/>
                </a:lnTo>
                <a:lnTo>
                  <a:pt x="403244" y="61223"/>
                </a:lnTo>
                <a:lnTo>
                  <a:pt x="171997" y="208655"/>
                </a:lnTo>
                <a:lnTo>
                  <a:pt x="171997" y="516341"/>
                </a:lnTo>
                <a:lnTo>
                  <a:pt x="162727" y="516341"/>
                </a:lnTo>
                <a:lnTo>
                  <a:pt x="161479" y="203412"/>
                </a:lnTo>
                <a:lnTo>
                  <a:pt x="196844" y="180779"/>
                </a:lnTo>
                <a:lnTo>
                  <a:pt x="82175" y="107116"/>
                </a:lnTo>
                <a:lnTo>
                  <a:pt x="82175" y="516341"/>
                </a:lnTo>
                <a:lnTo>
                  <a:pt x="70712" y="516341"/>
                </a:lnTo>
                <a:lnTo>
                  <a:pt x="70712" y="419540"/>
                </a:lnTo>
                <a:lnTo>
                  <a:pt x="0" y="374830"/>
                </a:lnTo>
                <a:lnTo>
                  <a:pt x="0" y="527926"/>
                </a:lnTo>
                <a:lnTo>
                  <a:pt x="6726" y="564731"/>
                </a:lnTo>
                <a:lnTo>
                  <a:pt x="26740" y="593573"/>
                </a:lnTo>
                <a:lnTo>
                  <a:pt x="59799" y="612391"/>
                </a:lnTo>
                <a:lnTo>
                  <a:pt x="105656" y="619122"/>
                </a:lnTo>
                <a:lnTo>
                  <a:pt x="170517" y="619122"/>
                </a:lnTo>
                <a:lnTo>
                  <a:pt x="204637" y="622046"/>
                </a:lnTo>
                <a:lnTo>
                  <a:pt x="233021" y="630146"/>
                </a:lnTo>
                <a:lnTo>
                  <a:pt x="256503" y="642415"/>
                </a:lnTo>
                <a:lnTo>
                  <a:pt x="275915" y="657846"/>
                </a:lnTo>
                <a:lnTo>
                  <a:pt x="295287" y="642415"/>
                </a:lnTo>
                <a:lnTo>
                  <a:pt x="318705" y="630146"/>
                </a:lnTo>
                <a:lnTo>
                  <a:pt x="347076" y="622046"/>
                </a:lnTo>
                <a:lnTo>
                  <a:pt x="381307" y="619122"/>
                </a:lnTo>
                <a:lnTo>
                  <a:pt x="446168" y="619122"/>
                </a:lnTo>
                <a:lnTo>
                  <a:pt x="492400" y="612391"/>
                </a:lnTo>
                <a:lnTo>
                  <a:pt x="526282" y="593573"/>
                </a:lnTo>
                <a:lnTo>
                  <a:pt x="547120" y="564731"/>
                </a:lnTo>
                <a:lnTo>
                  <a:pt x="554221" y="527926"/>
                </a:lnTo>
                <a:lnTo>
                  <a:pt x="554221" y="3982"/>
                </a:lnTo>
                <a:lnTo>
                  <a:pt x="550008" y="148"/>
                </a:lnTo>
                <a:lnTo>
                  <a:pt x="428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9">
            <a:extLst>
              <a:ext uri="{FF2B5EF4-FFF2-40B4-BE49-F238E27FC236}">
                <a16:creationId xmlns:a16="http://schemas.microsoft.com/office/drawing/2014/main" id="{22DFD241-A59A-4CC3-904B-C6437BFBFDD3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781179" y="1008489"/>
            <a:ext cx="725877" cy="84797"/>
          </a:xfrm>
          <a:prstGeom prst="rect">
            <a:avLst/>
          </a:prstGeom>
        </p:spPr>
      </p:pic>
      <p:pic>
        <p:nvPicPr>
          <p:cNvPr id="12" name="object 10">
            <a:extLst>
              <a:ext uri="{FF2B5EF4-FFF2-40B4-BE49-F238E27FC236}">
                <a16:creationId xmlns:a16="http://schemas.microsoft.com/office/drawing/2014/main" id="{490D0897-426C-4D88-8FC1-48506AC6F5FE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781205" y="813720"/>
            <a:ext cx="1365148" cy="110893"/>
          </a:xfrm>
          <a:prstGeom prst="rect">
            <a:avLst/>
          </a:prstGeom>
        </p:spPr>
      </p:pic>
      <p:pic>
        <p:nvPicPr>
          <p:cNvPr id="13" name="object 11">
            <a:extLst>
              <a:ext uri="{FF2B5EF4-FFF2-40B4-BE49-F238E27FC236}">
                <a16:creationId xmlns:a16="http://schemas.microsoft.com/office/drawing/2014/main" id="{BA65C3C9-01C4-4C48-9A5C-7DF689167032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4781178" y="611597"/>
            <a:ext cx="1174813" cy="124225"/>
          </a:xfrm>
          <a:prstGeom prst="rect">
            <a:avLst/>
          </a:prstGeom>
        </p:spPr>
      </p:pic>
      <p:sp>
        <p:nvSpPr>
          <p:cNvPr id="20" name="object 19">
            <a:extLst>
              <a:ext uri="{FF2B5EF4-FFF2-40B4-BE49-F238E27FC236}">
                <a16:creationId xmlns:a16="http://schemas.microsoft.com/office/drawing/2014/main" id="{4CBE386A-E12E-4633-8FA0-565549534A25}"/>
              </a:ext>
            </a:extLst>
          </p:cNvPr>
          <p:cNvSpPr/>
          <p:nvPr userDrawn="1"/>
        </p:nvSpPr>
        <p:spPr>
          <a:xfrm>
            <a:off x="15045461" y="2149734"/>
            <a:ext cx="707390" cy="640080"/>
          </a:xfrm>
          <a:custGeom>
            <a:avLst/>
            <a:gdLst/>
            <a:ahLst/>
            <a:cxnLst/>
            <a:rect l="l" t="t" r="r" b="b"/>
            <a:pathLst>
              <a:path w="707390" h="640080">
                <a:moveTo>
                  <a:pt x="707148" y="17437"/>
                </a:moveTo>
                <a:lnTo>
                  <a:pt x="685812" y="0"/>
                </a:lnTo>
                <a:lnTo>
                  <a:pt x="682879" y="596"/>
                </a:lnTo>
                <a:lnTo>
                  <a:pt x="24282" y="596"/>
                </a:lnTo>
                <a:lnTo>
                  <a:pt x="21336" y="0"/>
                </a:lnTo>
                <a:lnTo>
                  <a:pt x="18300" y="63"/>
                </a:lnTo>
                <a:lnTo>
                  <a:pt x="12471" y="1511"/>
                </a:lnTo>
                <a:lnTo>
                  <a:pt x="0" y="17437"/>
                </a:lnTo>
                <a:lnTo>
                  <a:pt x="0" y="23431"/>
                </a:lnTo>
                <a:lnTo>
                  <a:pt x="21336" y="40855"/>
                </a:lnTo>
                <a:lnTo>
                  <a:pt x="24282" y="40259"/>
                </a:lnTo>
                <a:lnTo>
                  <a:pt x="662622" y="40259"/>
                </a:lnTo>
                <a:lnTo>
                  <a:pt x="662622" y="625157"/>
                </a:lnTo>
                <a:lnTo>
                  <a:pt x="664756" y="630313"/>
                </a:lnTo>
                <a:lnTo>
                  <a:pt x="672350" y="637895"/>
                </a:lnTo>
                <a:lnTo>
                  <a:pt x="677506" y="640029"/>
                </a:lnTo>
                <a:lnTo>
                  <a:pt x="682879" y="640029"/>
                </a:lnTo>
                <a:lnTo>
                  <a:pt x="688251" y="640029"/>
                </a:lnTo>
                <a:lnTo>
                  <a:pt x="693394" y="637895"/>
                </a:lnTo>
                <a:lnTo>
                  <a:pt x="700989" y="630313"/>
                </a:lnTo>
                <a:lnTo>
                  <a:pt x="703122" y="625157"/>
                </a:lnTo>
                <a:lnTo>
                  <a:pt x="703122" y="32829"/>
                </a:lnTo>
                <a:lnTo>
                  <a:pt x="703910" y="31813"/>
                </a:lnTo>
                <a:lnTo>
                  <a:pt x="706488" y="26390"/>
                </a:lnTo>
                <a:lnTo>
                  <a:pt x="707148" y="23431"/>
                </a:lnTo>
                <a:lnTo>
                  <a:pt x="707148" y="17437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CEFC2119-5A21-4587-8F29-E5FEC81B40EC}"/>
              </a:ext>
            </a:extLst>
          </p:cNvPr>
          <p:cNvSpPr/>
          <p:nvPr userDrawn="1"/>
        </p:nvSpPr>
        <p:spPr>
          <a:xfrm>
            <a:off x="16366684" y="2150335"/>
            <a:ext cx="40640" cy="639445"/>
          </a:xfrm>
          <a:custGeom>
            <a:avLst/>
            <a:gdLst/>
            <a:ahLst/>
            <a:cxnLst/>
            <a:rect l="l" t="t" r="r" b="b"/>
            <a:pathLst>
              <a:path w="40640" h="639444">
                <a:moveTo>
                  <a:pt x="25623" y="0"/>
                </a:moveTo>
                <a:lnTo>
                  <a:pt x="14880" y="0"/>
                </a:lnTo>
                <a:lnTo>
                  <a:pt x="9729" y="2130"/>
                </a:lnTo>
                <a:lnTo>
                  <a:pt x="2133" y="9720"/>
                </a:lnTo>
                <a:lnTo>
                  <a:pt x="0" y="14868"/>
                </a:lnTo>
                <a:lnTo>
                  <a:pt x="0" y="624557"/>
                </a:lnTo>
                <a:lnTo>
                  <a:pt x="2133" y="629704"/>
                </a:lnTo>
                <a:lnTo>
                  <a:pt x="9729" y="637294"/>
                </a:lnTo>
                <a:lnTo>
                  <a:pt x="14880" y="639425"/>
                </a:lnTo>
                <a:lnTo>
                  <a:pt x="20252" y="639425"/>
                </a:lnTo>
                <a:lnTo>
                  <a:pt x="25623" y="639425"/>
                </a:lnTo>
                <a:lnTo>
                  <a:pt x="30774" y="637294"/>
                </a:lnTo>
                <a:lnTo>
                  <a:pt x="38370" y="629704"/>
                </a:lnTo>
                <a:lnTo>
                  <a:pt x="40504" y="624557"/>
                </a:lnTo>
                <a:lnTo>
                  <a:pt x="40504" y="14868"/>
                </a:lnTo>
                <a:lnTo>
                  <a:pt x="38370" y="9720"/>
                </a:lnTo>
                <a:lnTo>
                  <a:pt x="30774" y="2130"/>
                </a:lnTo>
                <a:lnTo>
                  <a:pt x="25623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C19E9847-0AE0-414C-BBBE-EAEFECAE2EA7}"/>
              </a:ext>
            </a:extLst>
          </p:cNvPr>
          <p:cNvSpPr/>
          <p:nvPr userDrawn="1"/>
        </p:nvSpPr>
        <p:spPr>
          <a:xfrm>
            <a:off x="17025278" y="2150335"/>
            <a:ext cx="40640" cy="639445"/>
          </a:xfrm>
          <a:custGeom>
            <a:avLst/>
            <a:gdLst/>
            <a:ahLst/>
            <a:cxnLst/>
            <a:rect l="l" t="t" r="r" b="b"/>
            <a:pathLst>
              <a:path w="40640" h="639444">
                <a:moveTo>
                  <a:pt x="25623" y="0"/>
                </a:moveTo>
                <a:lnTo>
                  <a:pt x="14880" y="0"/>
                </a:lnTo>
                <a:lnTo>
                  <a:pt x="9729" y="2130"/>
                </a:lnTo>
                <a:lnTo>
                  <a:pt x="2133" y="9720"/>
                </a:lnTo>
                <a:lnTo>
                  <a:pt x="0" y="14868"/>
                </a:lnTo>
                <a:lnTo>
                  <a:pt x="0" y="624557"/>
                </a:lnTo>
                <a:lnTo>
                  <a:pt x="2133" y="629704"/>
                </a:lnTo>
                <a:lnTo>
                  <a:pt x="9729" y="637294"/>
                </a:lnTo>
                <a:lnTo>
                  <a:pt x="14880" y="639425"/>
                </a:lnTo>
                <a:lnTo>
                  <a:pt x="20252" y="639425"/>
                </a:lnTo>
                <a:lnTo>
                  <a:pt x="25623" y="639425"/>
                </a:lnTo>
                <a:lnTo>
                  <a:pt x="30775" y="637294"/>
                </a:lnTo>
                <a:lnTo>
                  <a:pt x="38371" y="629704"/>
                </a:lnTo>
                <a:lnTo>
                  <a:pt x="40504" y="624557"/>
                </a:lnTo>
                <a:lnTo>
                  <a:pt x="40504" y="14868"/>
                </a:lnTo>
                <a:lnTo>
                  <a:pt x="38371" y="9720"/>
                </a:lnTo>
                <a:lnTo>
                  <a:pt x="30775" y="2130"/>
                </a:lnTo>
                <a:lnTo>
                  <a:pt x="25623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069AEE9C-0717-4680-8767-3B36B2B75102}"/>
              </a:ext>
            </a:extLst>
          </p:cNvPr>
          <p:cNvSpPr/>
          <p:nvPr userDrawn="1"/>
        </p:nvSpPr>
        <p:spPr>
          <a:xfrm>
            <a:off x="15049492" y="2749287"/>
            <a:ext cx="40640" cy="640715"/>
          </a:xfrm>
          <a:custGeom>
            <a:avLst/>
            <a:gdLst/>
            <a:ahLst/>
            <a:cxnLst/>
            <a:rect l="l" t="t" r="r" b="b"/>
            <a:pathLst>
              <a:path w="40640" h="640714">
                <a:moveTo>
                  <a:pt x="25623" y="0"/>
                </a:moveTo>
                <a:lnTo>
                  <a:pt x="14880" y="0"/>
                </a:lnTo>
                <a:lnTo>
                  <a:pt x="9729" y="2133"/>
                </a:lnTo>
                <a:lnTo>
                  <a:pt x="2133" y="9723"/>
                </a:lnTo>
                <a:lnTo>
                  <a:pt x="0" y="14868"/>
                </a:lnTo>
                <a:lnTo>
                  <a:pt x="0" y="625367"/>
                </a:lnTo>
                <a:lnTo>
                  <a:pt x="2133" y="630515"/>
                </a:lnTo>
                <a:lnTo>
                  <a:pt x="9729" y="638104"/>
                </a:lnTo>
                <a:lnTo>
                  <a:pt x="14880" y="640235"/>
                </a:lnTo>
                <a:lnTo>
                  <a:pt x="20252" y="640235"/>
                </a:lnTo>
                <a:lnTo>
                  <a:pt x="25623" y="640235"/>
                </a:lnTo>
                <a:lnTo>
                  <a:pt x="30775" y="638104"/>
                </a:lnTo>
                <a:lnTo>
                  <a:pt x="38371" y="630515"/>
                </a:lnTo>
                <a:lnTo>
                  <a:pt x="40504" y="625367"/>
                </a:lnTo>
                <a:lnTo>
                  <a:pt x="40504" y="14868"/>
                </a:lnTo>
                <a:lnTo>
                  <a:pt x="38371" y="9723"/>
                </a:lnTo>
                <a:lnTo>
                  <a:pt x="30775" y="2133"/>
                </a:lnTo>
                <a:lnTo>
                  <a:pt x="25623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F73162F0-D5D8-467A-B4C9-B6A49C1D5640}"/>
              </a:ext>
            </a:extLst>
          </p:cNvPr>
          <p:cNvSpPr/>
          <p:nvPr userDrawn="1"/>
        </p:nvSpPr>
        <p:spPr>
          <a:xfrm>
            <a:off x="15708089" y="2749287"/>
            <a:ext cx="40640" cy="640715"/>
          </a:xfrm>
          <a:custGeom>
            <a:avLst/>
            <a:gdLst/>
            <a:ahLst/>
            <a:cxnLst/>
            <a:rect l="l" t="t" r="r" b="b"/>
            <a:pathLst>
              <a:path w="40640" h="640714">
                <a:moveTo>
                  <a:pt x="25623" y="0"/>
                </a:moveTo>
                <a:lnTo>
                  <a:pt x="14880" y="0"/>
                </a:lnTo>
                <a:lnTo>
                  <a:pt x="9729" y="2133"/>
                </a:lnTo>
                <a:lnTo>
                  <a:pt x="2133" y="9723"/>
                </a:lnTo>
                <a:lnTo>
                  <a:pt x="0" y="14868"/>
                </a:lnTo>
                <a:lnTo>
                  <a:pt x="0" y="625367"/>
                </a:lnTo>
                <a:lnTo>
                  <a:pt x="2133" y="630515"/>
                </a:lnTo>
                <a:lnTo>
                  <a:pt x="9729" y="638104"/>
                </a:lnTo>
                <a:lnTo>
                  <a:pt x="14880" y="640235"/>
                </a:lnTo>
                <a:lnTo>
                  <a:pt x="20252" y="640235"/>
                </a:lnTo>
                <a:lnTo>
                  <a:pt x="25623" y="640235"/>
                </a:lnTo>
                <a:lnTo>
                  <a:pt x="30774" y="638104"/>
                </a:lnTo>
                <a:lnTo>
                  <a:pt x="38370" y="630515"/>
                </a:lnTo>
                <a:lnTo>
                  <a:pt x="40504" y="625367"/>
                </a:lnTo>
                <a:lnTo>
                  <a:pt x="40504" y="14868"/>
                </a:lnTo>
                <a:lnTo>
                  <a:pt x="38370" y="9723"/>
                </a:lnTo>
                <a:lnTo>
                  <a:pt x="30774" y="2133"/>
                </a:lnTo>
                <a:lnTo>
                  <a:pt x="25623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3844D0FB-DA50-4561-AFB7-F44C81E9FC6A}"/>
              </a:ext>
            </a:extLst>
          </p:cNvPr>
          <p:cNvSpPr/>
          <p:nvPr userDrawn="1"/>
        </p:nvSpPr>
        <p:spPr>
          <a:xfrm>
            <a:off x="16366684" y="2749287"/>
            <a:ext cx="40640" cy="640715"/>
          </a:xfrm>
          <a:custGeom>
            <a:avLst/>
            <a:gdLst/>
            <a:ahLst/>
            <a:cxnLst/>
            <a:rect l="l" t="t" r="r" b="b"/>
            <a:pathLst>
              <a:path w="40640" h="640714">
                <a:moveTo>
                  <a:pt x="25623" y="0"/>
                </a:moveTo>
                <a:lnTo>
                  <a:pt x="14880" y="0"/>
                </a:lnTo>
                <a:lnTo>
                  <a:pt x="9729" y="2133"/>
                </a:lnTo>
                <a:lnTo>
                  <a:pt x="2133" y="9723"/>
                </a:lnTo>
                <a:lnTo>
                  <a:pt x="0" y="14868"/>
                </a:lnTo>
                <a:lnTo>
                  <a:pt x="0" y="625367"/>
                </a:lnTo>
                <a:lnTo>
                  <a:pt x="2133" y="630515"/>
                </a:lnTo>
                <a:lnTo>
                  <a:pt x="9729" y="638104"/>
                </a:lnTo>
                <a:lnTo>
                  <a:pt x="14880" y="640235"/>
                </a:lnTo>
                <a:lnTo>
                  <a:pt x="20252" y="640235"/>
                </a:lnTo>
                <a:lnTo>
                  <a:pt x="25623" y="640235"/>
                </a:lnTo>
                <a:lnTo>
                  <a:pt x="30774" y="638104"/>
                </a:lnTo>
                <a:lnTo>
                  <a:pt x="38370" y="630515"/>
                </a:lnTo>
                <a:lnTo>
                  <a:pt x="40504" y="625367"/>
                </a:lnTo>
                <a:lnTo>
                  <a:pt x="40504" y="14868"/>
                </a:lnTo>
                <a:lnTo>
                  <a:pt x="38370" y="9723"/>
                </a:lnTo>
                <a:lnTo>
                  <a:pt x="30774" y="2133"/>
                </a:lnTo>
                <a:lnTo>
                  <a:pt x="25623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74F57C55-D555-48C8-9516-69175E6B8B66}"/>
              </a:ext>
            </a:extLst>
          </p:cNvPr>
          <p:cNvSpPr/>
          <p:nvPr userDrawn="1"/>
        </p:nvSpPr>
        <p:spPr>
          <a:xfrm>
            <a:off x="17021238" y="2749289"/>
            <a:ext cx="1365885" cy="640715"/>
          </a:xfrm>
          <a:custGeom>
            <a:avLst/>
            <a:gdLst/>
            <a:ahLst/>
            <a:cxnLst/>
            <a:rect l="l" t="t" r="r" b="b"/>
            <a:pathLst>
              <a:path w="1365884" h="640714">
                <a:moveTo>
                  <a:pt x="1365758" y="17653"/>
                </a:moveTo>
                <a:lnTo>
                  <a:pt x="1344422" y="215"/>
                </a:lnTo>
                <a:lnTo>
                  <a:pt x="1341475" y="812"/>
                </a:lnTo>
                <a:lnTo>
                  <a:pt x="691007" y="812"/>
                </a:lnTo>
                <a:lnTo>
                  <a:pt x="688860" y="279"/>
                </a:lnTo>
                <a:lnTo>
                  <a:pt x="685825" y="215"/>
                </a:lnTo>
                <a:lnTo>
                  <a:pt x="682879" y="812"/>
                </a:lnTo>
                <a:lnTo>
                  <a:pt x="679945" y="215"/>
                </a:lnTo>
                <a:lnTo>
                  <a:pt x="676897" y="279"/>
                </a:lnTo>
                <a:lnTo>
                  <a:pt x="674751" y="812"/>
                </a:lnTo>
                <a:lnTo>
                  <a:pt x="31610" y="812"/>
                </a:lnTo>
                <a:lnTo>
                  <a:pt x="29654" y="0"/>
                </a:lnTo>
                <a:lnTo>
                  <a:pt x="18910" y="0"/>
                </a:lnTo>
                <a:lnTo>
                  <a:pt x="18135" y="330"/>
                </a:lnTo>
                <a:lnTo>
                  <a:pt x="12484" y="1727"/>
                </a:lnTo>
                <a:lnTo>
                  <a:pt x="0" y="17653"/>
                </a:lnTo>
                <a:lnTo>
                  <a:pt x="0" y="23647"/>
                </a:lnTo>
                <a:lnTo>
                  <a:pt x="673" y="26606"/>
                </a:lnTo>
                <a:lnTo>
                  <a:pt x="3238" y="32029"/>
                </a:lnTo>
                <a:lnTo>
                  <a:pt x="4038" y="33058"/>
                </a:lnTo>
                <a:lnTo>
                  <a:pt x="4038" y="625373"/>
                </a:lnTo>
                <a:lnTo>
                  <a:pt x="6172" y="630516"/>
                </a:lnTo>
                <a:lnTo>
                  <a:pt x="13766" y="638111"/>
                </a:lnTo>
                <a:lnTo>
                  <a:pt x="18910" y="640245"/>
                </a:lnTo>
                <a:lnTo>
                  <a:pt x="24282" y="640245"/>
                </a:lnTo>
                <a:lnTo>
                  <a:pt x="29654" y="640245"/>
                </a:lnTo>
                <a:lnTo>
                  <a:pt x="34810" y="638111"/>
                </a:lnTo>
                <a:lnTo>
                  <a:pt x="42405" y="630516"/>
                </a:lnTo>
                <a:lnTo>
                  <a:pt x="44538" y="625373"/>
                </a:lnTo>
                <a:lnTo>
                  <a:pt x="44538" y="40474"/>
                </a:lnTo>
                <a:lnTo>
                  <a:pt x="674725" y="40474"/>
                </a:lnTo>
                <a:lnTo>
                  <a:pt x="676897" y="41008"/>
                </a:lnTo>
                <a:lnTo>
                  <a:pt x="679945" y="41071"/>
                </a:lnTo>
                <a:lnTo>
                  <a:pt x="682879" y="40474"/>
                </a:lnTo>
                <a:lnTo>
                  <a:pt x="685825" y="41071"/>
                </a:lnTo>
                <a:lnTo>
                  <a:pt x="688860" y="41008"/>
                </a:lnTo>
                <a:lnTo>
                  <a:pt x="691019" y="40474"/>
                </a:lnTo>
                <a:lnTo>
                  <a:pt x="1341475" y="40474"/>
                </a:lnTo>
                <a:lnTo>
                  <a:pt x="1344422" y="41071"/>
                </a:lnTo>
                <a:lnTo>
                  <a:pt x="1347457" y="41008"/>
                </a:lnTo>
                <a:lnTo>
                  <a:pt x="1353286" y="39573"/>
                </a:lnTo>
                <a:lnTo>
                  <a:pt x="1365758" y="23647"/>
                </a:lnTo>
                <a:lnTo>
                  <a:pt x="1365758" y="17653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002B2946-F31D-42F5-BBF7-46D61BC4C400}"/>
              </a:ext>
            </a:extLst>
          </p:cNvPr>
          <p:cNvSpPr/>
          <p:nvPr userDrawn="1"/>
        </p:nvSpPr>
        <p:spPr>
          <a:xfrm>
            <a:off x="14386866" y="3349059"/>
            <a:ext cx="3996690" cy="1240155"/>
          </a:xfrm>
          <a:custGeom>
            <a:avLst/>
            <a:gdLst/>
            <a:ahLst/>
            <a:cxnLst/>
            <a:rect l="l" t="t" r="r" b="b"/>
            <a:pathLst>
              <a:path w="3996690" h="1240154">
                <a:moveTo>
                  <a:pt x="3996105" y="614641"/>
                </a:moveTo>
                <a:lnTo>
                  <a:pt x="3993972" y="609485"/>
                </a:lnTo>
                <a:lnTo>
                  <a:pt x="3986377" y="601903"/>
                </a:lnTo>
                <a:lnTo>
                  <a:pt x="3981221" y="599770"/>
                </a:lnTo>
                <a:lnTo>
                  <a:pt x="3322624" y="599770"/>
                </a:lnTo>
                <a:lnTo>
                  <a:pt x="3311880" y="599770"/>
                </a:lnTo>
                <a:lnTo>
                  <a:pt x="3306737" y="601903"/>
                </a:lnTo>
                <a:lnTo>
                  <a:pt x="3299142" y="609485"/>
                </a:lnTo>
                <a:lnTo>
                  <a:pt x="3296996" y="614641"/>
                </a:lnTo>
                <a:lnTo>
                  <a:pt x="3296996" y="625373"/>
                </a:lnTo>
                <a:lnTo>
                  <a:pt x="3296996" y="1219771"/>
                </a:lnTo>
                <a:lnTo>
                  <a:pt x="3297212" y="1224991"/>
                </a:lnTo>
                <a:lnTo>
                  <a:pt x="3299434" y="1229931"/>
                </a:lnTo>
                <a:lnTo>
                  <a:pt x="3306991" y="1237183"/>
                </a:lnTo>
                <a:lnTo>
                  <a:pt x="3312020" y="1239202"/>
                </a:lnTo>
                <a:lnTo>
                  <a:pt x="3317252" y="1239189"/>
                </a:lnTo>
                <a:lnTo>
                  <a:pt x="3322485" y="1239202"/>
                </a:lnTo>
                <a:lnTo>
                  <a:pt x="3327527" y="1237183"/>
                </a:lnTo>
                <a:lnTo>
                  <a:pt x="3335070" y="1229931"/>
                </a:lnTo>
                <a:lnTo>
                  <a:pt x="3337293" y="1224991"/>
                </a:lnTo>
                <a:lnTo>
                  <a:pt x="3337509" y="1219771"/>
                </a:lnTo>
                <a:lnTo>
                  <a:pt x="3337509" y="640245"/>
                </a:lnTo>
                <a:lnTo>
                  <a:pt x="3975849" y="640245"/>
                </a:lnTo>
                <a:lnTo>
                  <a:pt x="3981221" y="640245"/>
                </a:lnTo>
                <a:lnTo>
                  <a:pt x="3986377" y="638111"/>
                </a:lnTo>
                <a:lnTo>
                  <a:pt x="3993972" y="630516"/>
                </a:lnTo>
                <a:lnTo>
                  <a:pt x="3996105" y="625373"/>
                </a:lnTo>
                <a:lnTo>
                  <a:pt x="3996105" y="614641"/>
                </a:lnTo>
                <a:close/>
              </a:path>
              <a:path w="3996690" h="1240154">
                <a:moveTo>
                  <a:pt x="3996105" y="14871"/>
                </a:moveTo>
                <a:lnTo>
                  <a:pt x="3993972" y="9728"/>
                </a:lnTo>
                <a:lnTo>
                  <a:pt x="3986377" y="2133"/>
                </a:lnTo>
                <a:lnTo>
                  <a:pt x="3981221" y="0"/>
                </a:lnTo>
                <a:lnTo>
                  <a:pt x="3322624" y="0"/>
                </a:lnTo>
                <a:lnTo>
                  <a:pt x="3317252" y="0"/>
                </a:lnTo>
                <a:lnTo>
                  <a:pt x="18910" y="0"/>
                </a:lnTo>
                <a:lnTo>
                  <a:pt x="13754" y="2133"/>
                </a:lnTo>
                <a:lnTo>
                  <a:pt x="6159" y="9728"/>
                </a:lnTo>
                <a:lnTo>
                  <a:pt x="4025" y="14871"/>
                </a:lnTo>
                <a:lnTo>
                  <a:pt x="4025" y="25603"/>
                </a:lnTo>
                <a:lnTo>
                  <a:pt x="6159" y="30759"/>
                </a:lnTo>
                <a:lnTo>
                  <a:pt x="13754" y="38341"/>
                </a:lnTo>
                <a:lnTo>
                  <a:pt x="18910" y="40474"/>
                </a:lnTo>
                <a:lnTo>
                  <a:pt x="677506" y="40474"/>
                </a:lnTo>
                <a:lnTo>
                  <a:pt x="682879" y="40474"/>
                </a:lnTo>
                <a:lnTo>
                  <a:pt x="688251" y="40474"/>
                </a:lnTo>
                <a:lnTo>
                  <a:pt x="1321219" y="40474"/>
                </a:lnTo>
                <a:lnTo>
                  <a:pt x="1321219" y="599770"/>
                </a:lnTo>
                <a:lnTo>
                  <a:pt x="688251" y="599770"/>
                </a:lnTo>
                <a:lnTo>
                  <a:pt x="677506" y="599770"/>
                </a:lnTo>
                <a:lnTo>
                  <a:pt x="18910" y="599770"/>
                </a:lnTo>
                <a:lnTo>
                  <a:pt x="13754" y="601903"/>
                </a:lnTo>
                <a:lnTo>
                  <a:pt x="6159" y="609485"/>
                </a:lnTo>
                <a:lnTo>
                  <a:pt x="4025" y="614641"/>
                </a:lnTo>
                <a:lnTo>
                  <a:pt x="4025" y="625373"/>
                </a:lnTo>
                <a:lnTo>
                  <a:pt x="6159" y="630516"/>
                </a:lnTo>
                <a:lnTo>
                  <a:pt x="13754" y="638111"/>
                </a:lnTo>
                <a:lnTo>
                  <a:pt x="18910" y="640245"/>
                </a:lnTo>
                <a:lnTo>
                  <a:pt x="662622" y="640245"/>
                </a:lnTo>
                <a:lnTo>
                  <a:pt x="662622" y="1199527"/>
                </a:lnTo>
                <a:lnTo>
                  <a:pt x="24282" y="1199527"/>
                </a:lnTo>
                <a:lnTo>
                  <a:pt x="21336" y="1198930"/>
                </a:lnTo>
                <a:lnTo>
                  <a:pt x="18300" y="1198994"/>
                </a:lnTo>
                <a:lnTo>
                  <a:pt x="0" y="1216355"/>
                </a:lnTo>
                <a:lnTo>
                  <a:pt x="0" y="1222362"/>
                </a:lnTo>
                <a:lnTo>
                  <a:pt x="21336" y="1239786"/>
                </a:lnTo>
                <a:lnTo>
                  <a:pt x="24282" y="1239189"/>
                </a:lnTo>
                <a:lnTo>
                  <a:pt x="677595" y="1239189"/>
                </a:lnTo>
                <a:lnTo>
                  <a:pt x="682879" y="1239189"/>
                </a:lnTo>
                <a:lnTo>
                  <a:pt x="685812" y="1239786"/>
                </a:lnTo>
                <a:lnTo>
                  <a:pt x="707161" y="1222362"/>
                </a:lnTo>
                <a:lnTo>
                  <a:pt x="707161" y="1216355"/>
                </a:lnTo>
                <a:lnTo>
                  <a:pt x="706488" y="1213396"/>
                </a:lnTo>
                <a:lnTo>
                  <a:pt x="703922" y="1207985"/>
                </a:lnTo>
                <a:lnTo>
                  <a:pt x="703122" y="1206969"/>
                </a:lnTo>
                <a:lnTo>
                  <a:pt x="703122" y="640245"/>
                </a:lnTo>
                <a:lnTo>
                  <a:pt x="1979815" y="640245"/>
                </a:lnTo>
                <a:lnTo>
                  <a:pt x="1979815" y="1219771"/>
                </a:lnTo>
                <a:lnTo>
                  <a:pt x="1980018" y="1224991"/>
                </a:lnTo>
                <a:lnTo>
                  <a:pt x="1982241" y="1229931"/>
                </a:lnTo>
                <a:lnTo>
                  <a:pt x="1989797" y="1237183"/>
                </a:lnTo>
                <a:lnTo>
                  <a:pt x="1994827" y="1239202"/>
                </a:lnTo>
                <a:lnTo>
                  <a:pt x="2000059" y="1239189"/>
                </a:lnTo>
                <a:lnTo>
                  <a:pt x="2005304" y="1239202"/>
                </a:lnTo>
                <a:lnTo>
                  <a:pt x="2010333" y="1237183"/>
                </a:lnTo>
                <a:lnTo>
                  <a:pt x="2017877" y="1229931"/>
                </a:lnTo>
                <a:lnTo>
                  <a:pt x="2020112" y="1224991"/>
                </a:lnTo>
                <a:lnTo>
                  <a:pt x="2020316" y="1219771"/>
                </a:lnTo>
                <a:lnTo>
                  <a:pt x="2020316" y="640245"/>
                </a:lnTo>
                <a:lnTo>
                  <a:pt x="2658656" y="640245"/>
                </a:lnTo>
                <a:lnTo>
                  <a:pt x="2664028" y="640245"/>
                </a:lnTo>
                <a:lnTo>
                  <a:pt x="2669184" y="638111"/>
                </a:lnTo>
                <a:lnTo>
                  <a:pt x="2676779" y="630516"/>
                </a:lnTo>
                <a:lnTo>
                  <a:pt x="2678912" y="625373"/>
                </a:lnTo>
                <a:lnTo>
                  <a:pt x="2678912" y="614641"/>
                </a:lnTo>
                <a:lnTo>
                  <a:pt x="2676779" y="609485"/>
                </a:lnTo>
                <a:lnTo>
                  <a:pt x="2669184" y="601903"/>
                </a:lnTo>
                <a:lnTo>
                  <a:pt x="2664028" y="599770"/>
                </a:lnTo>
                <a:lnTo>
                  <a:pt x="2005431" y="599770"/>
                </a:lnTo>
                <a:lnTo>
                  <a:pt x="1994700" y="599770"/>
                </a:lnTo>
                <a:lnTo>
                  <a:pt x="1361719" y="599770"/>
                </a:lnTo>
                <a:lnTo>
                  <a:pt x="1361719" y="40474"/>
                </a:lnTo>
                <a:lnTo>
                  <a:pt x="1994700" y="40474"/>
                </a:lnTo>
                <a:lnTo>
                  <a:pt x="2000059" y="40474"/>
                </a:lnTo>
                <a:lnTo>
                  <a:pt x="3981221" y="40474"/>
                </a:lnTo>
                <a:lnTo>
                  <a:pt x="3986377" y="38341"/>
                </a:lnTo>
                <a:lnTo>
                  <a:pt x="3993972" y="30759"/>
                </a:lnTo>
                <a:lnTo>
                  <a:pt x="3996105" y="25603"/>
                </a:lnTo>
                <a:lnTo>
                  <a:pt x="3996105" y="14871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18004C16-858A-48A8-ADE5-6A99EA4C1866}"/>
              </a:ext>
            </a:extLst>
          </p:cNvPr>
          <p:cNvSpPr/>
          <p:nvPr userDrawn="1"/>
        </p:nvSpPr>
        <p:spPr>
          <a:xfrm>
            <a:off x="15045463" y="5150185"/>
            <a:ext cx="707390" cy="41275"/>
          </a:xfrm>
          <a:custGeom>
            <a:avLst/>
            <a:gdLst/>
            <a:ahLst/>
            <a:cxnLst/>
            <a:rect l="l" t="t" r="r" b="b"/>
            <a:pathLst>
              <a:path w="707390" h="41275">
                <a:moveTo>
                  <a:pt x="688855" y="62"/>
                </a:moveTo>
                <a:lnTo>
                  <a:pt x="685818" y="0"/>
                </a:lnTo>
                <a:lnTo>
                  <a:pt x="682877" y="596"/>
                </a:lnTo>
                <a:lnTo>
                  <a:pt x="24281" y="596"/>
                </a:lnTo>
                <a:lnTo>
                  <a:pt x="21340" y="0"/>
                </a:lnTo>
                <a:lnTo>
                  <a:pt x="18304" y="62"/>
                </a:lnTo>
                <a:lnTo>
                  <a:pt x="12476" y="1501"/>
                </a:lnTo>
                <a:lnTo>
                  <a:pt x="0" y="17427"/>
                </a:lnTo>
                <a:lnTo>
                  <a:pt x="0" y="23425"/>
                </a:lnTo>
                <a:lnTo>
                  <a:pt x="21340" y="40853"/>
                </a:lnTo>
                <a:lnTo>
                  <a:pt x="24281" y="40256"/>
                </a:lnTo>
                <a:lnTo>
                  <a:pt x="682877" y="40256"/>
                </a:lnTo>
                <a:lnTo>
                  <a:pt x="685818" y="40853"/>
                </a:lnTo>
                <a:lnTo>
                  <a:pt x="688855" y="40788"/>
                </a:lnTo>
                <a:lnTo>
                  <a:pt x="694683" y="39348"/>
                </a:lnTo>
                <a:lnTo>
                  <a:pt x="707158" y="23425"/>
                </a:lnTo>
                <a:lnTo>
                  <a:pt x="707158" y="17427"/>
                </a:lnTo>
                <a:lnTo>
                  <a:pt x="694683" y="1501"/>
                </a:lnTo>
                <a:lnTo>
                  <a:pt x="688855" y="62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320238B8-8520-44E5-912F-76972D6DD3D6}"/>
              </a:ext>
            </a:extLst>
          </p:cNvPr>
          <p:cNvSpPr/>
          <p:nvPr userDrawn="1"/>
        </p:nvSpPr>
        <p:spPr>
          <a:xfrm>
            <a:off x="15704058" y="4547990"/>
            <a:ext cx="2683510" cy="2215515"/>
          </a:xfrm>
          <a:custGeom>
            <a:avLst/>
            <a:gdLst/>
            <a:ahLst/>
            <a:cxnLst/>
            <a:rect l="l" t="t" r="r" b="b"/>
            <a:pathLst>
              <a:path w="2683509" h="2215515">
                <a:moveTo>
                  <a:pt x="2682938" y="17424"/>
                </a:moveTo>
                <a:lnTo>
                  <a:pt x="2661602" y="0"/>
                </a:lnTo>
                <a:lnTo>
                  <a:pt x="2658656" y="596"/>
                </a:lnTo>
                <a:lnTo>
                  <a:pt x="2000059" y="596"/>
                </a:lnTo>
                <a:lnTo>
                  <a:pt x="1997125" y="0"/>
                </a:lnTo>
                <a:lnTo>
                  <a:pt x="1994077" y="63"/>
                </a:lnTo>
                <a:lnTo>
                  <a:pt x="1988261" y="1511"/>
                </a:lnTo>
                <a:lnTo>
                  <a:pt x="1975777" y="17424"/>
                </a:lnTo>
                <a:lnTo>
                  <a:pt x="1975777" y="23431"/>
                </a:lnTo>
                <a:lnTo>
                  <a:pt x="1976450" y="26390"/>
                </a:lnTo>
                <a:lnTo>
                  <a:pt x="1979015" y="31813"/>
                </a:lnTo>
                <a:lnTo>
                  <a:pt x="1979803" y="32816"/>
                </a:lnTo>
                <a:lnTo>
                  <a:pt x="1979803" y="602792"/>
                </a:lnTo>
                <a:lnTo>
                  <a:pt x="1361719" y="602792"/>
                </a:lnTo>
                <a:lnTo>
                  <a:pt x="1361719" y="32829"/>
                </a:lnTo>
                <a:lnTo>
                  <a:pt x="1362506" y="31813"/>
                </a:lnTo>
                <a:lnTo>
                  <a:pt x="1365084" y="26390"/>
                </a:lnTo>
                <a:lnTo>
                  <a:pt x="1365745" y="23431"/>
                </a:lnTo>
                <a:lnTo>
                  <a:pt x="1365745" y="17424"/>
                </a:lnTo>
                <a:lnTo>
                  <a:pt x="1344409" y="0"/>
                </a:lnTo>
                <a:lnTo>
                  <a:pt x="1341462" y="596"/>
                </a:lnTo>
                <a:lnTo>
                  <a:pt x="690994" y="596"/>
                </a:lnTo>
                <a:lnTo>
                  <a:pt x="688848" y="63"/>
                </a:lnTo>
                <a:lnTo>
                  <a:pt x="685812" y="0"/>
                </a:lnTo>
                <a:lnTo>
                  <a:pt x="682866" y="596"/>
                </a:lnTo>
                <a:lnTo>
                  <a:pt x="679932" y="0"/>
                </a:lnTo>
                <a:lnTo>
                  <a:pt x="676897" y="63"/>
                </a:lnTo>
                <a:lnTo>
                  <a:pt x="674738" y="596"/>
                </a:lnTo>
                <a:lnTo>
                  <a:pt x="24269" y="596"/>
                </a:lnTo>
                <a:lnTo>
                  <a:pt x="21336" y="0"/>
                </a:lnTo>
                <a:lnTo>
                  <a:pt x="18300" y="63"/>
                </a:lnTo>
                <a:lnTo>
                  <a:pt x="12471" y="1511"/>
                </a:lnTo>
                <a:lnTo>
                  <a:pt x="0" y="17424"/>
                </a:lnTo>
                <a:lnTo>
                  <a:pt x="0" y="23431"/>
                </a:lnTo>
                <a:lnTo>
                  <a:pt x="660" y="26390"/>
                </a:lnTo>
                <a:lnTo>
                  <a:pt x="3238" y="31813"/>
                </a:lnTo>
                <a:lnTo>
                  <a:pt x="4025" y="32829"/>
                </a:lnTo>
                <a:lnTo>
                  <a:pt x="4025" y="627583"/>
                </a:lnTo>
                <a:lnTo>
                  <a:pt x="6159" y="632739"/>
                </a:lnTo>
                <a:lnTo>
                  <a:pt x="13754" y="640321"/>
                </a:lnTo>
                <a:lnTo>
                  <a:pt x="18910" y="642454"/>
                </a:lnTo>
                <a:lnTo>
                  <a:pt x="24282" y="642454"/>
                </a:lnTo>
                <a:lnTo>
                  <a:pt x="29654" y="642454"/>
                </a:lnTo>
                <a:lnTo>
                  <a:pt x="34798" y="640321"/>
                </a:lnTo>
                <a:lnTo>
                  <a:pt x="42392" y="632739"/>
                </a:lnTo>
                <a:lnTo>
                  <a:pt x="44526" y="627583"/>
                </a:lnTo>
                <a:lnTo>
                  <a:pt x="44526" y="40259"/>
                </a:lnTo>
                <a:lnTo>
                  <a:pt x="662622" y="40259"/>
                </a:lnTo>
                <a:lnTo>
                  <a:pt x="662622" y="2200249"/>
                </a:lnTo>
                <a:lnTo>
                  <a:pt x="664756" y="2205393"/>
                </a:lnTo>
                <a:lnTo>
                  <a:pt x="672350" y="2212987"/>
                </a:lnTo>
                <a:lnTo>
                  <a:pt x="677506" y="2215121"/>
                </a:lnTo>
                <a:lnTo>
                  <a:pt x="682866" y="2215121"/>
                </a:lnTo>
                <a:lnTo>
                  <a:pt x="688238" y="2215121"/>
                </a:lnTo>
                <a:lnTo>
                  <a:pt x="693394" y="2212987"/>
                </a:lnTo>
                <a:lnTo>
                  <a:pt x="700989" y="2205393"/>
                </a:lnTo>
                <a:lnTo>
                  <a:pt x="703122" y="2200249"/>
                </a:lnTo>
                <a:lnTo>
                  <a:pt x="703122" y="40259"/>
                </a:lnTo>
                <a:lnTo>
                  <a:pt x="1321219" y="40259"/>
                </a:lnTo>
                <a:lnTo>
                  <a:pt x="1321219" y="610235"/>
                </a:lnTo>
                <a:lnTo>
                  <a:pt x="1320419" y="611251"/>
                </a:lnTo>
                <a:lnTo>
                  <a:pt x="1317853" y="616673"/>
                </a:lnTo>
                <a:lnTo>
                  <a:pt x="1317180" y="619633"/>
                </a:lnTo>
                <a:lnTo>
                  <a:pt x="1317180" y="625627"/>
                </a:lnTo>
                <a:lnTo>
                  <a:pt x="1338529" y="643051"/>
                </a:lnTo>
                <a:lnTo>
                  <a:pt x="1341462" y="642454"/>
                </a:lnTo>
                <a:lnTo>
                  <a:pt x="1346835" y="642454"/>
                </a:lnTo>
                <a:lnTo>
                  <a:pt x="1994687" y="642454"/>
                </a:lnTo>
                <a:lnTo>
                  <a:pt x="2000059" y="642454"/>
                </a:lnTo>
                <a:lnTo>
                  <a:pt x="2003005" y="643051"/>
                </a:lnTo>
                <a:lnTo>
                  <a:pt x="2024341" y="625627"/>
                </a:lnTo>
                <a:lnTo>
                  <a:pt x="2024341" y="619633"/>
                </a:lnTo>
                <a:lnTo>
                  <a:pt x="2023681" y="616673"/>
                </a:lnTo>
                <a:lnTo>
                  <a:pt x="2021103" y="611251"/>
                </a:lnTo>
                <a:lnTo>
                  <a:pt x="2020316" y="610247"/>
                </a:lnTo>
                <a:lnTo>
                  <a:pt x="2020316" y="40259"/>
                </a:lnTo>
                <a:lnTo>
                  <a:pt x="2658656" y="40259"/>
                </a:lnTo>
                <a:lnTo>
                  <a:pt x="2661602" y="40855"/>
                </a:lnTo>
                <a:lnTo>
                  <a:pt x="2664637" y="40792"/>
                </a:lnTo>
                <a:lnTo>
                  <a:pt x="2682938" y="23431"/>
                </a:lnTo>
                <a:lnTo>
                  <a:pt x="2682938" y="17424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EA72DD45-ED43-473C-B550-903C7E018495}"/>
              </a:ext>
            </a:extLst>
          </p:cNvPr>
          <p:cNvSpPr/>
          <p:nvPr userDrawn="1"/>
        </p:nvSpPr>
        <p:spPr>
          <a:xfrm>
            <a:off x="16247997" y="2033780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4887" y="0"/>
                </a:moveTo>
                <a:lnTo>
                  <a:pt x="94597" y="7204"/>
                </a:lnTo>
                <a:lnTo>
                  <a:pt x="58140" y="25795"/>
                </a:lnTo>
                <a:lnTo>
                  <a:pt x="28663" y="54167"/>
                </a:lnTo>
                <a:lnTo>
                  <a:pt x="8709" y="89874"/>
                </a:lnTo>
                <a:lnTo>
                  <a:pt x="0" y="129833"/>
                </a:lnTo>
                <a:lnTo>
                  <a:pt x="132" y="150281"/>
                </a:lnTo>
                <a:lnTo>
                  <a:pt x="9401" y="190226"/>
                </a:lnTo>
                <a:lnTo>
                  <a:pt x="29777" y="225568"/>
                </a:lnTo>
                <a:lnTo>
                  <a:pt x="59712" y="253619"/>
                </a:lnTo>
                <a:lnTo>
                  <a:pt x="96316" y="271673"/>
                </a:lnTo>
                <a:lnTo>
                  <a:pt x="136807" y="278355"/>
                </a:lnTo>
                <a:lnTo>
                  <a:pt x="157239" y="277177"/>
                </a:lnTo>
                <a:lnTo>
                  <a:pt x="196591" y="265932"/>
                </a:lnTo>
                <a:lnTo>
                  <a:pt x="230976" y="243748"/>
                </a:lnTo>
                <a:lnTo>
                  <a:pt x="257425" y="212539"/>
                </a:lnTo>
                <a:lnTo>
                  <a:pt x="273658" y="174996"/>
                </a:lnTo>
                <a:lnTo>
                  <a:pt x="278272" y="134360"/>
                </a:lnTo>
                <a:lnTo>
                  <a:pt x="277207" y="120743"/>
                </a:lnTo>
                <a:lnTo>
                  <a:pt x="266117" y="81500"/>
                </a:lnTo>
                <a:lnTo>
                  <a:pt x="244063" y="47188"/>
                </a:lnTo>
                <a:lnTo>
                  <a:pt x="212931" y="20769"/>
                </a:lnTo>
                <a:lnTo>
                  <a:pt x="175442" y="4570"/>
                </a:lnTo>
                <a:lnTo>
                  <a:pt x="134887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BC7956A3-A1A9-4947-8607-3EA1BE190782}"/>
              </a:ext>
            </a:extLst>
          </p:cNvPr>
          <p:cNvSpPr/>
          <p:nvPr userDrawn="1"/>
        </p:nvSpPr>
        <p:spPr>
          <a:xfrm>
            <a:off x="16906487" y="2031352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22" y="0"/>
                </a:moveTo>
                <a:lnTo>
                  <a:pt x="97002" y="6484"/>
                </a:lnTo>
                <a:lnTo>
                  <a:pt x="60213" y="24426"/>
                </a:lnTo>
                <a:lnTo>
                  <a:pt x="30231" y="52277"/>
                </a:lnTo>
                <a:lnTo>
                  <a:pt x="9644" y="87631"/>
                </a:lnTo>
                <a:lnTo>
                  <a:pt x="228" y="127436"/>
                </a:lnTo>
                <a:lnTo>
                  <a:pt x="0" y="147886"/>
                </a:lnTo>
                <a:lnTo>
                  <a:pt x="2796" y="168257"/>
                </a:lnTo>
                <a:lnTo>
                  <a:pt x="17128" y="206572"/>
                </a:lnTo>
                <a:lnTo>
                  <a:pt x="41985" y="239072"/>
                </a:lnTo>
                <a:lnTo>
                  <a:pt x="75222" y="262951"/>
                </a:lnTo>
                <a:lnTo>
                  <a:pt x="113971" y="276148"/>
                </a:lnTo>
                <a:lnTo>
                  <a:pt x="134432" y="278348"/>
                </a:lnTo>
                <a:lnTo>
                  <a:pt x="154884" y="277524"/>
                </a:lnTo>
                <a:lnTo>
                  <a:pt x="194432" y="266960"/>
                </a:lnTo>
                <a:lnTo>
                  <a:pt x="229201" y="245367"/>
                </a:lnTo>
                <a:lnTo>
                  <a:pt x="256188" y="214611"/>
                </a:lnTo>
                <a:lnTo>
                  <a:pt x="273065" y="177346"/>
                </a:lnTo>
                <a:lnTo>
                  <a:pt x="278375" y="136788"/>
                </a:lnTo>
                <a:lnTo>
                  <a:pt x="277543" y="123162"/>
                </a:lnTo>
                <a:lnTo>
                  <a:pt x="267136" y="83753"/>
                </a:lnTo>
                <a:lnTo>
                  <a:pt x="245693" y="49084"/>
                </a:lnTo>
                <a:lnTo>
                  <a:pt x="215045" y="22138"/>
                </a:lnTo>
                <a:lnTo>
                  <a:pt x="177868" y="5289"/>
                </a:lnTo>
                <a:lnTo>
                  <a:pt x="137422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3838C42E-DC8C-473F-95F0-EFF4F7DADEBA}"/>
              </a:ext>
            </a:extLst>
          </p:cNvPr>
          <p:cNvSpPr/>
          <p:nvPr userDrawn="1"/>
        </p:nvSpPr>
        <p:spPr>
          <a:xfrm>
            <a:off x="14930702" y="2031352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22" y="0"/>
                </a:moveTo>
                <a:lnTo>
                  <a:pt x="97002" y="6484"/>
                </a:lnTo>
                <a:lnTo>
                  <a:pt x="60213" y="24426"/>
                </a:lnTo>
                <a:lnTo>
                  <a:pt x="30231" y="52277"/>
                </a:lnTo>
                <a:lnTo>
                  <a:pt x="9644" y="87631"/>
                </a:lnTo>
                <a:lnTo>
                  <a:pt x="228" y="127436"/>
                </a:lnTo>
                <a:lnTo>
                  <a:pt x="0" y="147886"/>
                </a:lnTo>
                <a:lnTo>
                  <a:pt x="2796" y="168257"/>
                </a:lnTo>
                <a:lnTo>
                  <a:pt x="17128" y="206572"/>
                </a:lnTo>
                <a:lnTo>
                  <a:pt x="41985" y="239072"/>
                </a:lnTo>
                <a:lnTo>
                  <a:pt x="75222" y="262951"/>
                </a:lnTo>
                <a:lnTo>
                  <a:pt x="113971" y="276148"/>
                </a:lnTo>
                <a:lnTo>
                  <a:pt x="134432" y="278348"/>
                </a:lnTo>
                <a:lnTo>
                  <a:pt x="154884" y="277524"/>
                </a:lnTo>
                <a:lnTo>
                  <a:pt x="194432" y="266960"/>
                </a:lnTo>
                <a:lnTo>
                  <a:pt x="229201" y="245367"/>
                </a:lnTo>
                <a:lnTo>
                  <a:pt x="256188" y="214611"/>
                </a:lnTo>
                <a:lnTo>
                  <a:pt x="273065" y="177346"/>
                </a:lnTo>
                <a:lnTo>
                  <a:pt x="278375" y="136788"/>
                </a:lnTo>
                <a:lnTo>
                  <a:pt x="277543" y="123162"/>
                </a:lnTo>
                <a:lnTo>
                  <a:pt x="267136" y="83753"/>
                </a:lnTo>
                <a:lnTo>
                  <a:pt x="245693" y="49084"/>
                </a:lnTo>
                <a:lnTo>
                  <a:pt x="215045" y="22138"/>
                </a:lnTo>
                <a:lnTo>
                  <a:pt x="177868" y="5289"/>
                </a:lnTo>
                <a:lnTo>
                  <a:pt x="137422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83A9E05B-5C74-49F5-972E-4B58B2665ADE}"/>
              </a:ext>
            </a:extLst>
          </p:cNvPr>
          <p:cNvSpPr/>
          <p:nvPr userDrawn="1"/>
        </p:nvSpPr>
        <p:spPr>
          <a:xfrm>
            <a:off x="14930674" y="2630308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50" y="0"/>
                </a:moveTo>
                <a:lnTo>
                  <a:pt x="97078" y="6467"/>
                </a:lnTo>
                <a:lnTo>
                  <a:pt x="60322" y="24364"/>
                </a:lnTo>
                <a:lnTo>
                  <a:pt x="30349" y="52152"/>
                </a:lnTo>
                <a:lnTo>
                  <a:pt x="9739" y="87436"/>
                </a:lnTo>
                <a:lnTo>
                  <a:pt x="267" y="127178"/>
                </a:lnTo>
                <a:lnTo>
                  <a:pt x="0" y="147603"/>
                </a:lnTo>
                <a:lnTo>
                  <a:pt x="2749" y="167956"/>
                </a:lnTo>
                <a:lnTo>
                  <a:pt x="16971" y="206258"/>
                </a:lnTo>
                <a:lnTo>
                  <a:pt x="41708" y="238786"/>
                </a:lnTo>
                <a:lnTo>
                  <a:pt x="74830" y="262739"/>
                </a:lnTo>
                <a:lnTo>
                  <a:pt x="113485" y="276055"/>
                </a:lnTo>
                <a:lnTo>
                  <a:pt x="133913" y="278328"/>
                </a:lnTo>
                <a:lnTo>
                  <a:pt x="154344" y="277585"/>
                </a:lnTo>
                <a:lnTo>
                  <a:pt x="193888" y="267199"/>
                </a:lnTo>
                <a:lnTo>
                  <a:pt x="228714" y="245792"/>
                </a:lnTo>
                <a:lnTo>
                  <a:pt x="255820" y="215206"/>
                </a:lnTo>
                <a:lnTo>
                  <a:pt x="272872" y="178076"/>
                </a:lnTo>
                <a:lnTo>
                  <a:pt x="278403" y="137598"/>
                </a:lnTo>
                <a:lnTo>
                  <a:pt x="277573" y="123944"/>
                </a:lnTo>
                <a:lnTo>
                  <a:pt x="267180" y="84445"/>
                </a:lnTo>
                <a:lnTo>
                  <a:pt x="245762" y="49656"/>
                </a:lnTo>
                <a:lnTo>
                  <a:pt x="215134" y="22560"/>
                </a:lnTo>
                <a:lnTo>
                  <a:pt x="177951" y="5519"/>
                </a:lnTo>
                <a:lnTo>
                  <a:pt x="137450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C4BD011E-038A-4E79-88E7-5BF04F195E26}"/>
              </a:ext>
            </a:extLst>
          </p:cNvPr>
          <p:cNvSpPr/>
          <p:nvPr userDrawn="1"/>
        </p:nvSpPr>
        <p:spPr>
          <a:xfrm>
            <a:off x="18223386" y="2630712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307" y="0"/>
                </a:moveTo>
                <a:lnTo>
                  <a:pt x="96964" y="6577"/>
                </a:lnTo>
                <a:lnTo>
                  <a:pt x="60239" y="24586"/>
                </a:lnTo>
                <a:lnTo>
                  <a:pt x="30332" y="52475"/>
                </a:lnTo>
                <a:lnTo>
                  <a:pt x="9830" y="87809"/>
                </a:lnTo>
                <a:lnTo>
                  <a:pt x="473" y="127568"/>
                </a:lnTo>
                <a:lnTo>
                  <a:pt x="0" y="141239"/>
                </a:lnTo>
                <a:lnTo>
                  <a:pt x="3098" y="168487"/>
                </a:lnTo>
                <a:lnTo>
                  <a:pt x="24533" y="218136"/>
                </a:lnTo>
                <a:lnTo>
                  <a:pt x="63716" y="256165"/>
                </a:lnTo>
                <a:lnTo>
                  <a:pt x="114009" y="276130"/>
                </a:lnTo>
                <a:lnTo>
                  <a:pt x="141358" y="278433"/>
                </a:lnTo>
                <a:lnTo>
                  <a:pt x="168628" y="275337"/>
                </a:lnTo>
                <a:lnTo>
                  <a:pt x="218321" y="253921"/>
                </a:lnTo>
                <a:lnTo>
                  <a:pt x="256381" y="214771"/>
                </a:lnTo>
                <a:lnTo>
                  <a:pt x="276362" y="164519"/>
                </a:lnTo>
                <a:lnTo>
                  <a:pt x="278667" y="137193"/>
                </a:lnTo>
                <a:lnTo>
                  <a:pt x="277796" y="123541"/>
                </a:lnTo>
                <a:lnTo>
                  <a:pt x="267285" y="84072"/>
                </a:lnTo>
                <a:lnTo>
                  <a:pt x="245766" y="49346"/>
                </a:lnTo>
                <a:lnTo>
                  <a:pt x="215059" y="22337"/>
                </a:lnTo>
                <a:lnTo>
                  <a:pt x="177826" y="5403"/>
                </a:lnTo>
                <a:lnTo>
                  <a:pt x="137307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AED1808A-1114-4267-905E-E25753C59D5B}"/>
              </a:ext>
            </a:extLst>
          </p:cNvPr>
          <p:cNvSpPr/>
          <p:nvPr userDrawn="1"/>
        </p:nvSpPr>
        <p:spPr>
          <a:xfrm>
            <a:off x="18223475" y="3230365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0568" y="0"/>
                </a:moveTo>
                <a:lnTo>
                  <a:pt x="90426" y="8558"/>
                </a:lnTo>
                <a:lnTo>
                  <a:pt x="54696" y="28298"/>
                </a:lnTo>
                <a:lnTo>
                  <a:pt x="26098" y="57717"/>
                </a:lnTo>
                <a:lnTo>
                  <a:pt x="7391" y="93979"/>
                </a:lnTo>
                <a:lnTo>
                  <a:pt x="0" y="134320"/>
                </a:lnTo>
                <a:lnTo>
                  <a:pt x="824" y="154756"/>
                </a:lnTo>
                <a:lnTo>
                  <a:pt x="11397" y="194270"/>
                </a:lnTo>
                <a:lnTo>
                  <a:pt x="33007" y="229009"/>
                </a:lnTo>
                <a:lnTo>
                  <a:pt x="63788" y="255973"/>
                </a:lnTo>
                <a:lnTo>
                  <a:pt x="101085" y="272837"/>
                </a:lnTo>
                <a:lnTo>
                  <a:pt x="141677" y="278142"/>
                </a:lnTo>
                <a:lnTo>
                  <a:pt x="155314" y="277312"/>
                </a:lnTo>
                <a:lnTo>
                  <a:pt x="194755" y="266913"/>
                </a:lnTo>
                <a:lnTo>
                  <a:pt x="229455" y="245487"/>
                </a:lnTo>
                <a:lnTo>
                  <a:pt x="256422" y="214866"/>
                </a:lnTo>
                <a:lnTo>
                  <a:pt x="273285" y="177720"/>
                </a:lnTo>
                <a:lnTo>
                  <a:pt x="278580" y="137307"/>
                </a:lnTo>
                <a:lnTo>
                  <a:pt x="276819" y="116821"/>
                </a:lnTo>
                <a:lnTo>
                  <a:pt x="264494" y="77930"/>
                </a:lnTo>
                <a:lnTo>
                  <a:pt x="241266" y="44116"/>
                </a:lnTo>
                <a:lnTo>
                  <a:pt x="209375" y="18643"/>
                </a:lnTo>
                <a:lnTo>
                  <a:pt x="171250" y="3449"/>
                </a:lnTo>
                <a:lnTo>
                  <a:pt x="130568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2E612D99-9169-4BD4-A84A-E6B26EA6BCCA}"/>
              </a:ext>
            </a:extLst>
          </p:cNvPr>
          <p:cNvSpPr/>
          <p:nvPr userDrawn="1"/>
        </p:nvSpPr>
        <p:spPr>
          <a:xfrm>
            <a:off x="18223475" y="3830130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0568" y="0"/>
                </a:moveTo>
                <a:lnTo>
                  <a:pt x="90426" y="8558"/>
                </a:lnTo>
                <a:lnTo>
                  <a:pt x="54696" y="28298"/>
                </a:lnTo>
                <a:lnTo>
                  <a:pt x="26098" y="57717"/>
                </a:lnTo>
                <a:lnTo>
                  <a:pt x="7391" y="93979"/>
                </a:lnTo>
                <a:lnTo>
                  <a:pt x="0" y="134320"/>
                </a:lnTo>
                <a:lnTo>
                  <a:pt x="824" y="154756"/>
                </a:lnTo>
                <a:lnTo>
                  <a:pt x="11397" y="194270"/>
                </a:lnTo>
                <a:lnTo>
                  <a:pt x="33007" y="229009"/>
                </a:lnTo>
                <a:lnTo>
                  <a:pt x="63788" y="255973"/>
                </a:lnTo>
                <a:lnTo>
                  <a:pt x="101085" y="272837"/>
                </a:lnTo>
                <a:lnTo>
                  <a:pt x="141677" y="278142"/>
                </a:lnTo>
                <a:lnTo>
                  <a:pt x="155314" y="277312"/>
                </a:lnTo>
                <a:lnTo>
                  <a:pt x="194755" y="266913"/>
                </a:lnTo>
                <a:lnTo>
                  <a:pt x="229455" y="245487"/>
                </a:lnTo>
                <a:lnTo>
                  <a:pt x="256422" y="214864"/>
                </a:lnTo>
                <a:lnTo>
                  <a:pt x="273285" y="177718"/>
                </a:lnTo>
                <a:lnTo>
                  <a:pt x="278580" y="137307"/>
                </a:lnTo>
                <a:lnTo>
                  <a:pt x="276819" y="116821"/>
                </a:lnTo>
                <a:lnTo>
                  <a:pt x="264494" y="77930"/>
                </a:lnTo>
                <a:lnTo>
                  <a:pt x="241266" y="44116"/>
                </a:lnTo>
                <a:lnTo>
                  <a:pt x="209375" y="18643"/>
                </a:lnTo>
                <a:lnTo>
                  <a:pt x="171250" y="3449"/>
                </a:lnTo>
                <a:lnTo>
                  <a:pt x="130568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F824966E-7141-49AC-A068-3CD45A7F4413}"/>
              </a:ext>
            </a:extLst>
          </p:cNvPr>
          <p:cNvSpPr/>
          <p:nvPr userDrawn="1"/>
        </p:nvSpPr>
        <p:spPr>
          <a:xfrm>
            <a:off x="16906459" y="3829837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50" y="0"/>
                </a:moveTo>
                <a:lnTo>
                  <a:pt x="97078" y="6465"/>
                </a:lnTo>
                <a:lnTo>
                  <a:pt x="60322" y="24362"/>
                </a:lnTo>
                <a:lnTo>
                  <a:pt x="30349" y="52149"/>
                </a:lnTo>
                <a:lnTo>
                  <a:pt x="9739" y="87433"/>
                </a:lnTo>
                <a:lnTo>
                  <a:pt x="267" y="127175"/>
                </a:lnTo>
                <a:lnTo>
                  <a:pt x="0" y="147601"/>
                </a:lnTo>
                <a:lnTo>
                  <a:pt x="2749" y="167953"/>
                </a:lnTo>
                <a:lnTo>
                  <a:pt x="16971" y="206257"/>
                </a:lnTo>
                <a:lnTo>
                  <a:pt x="41708" y="238786"/>
                </a:lnTo>
                <a:lnTo>
                  <a:pt x="74830" y="262739"/>
                </a:lnTo>
                <a:lnTo>
                  <a:pt x="113485" y="276055"/>
                </a:lnTo>
                <a:lnTo>
                  <a:pt x="133913" y="278328"/>
                </a:lnTo>
                <a:lnTo>
                  <a:pt x="154344" y="277585"/>
                </a:lnTo>
                <a:lnTo>
                  <a:pt x="193888" y="267199"/>
                </a:lnTo>
                <a:lnTo>
                  <a:pt x="228714" y="245792"/>
                </a:lnTo>
                <a:lnTo>
                  <a:pt x="255820" y="215206"/>
                </a:lnTo>
                <a:lnTo>
                  <a:pt x="272872" y="178076"/>
                </a:lnTo>
                <a:lnTo>
                  <a:pt x="278403" y="137598"/>
                </a:lnTo>
                <a:lnTo>
                  <a:pt x="277573" y="123944"/>
                </a:lnTo>
                <a:lnTo>
                  <a:pt x="267180" y="84442"/>
                </a:lnTo>
                <a:lnTo>
                  <a:pt x="245762" y="49656"/>
                </a:lnTo>
                <a:lnTo>
                  <a:pt x="215135" y="22559"/>
                </a:lnTo>
                <a:lnTo>
                  <a:pt x="177952" y="5517"/>
                </a:lnTo>
                <a:lnTo>
                  <a:pt x="137450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3C9C7A73-7682-4309-B4EC-3BF81C34D094}"/>
              </a:ext>
            </a:extLst>
          </p:cNvPr>
          <p:cNvSpPr/>
          <p:nvPr userDrawn="1"/>
        </p:nvSpPr>
        <p:spPr>
          <a:xfrm>
            <a:off x="14272077" y="3829837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50" y="0"/>
                </a:moveTo>
                <a:lnTo>
                  <a:pt x="97078" y="6465"/>
                </a:lnTo>
                <a:lnTo>
                  <a:pt x="60322" y="24362"/>
                </a:lnTo>
                <a:lnTo>
                  <a:pt x="30349" y="52149"/>
                </a:lnTo>
                <a:lnTo>
                  <a:pt x="9739" y="87433"/>
                </a:lnTo>
                <a:lnTo>
                  <a:pt x="267" y="127175"/>
                </a:lnTo>
                <a:lnTo>
                  <a:pt x="0" y="147601"/>
                </a:lnTo>
                <a:lnTo>
                  <a:pt x="2749" y="167953"/>
                </a:lnTo>
                <a:lnTo>
                  <a:pt x="16971" y="206257"/>
                </a:lnTo>
                <a:lnTo>
                  <a:pt x="41708" y="238786"/>
                </a:lnTo>
                <a:lnTo>
                  <a:pt x="74830" y="262739"/>
                </a:lnTo>
                <a:lnTo>
                  <a:pt x="113485" y="276055"/>
                </a:lnTo>
                <a:lnTo>
                  <a:pt x="133913" y="278328"/>
                </a:lnTo>
                <a:lnTo>
                  <a:pt x="154345" y="277585"/>
                </a:lnTo>
                <a:lnTo>
                  <a:pt x="193890" y="267199"/>
                </a:lnTo>
                <a:lnTo>
                  <a:pt x="228714" y="245792"/>
                </a:lnTo>
                <a:lnTo>
                  <a:pt x="255820" y="215206"/>
                </a:lnTo>
                <a:lnTo>
                  <a:pt x="272873" y="178076"/>
                </a:lnTo>
                <a:lnTo>
                  <a:pt x="278404" y="137598"/>
                </a:lnTo>
                <a:lnTo>
                  <a:pt x="277574" y="123944"/>
                </a:lnTo>
                <a:lnTo>
                  <a:pt x="267181" y="84442"/>
                </a:lnTo>
                <a:lnTo>
                  <a:pt x="245763" y="49656"/>
                </a:lnTo>
                <a:lnTo>
                  <a:pt x="215135" y="22559"/>
                </a:lnTo>
                <a:lnTo>
                  <a:pt x="177952" y="5517"/>
                </a:lnTo>
                <a:lnTo>
                  <a:pt x="137450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74B395CC-1BBA-4086-A98D-0BEF30F1CB97}"/>
              </a:ext>
            </a:extLst>
          </p:cNvPr>
          <p:cNvSpPr/>
          <p:nvPr userDrawn="1"/>
        </p:nvSpPr>
        <p:spPr>
          <a:xfrm>
            <a:off x="14272077" y="3230073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50" y="0"/>
                </a:moveTo>
                <a:lnTo>
                  <a:pt x="97078" y="6467"/>
                </a:lnTo>
                <a:lnTo>
                  <a:pt x="60322" y="24364"/>
                </a:lnTo>
                <a:lnTo>
                  <a:pt x="30349" y="52151"/>
                </a:lnTo>
                <a:lnTo>
                  <a:pt x="9739" y="87433"/>
                </a:lnTo>
                <a:lnTo>
                  <a:pt x="267" y="127177"/>
                </a:lnTo>
                <a:lnTo>
                  <a:pt x="0" y="147603"/>
                </a:lnTo>
                <a:lnTo>
                  <a:pt x="2749" y="167956"/>
                </a:lnTo>
                <a:lnTo>
                  <a:pt x="16971" y="206258"/>
                </a:lnTo>
                <a:lnTo>
                  <a:pt x="41708" y="238786"/>
                </a:lnTo>
                <a:lnTo>
                  <a:pt x="74830" y="262739"/>
                </a:lnTo>
                <a:lnTo>
                  <a:pt x="113485" y="276055"/>
                </a:lnTo>
                <a:lnTo>
                  <a:pt x="133913" y="278328"/>
                </a:lnTo>
                <a:lnTo>
                  <a:pt x="154345" y="277585"/>
                </a:lnTo>
                <a:lnTo>
                  <a:pt x="193890" y="267199"/>
                </a:lnTo>
                <a:lnTo>
                  <a:pt x="228714" y="245792"/>
                </a:lnTo>
                <a:lnTo>
                  <a:pt x="255820" y="215206"/>
                </a:lnTo>
                <a:lnTo>
                  <a:pt x="272873" y="178076"/>
                </a:lnTo>
                <a:lnTo>
                  <a:pt x="278404" y="137598"/>
                </a:lnTo>
                <a:lnTo>
                  <a:pt x="277574" y="123944"/>
                </a:lnTo>
                <a:lnTo>
                  <a:pt x="267181" y="84445"/>
                </a:lnTo>
                <a:lnTo>
                  <a:pt x="245763" y="49656"/>
                </a:lnTo>
                <a:lnTo>
                  <a:pt x="215135" y="22559"/>
                </a:lnTo>
                <a:lnTo>
                  <a:pt x="177952" y="5517"/>
                </a:lnTo>
                <a:lnTo>
                  <a:pt x="137450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F37663A3-C560-4A47-B18C-08BFFAB511A1}"/>
              </a:ext>
            </a:extLst>
          </p:cNvPr>
          <p:cNvSpPr/>
          <p:nvPr userDrawn="1"/>
        </p:nvSpPr>
        <p:spPr>
          <a:xfrm>
            <a:off x="14272108" y="4429604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21" y="0"/>
                </a:moveTo>
                <a:lnTo>
                  <a:pt x="97001" y="6484"/>
                </a:lnTo>
                <a:lnTo>
                  <a:pt x="60212" y="24426"/>
                </a:lnTo>
                <a:lnTo>
                  <a:pt x="30230" y="52275"/>
                </a:lnTo>
                <a:lnTo>
                  <a:pt x="9643" y="87628"/>
                </a:lnTo>
                <a:lnTo>
                  <a:pt x="227" y="127435"/>
                </a:lnTo>
                <a:lnTo>
                  <a:pt x="0" y="147886"/>
                </a:lnTo>
                <a:lnTo>
                  <a:pt x="2796" y="168257"/>
                </a:lnTo>
                <a:lnTo>
                  <a:pt x="17128" y="206572"/>
                </a:lnTo>
                <a:lnTo>
                  <a:pt x="41985" y="239072"/>
                </a:lnTo>
                <a:lnTo>
                  <a:pt x="75222" y="262950"/>
                </a:lnTo>
                <a:lnTo>
                  <a:pt x="113970" y="276146"/>
                </a:lnTo>
                <a:lnTo>
                  <a:pt x="134431" y="278345"/>
                </a:lnTo>
                <a:lnTo>
                  <a:pt x="154884" y="277521"/>
                </a:lnTo>
                <a:lnTo>
                  <a:pt x="194432" y="266957"/>
                </a:lnTo>
                <a:lnTo>
                  <a:pt x="229201" y="245366"/>
                </a:lnTo>
                <a:lnTo>
                  <a:pt x="256188" y="214611"/>
                </a:lnTo>
                <a:lnTo>
                  <a:pt x="273065" y="177346"/>
                </a:lnTo>
                <a:lnTo>
                  <a:pt x="278375" y="136788"/>
                </a:lnTo>
                <a:lnTo>
                  <a:pt x="277544" y="123162"/>
                </a:lnTo>
                <a:lnTo>
                  <a:pt x="267136" y="83753"/>
                </a:lnTo>
                <a:lnTo>
                  <a:pt x="245692" y="49084"/>
                </a:lnTo>
                <a:lnTo>
                  <a:pt x="215044" y="22138"/>
                </a:lnTo>
                <a:lnTo>
                  <a:pt x="177867" y="5289"/>
                </a:lnTo>
                <a:lnTo>
                  <a:pt x="137421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7C2D1937-E177-4C39-85DC-AA00D87DC005}"/>
              </a:ext>
            </a:extLst>
          </p:cNvPr>
          <p:cNvSpPr/>
          <p:nvPr userDrawn="1"/>
        </p:nvSpPr>
        <p:spPr>
          <a:xfrm>
            <a:off x="18223678" y="4429604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7421" y="0"/>
                </a:moveTo>
                <a:lnTo>
                  <a:pt x="97001" y="6484"/>
                </a:lnTo>
                <a:lnTo>
                  <a:pt x="60212" y="24426"/>
                </a:lnTo>
                <a:lnTo>
                  <a:pt x="30230" y="52275"/>
                </a:lnTo>
                <a:lnTo>
                  <a:pt x="9643" y="87628"/>
                </a:lnTo>
                <a:lnTo>
                  <a:pt x="227" y="127435"/>
                </a:lnTo>
                <a:lnTo>
                  <a:pt x="0" y="147886"/>
                </a:lnTo>
                <a:lnTo>
                  <a:pt x="2796" y="168257"/>
                </a:lnTo>
                <a:lnTo>
                  <a:pt x="17128" y="206572"/>
                </a:lnTo>
                <a:lnTo>
                  <a:pt x="41985" y="239072"/>
                </a:lnTo>
                <a:lnTo>
                  <a:pt x="75222" y="262950"/>
                </a:lnTo>
                <a:lnTo>
                  <a:pt x="113970" y="276146"/>
                </a:lnTo>
                <a:lnTo>
                  <a:pt x="134431" y="278345"/>
                </a:lnTo>
                <a:lnTo>
                  <a:pt x="154884" y="277521"/>
                </a:lnTo>
                <a:lnTo>
                  <a:pt x="194432" y="266957"/>
                </a:lnTo>
                <a:lnTo>
                  <a:pt x="229201" y="245366"/>
                </a:lnTo>
                <a:lnTo>
                  <a:pt x="256188" y="214611"/>
                </a:lnTo>
                <a:lnTo>
                  <a:pt x="273065" y="177346"/>
                </a:lnTo>
                <a:lnTo>
                  <a:pt x="278375" y="136788"/>
                </a:lnTo>
                <a:lnTo>
                  <a:pt x="277544" y="123162"/>
                </a:lnTo>
                <a:lnTo>
                  <a:pt x="267136" y="83753"/>
                </a:lnTo>
                <a:lnTo>
                  <a:pt x="245692" y="49084"/>
                </a:lnTo>
                <a:lnTo>
                  <a:pt x="215044" y="22138"/>
                </a:lnTo>
                <a:lnTo>
                  <a:pt x="177867" y="5289"/>
                </a:lnTo>
                <a:lnTo>
                  <a:pt x="137421" y="0"/>
                </a:lnTo>
                <a:close/>
              </a:path>
            </a:pathLst>
          </a:custGeom>
          <a:solidFill>
            <a:srgbClr val="CC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1">
            <a:extLst>
              <a:ext uri="{FF2B5EF4-FFF2-40B4-BE49-F238E27FC236}">
                <a16:creationId xmlns:a16="http://schemas.microsoft.com/office/drawing/2014/main" id="{CE21A524-4AF4-4AB7-B5AF-E8AE106E9C2C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4930674" y="5028560"/>
            <a:ext cx="3104999" cy="5757823"/>
          </a:xfrm>
          <a:prstGeom prst="rect">
            <a:avLst/>
          </a:prstGeom>
        </p:spPr>
      </p:pic>
      <p:sp>
        <p:nvSpPr>
          <p:cNvPr id="54" name="Holder 3">
            <a:extLst>
              <a:ext uri="{FF2B5EF4-FFF2-40B4-BE49-F238E27FC236}">
                <a16:creationId xmlns:a16="http://schemas.microsoft.com/office/drawing/2014/main" id="{50EB579D-E6C5-4320-A106-5B1DF0E1039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16356" y="3172227"/>
            <a:ext cx="6209233" cy="2774784"/>
          </a:xfrm>
          <a:prstGeom prst="roundRect">
            <a:avLst/>
          </a:prstGeom>
          <a:ln w="28575">
            <a:solidFill>
              <a:srgbClr val="CC1D28"/>
            </a:solidFill>
          </a:ln>
        </p:spPr>
        <p:txBody>
          <a:bodyPr lIns="72000" tIns="216000" rIns="72000" bIns="216000" anchor="ctr" anchorCtr="0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8" name="Holder 2">
            <a:extLst>
              <a:ext uri="{FF2B5EF4-FFF2-40B4-BE49-F238E27FC236}">
                <a16:creationId xmlns:a16="http://schemas.microsoft.com/office/drawing/2014/main" id="{7208D4BC-0FF5-477E-800D-399FFB1E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2651" y="740385"/>
            <a:ext cx="4723332" cy="276999"/>
          </a:xfrm>
        </p:spPr>
        <p:txBody>
          <a:bodyPr lIns="0" tIns="0" rIns="0" bIns="0" anchor="ctr" anchorCtr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6" name="Holder 3">
            <a:extLst>
              <a:ext uri="{FF2B5EF4-FFF2-40B4-BE49-F238E27FC236}">
                <a16:creationId xmlns:a16="http://schemas.microsoft.com/office/drawing/2014/main" id="{892ED526-D95E-4653-9D1C-31BA4AC6A5A7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510845" y="3160598"/>
            <a:ext cx="6209233" cy="2774784"/>
          </a:xfrm>
          <a:prstGeom prst="roundRect">
            <a:avLst/>
          </a:prstGeom>
          <a:ln w="28575">
            <a:solidFill>
              <a:srgbClr val="CC1D28"/>
            </a:solidFill>
          </a:ln>
        </p:spPr>
        <p:txBody>
          <a:bodyPr lIns="72000" tIns="216000" rIns="72000" bIns="216000" anchor="ctr" anchorCtr="0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7" name="Holder 3">
            <a:extLst>
              <a:ext uri="{FF2B5EF4-FFF2-40B4-BE49-F238E27FC236}">
                <a16:creationId xmlns:a16="http://schemas.microsoft.com/office/drawing/2014/main" id="{F6201AF6-2CC1-40BD-8D1D-097E97AD55CC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62173" y="6245069"/>
            <a:ext cx="6209233" cy="2774784"/>
          </a:xfrm>
          <a:prstGeom prst="roundRect">
            <a:avLst/>
          </a:prstGeom>
          <a:ln w="28575">
            <a:solidFill>
              <a:srgbClr val="CC1D28"/>
            </a:solidFill>
          </a:ln>
        </p:spPr>
        <p:txBody>
          <a:bodyPr lIns="72000" tIns="216000" rIns="72000" bIns="216000" anchor="ctr" anchorCtr="0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8" name="Holder 3">
            <a:extLst>
              <a:ext uri="{FF2B5EF4-FFF2-40B4-BE49-F238E27FC236}">
                <a16:creationId xmlns:a16="http://schemas.microsoft.com/office/drawing/2014/main" id="{53D809BF-C997-49A0-B282-C95CD41FE80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7456662" y="6233440"/>
            <a:ext cx="6209233" cy="2774784"/>
          </a:xfrm>
          <a:prstGeom prst="roundRect">
            <a:avLst/>
          </a:prstGeom>
          <a:ln w="28575">
            <a:solidFill>
              <a:srgbClr val="CC1D28"/>
            </a:solidFill>
          </a:ln>
        </p:spPr>
        <p:txBody>
          <a:bodyPr lIns="72000" tIns="216000" rIns="72000" bIns="216000" anchor="ctr" anchorCtr="0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85E199E8-D812-43B7-976B-0F418295532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232" y="640838"/>
            <a:ext cx="84007" cy="95650"/>
          </a:xfrm>
          <a:prstGeom prst="rect">
            <a:avLst/>
          </a:prstGeom>
        </p:spPr>
      </p:pic>
      <p:pic>
        <p:nvPicPr>
          <p:cNvPr id="7" name="object 3">
            <a:extLst>
              <a:ext uri="{FF2B5EF4-FFF2-40B4-BE49-F238E27FC236}">
                <a16:creationId xmlns:a16="http://schemas.microsoft.com/office/drawing/2014/main" id="{5E4CDB21-85F2-4243-9243-98AE4945E115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35977" y="712983"/>
            <a:ext cx="1527677" cy="295599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41798256-A5A7-4FAF-A0E6-49B6A38D904F}"/>
              </a:ext>
            </a:extLst>
          </p:cNvPr>
          <p:cNvSpPr/>
          <p:nvPr userDrawn="1"/>
        </p:nvSpPr>
        <p:spPr>
          <a:xfrm>
            <a:off x="1264437" y="523550"/>
            <a:ext cx="663575" cy="663575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421144" y="265518"/>
                </a:moveTo>
                <a:lnTo>
                  <a:pt x="349288" y="242176"/>
                </a:lnTo>
                <a:lnTo>
                  <a:pt x="349288" y="254215"/>
                </a:lnTo>
                <a:lnTo>
                  <a:pt x="262305" y="254215"/>
                </a:lnTo>
                <a:lnTo>
                  <a:pt x="262305" y="239153"/>
                </a:lnTo>
                <a:lnTo>
                  <a:pt x="266090" y="235381"/>
                </a:lnTo>
                <a:lnTo>
                  <a:pt x="292557" y="235381"/>
                </a:lnTo>
                <a:lnTo>
                  <a:pt x="349288" y="254215"/>
                </a:lnTo>
                <a:lnTo>
                  <a:pt x="349288" y="242176"/>
                </a:lnTo>
                <a:lnTo>
                  <a:pt x="334162" y="237261"/>
                </a:lnTo>
                <a:lnTo>
                  <a:pt x="411683" y="237261"/>
                </a:lnTo>
                <a:lnTo>
                  <a:pt x="405523" y="235381"/>
                </a:lnTo>
                <a:lnTo>
                  <a:pt x="393204" y="231622"/>
                </a:lnTo>
                <a:lnTo>
                  <a:pt x="356247" y="220319"/>
                </a:lnTo>
                <a:lnTo>
                  <a:pt x="326593" y="211264"/>
                </a:lnTo>
                <a:lnTo>
                  <a:pt x="326593" y="220319"/>
                </a:lnTo>
                <a:lnTo>
                  <a:pt x="281851" y="220319"/>
                </a:lnTo>
                <a:lnTo>
                  <a:pt x="258521" y="212788"/>
                </a:lnTo>
                <a:lnTo>
                  <a:pt x="249072" y="219075"/>
                </a:lnTo>
                <a:lnTo>
                  <a:pt x="249072" y="239153"/>
                </a:lnTo>
                <a:lnTo>
                  <a:pt x="249072" y="254215"/>
                </a:lnTo>
                <a:lnTo>
                  <a:pt x="228269" y="254215"/>
                </a:lnTo>
                <a:lnTo>
                  <a:pt x="228269" y="241033"/>
                </a:lnTo>
                <a:lnTo>
                  <a:pt x="233946" y="235381"/>
                </a:lnTo>
                <a:lnTo>
                  <a:pt x="245287" y="235381"/>
                </a:lnTo>
                <a:lnTo>
                  <a:pt x="249072" y="239153"/>
                </a:lnTo>
                <a:lnTo>
                  <a:pt x="249072" y="219075"/>
                </a:lnTo>
                <a:lnTo>
                  <a:pt x="247180" y="220319"/>
                </a:lnTo>
                <a:lnTo>
                  <a:pt x="228269" y="220319"/>
                </a:lnTo>
                <a:lnTo>
                  <a:pt x="228269" y="201485"/>
                </a:lnTo>
                <a:lnTo>
                  <a:pt x="228269" y="193954"/>
                </a:lnTo>
                <a:lnTo>
                  <a:pt x="326593" y="220319"/>
                </a:lnTo>
                <a:lnTo>
                  <a:pt x="326593" y="211264"/>
                </a:lnTo>
                <a:lnTo>
                  <a:pt x="269989" y="193954"/>
                </a:lnTo>
                <a:lnTo>
                  <a:pt x="220713" y="178892"/>
                </a:lnTo>
                <a:lnTo>
                  <a:pt x="209359" y="187566"/>
                </a:lnTo>
                <a:lnTo>
                  <a:pt x="209359" y="201485"/>
                </a:lnTo>
                <a:lnTo>
                  <a:pt x="209359" y="220319"/>
                </a:lnTo>
                <a:lnTo>
                  <a:pt x="186677" y="220319"/>
                </a:lnTo>
                <a:lnTo>
                  <a:pt x="209359" y="201485"/>
                </a:lnTo>
                <a:lnTo>
                  <a:pt x="209359" y="187566"/>
                </a:lnTo>
                <a:lnTo>
                  <a:pt x="163982" y="222199"/>
                </a:lnTo>
                <a:lnTo>
                  <a:pt x="163982" y="237261"/>
                </a:lnTo>
                <a:lnTo>
                  <a:pt x="179108" y="237261"/>
                </a:lnTo>
                <a:lnTo>
                  <a:pt x="179108" y="231622"/>
                </a:lnTo>
                <a:lnTo>
                  <a:pt x="205587" y="231622"/>
                </a:lnTo>
                <a:lnTo>
                  <a:pt x="209359" y="235381"/>
                </a:lnTo>
                <a:lnTo>
                  <a:pt x="209359" y="254215"/>
                </a:lnTo>
                <a:lnTo>
                  <a:pt x="201803" y="254215"/>
                </a:lnTo>
                <a:lnTo>
                  <a:pt x="201803" y="265518"/>
                </a:lnTo>
                <a:lnTo>
                  <a:pt x="209359" y="265518"/>
                </a:lnTo>
                <a:lnTo>
                  <a:pt x="209359" y="510311"/>
                </a:lnTo>
                <a:lnTo>
                  <a:pt x="228269" y="521614"/>
                </a:lnTo>
                <a:lnTo>
                  <a:pt x="228269" y="265518"/>
                </a:lnTo>
                <a:lnTo>
                  <a:pt x="245287" y="265518"/>
                </a:lnTo>
                <a:lnTo>
                  <a:pt x="249072" y="269278"/>
                </a:lnTo>
                <a:lnTo>
                  <a:pt x="249072" y="531025"/>
                </a:lnTo>
                <a:lnTo>
                  <a:pt x="262305" y="536676"/>
                </a:lnTo>
                <a:lnTo>
                  <a:pt x="262305" y="269278"/>
                </a:lnTo>
                <a:lnTo>
                  <a:pt x="266090" y="265518"/>
                </a:lnTo>
                <a:lnTo>
                  <a:pt x="421144" y="265518"/>
                </a:lnTo>
                <a:close/>
              </a:path>
              <a:path w="663575" h="663575">
                <a:moveTo>
                  <a:pt x="532942" y="321551"/>
                </a:moveTo>
                <a:lnTo>
                  <a:pt x="518045" y="298919"/>
                </a:lnTo>
                <a:lnTo>
                  <a:pt x="506857" y="298919"/>
                </a:lnTo>
                <a:lnTo>
                  <a:pt x="506857" y="257429"/>
                </a:lnTo>
                <a:lnTo>
                  <a:pt x="488226" y="234797"/>
                </a:lnTo>
                <a:lnTo>
                  <a:pt x="436054" y="246113"/>
                </a:lnTo>
                <a:lnTo>
                  <a:pt x="436054" y="280060"/>
                </a:lnTo>
                <a:lnTo>
                  <a:pt x="398780" y="291376"/>
                </a:lnTo>
                <a:lnTo>
                  <a:pt x="398780" y="366814"/>
                </a:lnTo>
                <a:lnTo>
                  <a:pt x="350329" y="378129"/>
                </a:lnTo>
                <a:lnTo>
                  <a:pt x="350329" y="408305"/>
                </a:lnTo>
                <a:lnTo>
                  <a:pt x="320509" y="415848"/>
                </a:lnTo>
                <a:lnTo>
                  <a:pt x="320509" y="464883"/>
                </a:lnTo>
                <a:lnTo>
                  <a:pt x="286969" y="472427"/>
                </a:lnTo>
                <a:lnTo>
                  <a:pt x="286969" y="544080"/>
                </a:lnTo>
                <a:lnTo>
                  <a:pt x="298157" y="545973"/>
                </a:lnTo>
                <a:lnTo>
                  <a:pt x="298157" y="481850"/>
                </a:lnTo>
                <a:lnTo>
                  <a:pt x="320509" y="476186"/>
                </a:lnTo>
                <a:lnTo>
                  <a:pt x="320509" y="547852"/>
                </a:lnTo>
                <a:lnTo>
                  <a:pt x="331698" y="547852"/>
                </a:lnTo>
                <a:lnTo>
                  <a:pt x="331698" y="425272"/>
                </a:lnTo>
                <a:lnTo>
                  <a:pt x="350329" y="419620"/>
                </a:lnTo>
                <a:lnTo>
                  <a:pt x="350329" y="547852"/>
                </a:lnTo>
                <a:lnTo>
                  <a:pt x="361505" y="545973"/>
                </a:lnTo>
                <a:lnTo>
                  <a:pt x="361505" y="387553"/>
                </a:lnTo>
                <a:lnTo>
                  <a:pt x="398780" y="378129"/>
                </a:lnTo>
                <a:lnTo>
                  <a:pt x="398780" y="536536"/>
                </a:lnTo>
                <a:lnTo>
                  <a:pt x="409956" y="532765"/>
                </a:lnTo>
                <a:lnTo>
                  <a:pt x="409956" y="298919"/>
                </a:lnTo>
                <a:lnTo>
                  <a:pt x="436054" y="291376"/>
                </a:lnTo>
                <a:lnTo>
                  <a:pt x="436054" y="521449"/>
                </a:lnTo>
                <a:lnTo>
                  <a:pt x="447230" y="513905"/>
                </a:lnTo>
                <a:lnTo>
                  <a:pt x="447230" y="255536"/>
                </a:lnTo>
                <a:lnTo>
                  <a:pt x="484505" y="247992"/>
                </a:lnTo>
                <a:lnTo>
                  <a:pt x="495681" y="261200"/>
                </a:lnTo>
                <a:lnTo>
                  <a:pt x="495681" y="472427"/>
                </a:lnTo>
                <a:lnTo>
                  <a:pt x="506857" y="459219"/>
                </a:lnTo>
                <a:lnTo>
                  <a:pt x="506857" y="314007"/>
                </a:lnTo>
                <a:lnTo>
                  <a:pt x="514311" y="314007"/>
                </a:lnTo>
                <a:lnTo>
                  <a:pt x="521766" y="325323"/>
                </a:lnTo>
                <a:lnTo>
                  <a:pt x="521766" y="434708"/>
                </a:lnTo>
                <a:lnTo>
                  <a:pt x="532942" y="412076"/>
                </a:lnTo>
                <a:lnTo>
                  <a:pt x="532942" y="321551"/>
                </a:lnTo>
                <a:close/>
              </a:path>
              <a:path w="663575" h="663575">
                <a:moveTo>
                  <a:pt x="618667" y="331698"/>
                </a:moveTo>
                <a:lnTo>
                  <a:pt x="614908" y="285153"/>
                </a:lnTo>
                <a:lnTo>
                  <a:pt x="604037" y="240995"/>
                </a:lnTo>
                <a:lnTo>
                  <a:pt x="586638" y="199809"/>
                </a:lnTo>
                <a:lnTo>
                  <a:pt x="573354" y="178422"/>
                </a:lnTo>
                <a:lnTo>
                  <a:pt x="573354" y="331698"/>
                </a:lnTo>
                <a:lnTo>
                  <a:pt x="568452" y="380403"/>
                </a:lnTo>
                <a:lnTo>
                  <a:pt x="554367" y="425767"/>
                </a:lnTo>
                <a:lnTo>
                  <a:pt x="532079" y="466813"/>
                </a:lnTo>
                <a:lnTo>
                  <a:pt x="502577" y="502577"/>
                </a:lnTo>
                <a:lnTo>
                  <a:pt x="466813" y="532079"/>
                </a:lnTo>
                <a:lnTo>
                  <a:pt x="425754" y="554367"/>
                </a:lnTo>
                <a:lnTo>
                  <a:pt x="380403" y="568452"/>
                </a:lnTo>
                <a:lnTo>
                  <a:pt x="331698" y="573354"/>
                </a:lnTo>
                <a:lnTo>
                  <a:pt x="282994" y="568452"/>
                </a:lnTo>
                <a:lnTo>
                  <a:pt x="237629" y="554367"/>
                </a:lnTo>
                <a:lnTo>
                  <a:pt x="196583" y="532079"/>
                </a:lnTo>
                <a:lnTo>
                  <a:pt x="160820" y="502577"/>
                </a:lnTo>
                <a:lnTo>
                  <a:pt x="131305" y="466813"/>
                </a:lnTo>
                <a:lnTo>
                  <a:pt x="109029" y="425767"/>
                </a:lnTo>
                <a:lnTo>
                  <a:pt x="94945" y="380403"/>
                </a:lnTo>
                <a:lnTo>
                  <a:pt x="90030" y="331698"/>
                </a:lnTo>
                <a:lnTo>
                  <a:pt x="94945" y="282994"/>
                </a:lnTo>
                <a:lnTo>
                  <a:pt x="109029" y="237629"/>
                </a:lnTo>
                <a:lnTo>
                  <a:pt x="131305" y="196583"/>
                </a:lnTo>
                <a:lnTo>
                  <a:pt x="160820" y="160820"/>
                </a:lnTo>
                <a:lnTo>
                  <a:pt x="196583" y="131305"/>
                </a:lnTo>
                <a:lnTo>
                  <a:pt x="237629" y="109029"/>
                </a:lnTo>
                <a:lnTo>
                  <a:pt x="282994" y="94945"/>
                </a:lnTo>
                <a:lnTo>
                  <a:pt x="331698" y="90030"/>
                </a:lnTo>
                <a:lnTo>
                  <a:pt x="380403" y="94945"/>
                </a:lnTo>
                <a:lnTo>
                  <a:pt x="425754" y="109029"/>
                </a:lnTo>
                <a:lnTo>
                  <a:pt x="466813" y="131305"/>
                </a:lnTo>
                <a:lnTo>
                  <a:pt x="502577" y="160820"/>
                </a:lnTo>
                <a:lnTo>
                  <a:pt x="532079" y="196583"/>
                </a:lnTo>
                <a:lnTo>
                  <a:pt x="554367" y="237629"/>
                </a:lnTo>
                <a:lnTo>
                  <a:pt x="568452" y="282994"/>
                </a:lnTo>
                <a:lnTo>
                  <a:pt x="573354" y="331698"/>
                </a:lnTo>
                <a:lnTo>
                  <a:pt x="573354" y="178422"/>
                </a:lnTo>
                <a:lnTo>
                  <a:pt x="534619" y="128778"/>
                </a:lnTo>
                <a:lnTo>
                  <a:pt x="501180" y="100088"/>
                </a:lnTo>
                <a:lnTo>
                  <a:pt x="463575" y="76758"/>
                </a:lnTo>
                <a:lnTo>
                  <a:pt x="422402" y="59347"/>
                </a:lnTo>
                <a:lnTo>
                  <a:pt x="378244" y="48475"/>
                </a:lnTo>
                <a:lnTo>
                  <a:pt x="331698" y="44716"/>
                </a:lnTo>
                <a:lnTo>
                  <a:pt x="285140" y="48475"/>
                </a:lnTo>
                <a:lnTo>
                  <a:pt x="240995" y="59347"/>
                </a:lnTo>
                <a:lnTo>
                  <a:pt x="199809" y="76758"/>
                </a:lnTo>
                <a:lnTo>
                  <a:pt x="162217" y="100088"/>
                </a:lnTo>
                <a:lnTo>
                  <a:pt x="128778" y="128778"/>
                </a:lnTo>
                <a:lnTo>
                  <a:pt x="100088" y="162217"/>
                </a:lnTo>
                <a:lnTo>
                  <a:pt x="76758" y="199809"/>
                </a:lnTo>
                <a:lnTo>
                  <a:pt x="59347" y="240995"/>
                </a:lnTo>
                <a:lnTo>
                  <a:pt x="48475" y="285153"/>
                </a:lnTo>
                <a:lnTo>
                  <a:pt x="44716" y="331698"/>
                </a:lnTo>
                <a:lnTo>
                  <a:pt x="48475" y="378244"/>
                </a:lnTo>
                <a:lnTo>
                  <a:pt x="59347" y="422402"/>
                </a:lnTo>
                <a:lnTo>
                  <a:pt x="76758" y="463575"/>
                </a:lnTo>
                <a:lnTo>
                  <a:pt x="100088" y="501180"/>
                </a:lnTo>
                <a:lnTo>
                  <a:pt x="128778" y="534619"/>
                </a:lnTo>
                <a:lnTo>
                  <a:pt x="162217" y="563295"/>
                </a:lnTo>
                <a:lnTo>
                  <a:pt x="199809" y="586638"/>
                </a:lnTo>
                <a:lnTo>
                  <a:pt x="240995" y="604037"/>
                </a:lnTo>
                <a:lnTo>
                  <a:pt x="285140" y="614908"/>
                </a:lnTo>
                <a:lnTo>
                  <a:pt x="331698" y="618667"/>
                </a:lnTo>
                <a:lnTo>
                  <a:pt x="378244" y="614908"/>
                </a:lnTo>
                <a:lnTo>
                  <a:pt x="422402" y="604037"/>
                </a:lnTo>
                <a:lnTo>
                  <a:pt x="463575" y="586638"/>
                </a:lnTo>
                <a:lnTo>
                  <a:pt x="484974" y="573354"/>
                </a:lnTo>
                <a:lnTo>
                  <a:pt x="501180" y="563295"/>
                </a:lnTo>
                <a:lnTo>
                  <a:pt x="534619" y="534619"/>
                </a:lnTo>
                <a:lnTo>
                  <a:pt x="563295" y="501180"/>
                </a:lnTo>
                <a:lnTo>
                  <a:pt x="586638" y="463575"/>
                </a:lnTo>
                <a:lnTo>
                  <a:pt x="604037" y="422402"/>
                </a:lnTo>
                <a:lnTo>
                  <a:pt x="614908" y="378244"/>
                </a:lnTo>
                <a:lnTo>
                  <a:pt x="618667" y="331698"/>
                </a:lnTo>
                <a:close/>
              </a:path>
              <a:path w="663575" h="663575">
                <a:moveTo>
                  <a:pt x="663397" y="331698"/>
                </a:moveTo>
                <a:lnTo>
                  <a:pt x="659790" y="282676"/>
                </a:lnTo>
                <a:lnTo>
                  <a:pt x="649351" y="235902"/>
                </a:lnTo>
                <a:lnTo>
                  <a:pt x="644753" y="223850"/>
                </a:lnTo>
                <a:lnTo>
                  <a:pt x="644753" y="331698"/>
                </a:lnTo>
                <a:lnTo>
                  <a:pt x="641362" y="377952"/>
                </a:lnTo>
                <a:lnTo>
                  <a:pt x="631507" y="422109"/>
                </a:lnTo>
                <a:lnTo>
                  <a:pt x="615657" y="463677"/>
                </a:lnTo>
                <a:lnTo>
                  <a:pt x="594321" y="502158"/>
                </a:lnTo>
                <a:lnTo>
                  <a:pt x="567969" y="537083"/>
                </a:lnTo>
                <a:lnTo>
                  <a:pt x="537083" y="567969"/>
                </a:lnTo>
                <a:lnTo>
                  <a:pt x="502158" y="594321"/>
                </a:lnTo>
                <a:lnTo>
                  <a:pt x="463677" y="615657"/>
                </a:lnTo>
                <a:lnTo>
                  <a:pt x="422109" y="631507"/>
                </a:lnTo>
                <a:lnTo>
                  <a:pt x="377952" y="641362"/>
                </a:lnTo>
                <a:lnTo>
                  <a:pt x="331698" y="644753"/>
                </a:lnTo>
                <a:lnTo>
                  <a:pt x="285432" y="641362"/>
                </a:lnTo>
                <a:lnTo>
                  <a:pt x="241274" y="631507"/>
                </a:lnTo>
                <a:lnTo>
                  <a:pt x="199720" y="615657"/>
                </a:lnTo>
                <a:lnTo>
                  <a:pt x="161226" y="594321"/>
                </a:lnTo>
                <a:lnTo>
                  <a:pt x="126301" y="567969"/>
                </a:lnTo>
                <a:lnTo>
                  <a:pt x="95427" y="537083"/>
                </a:lnTo>
                <a:lnTo>
                  <a:pt x="69075" y="502158"/>
                </a:lnTo>
                <a:lnTo>
                  <a:pt x="47726" y="463677"/>
                </a:lnTo>
                <a:lnTo>
                  <a:pt x="31889" y="422109"/>
                </a:lnTo>
                <a:lnTo>
                  <a:pt x="22021" y="377952"/>
                </a:lnTo>
                <a:lnTo>
                  <a:pt x="18630" y="331698"/>
                </a:lnTo>
                <a:lnTo>
                  <a:pt x="22021" y="285432"/>
                </a:lnTo>
                <a:lnTo>
                  <a:pt x="31889" y="241274"/>
                </a:lnTo>
                <a:lnTo>
                  <a:pt x="47726" y="199720"/>
                </a:lnTo>
                <a:lnTo>
                  <a:pt x="69075" y="161226"/>
                </a:lnTo>
                <a:lnTo>
                  <a:pt x="95427" y="126301"/>
                </a:lnTo>
                <a:lnTo>
                  <a:pt x="126301" y="95427"/>
                </a:lnTo>
                <a:lnTo>
                  <a:pt x="161226" y="69075"/>
                </a:lnTo>
                <a:lnTo>
                  <a:pt x="199720" y="47726"/>
                </a:lnTo>
                <a:lnTo>
                  <a:pt x="241274" y="31889"/>
                </a:lnTo>
                <a:lnTo>
                  <a:pt x="285432" y="22034"/>
                </a:lnTo>
                <a:lnTo>
                  <a:pt x="331698" y="18630"/>
                </a:lnTo>
                <a:lnTo>
                  <a:pt x="377952" y="22034"/>
                </a:lnTo>
                <a:lnTo>
                  <a:pt x="422109" y="31889"/>
                </a:lnTo>
                <a:lnTo>
                  <a:pt x="463677" y="47726"/>
                </a:lnTo>
                <a:lnTo>
                  <a:pt x="502158" y="69075"/>
                </a:lnTo>
                <a:lnTo>
                  <a:pt x="537083" y="95427"/>
                </a:lnTo>
                <a:lnTo>
                  <a:pt x="567969" y="126301"/>
                </a:lnTo>
                <a:lnTo>
                  <a:pt x="594321" y="161226"/>
                </a:lnTo>
                <a:lnTo>
                  <a:pt x="615657" y="199720"/>
                </a:lnTo>
                <a:lnTo>
                  <a:pt x="631507" y="241274"/>
                </a:lnTo>
                <a:lnTo>
                  <a:pt x="641362" y="285432"/>
                </a:lnTo>
                <a:lnTo>
                  <a:pt x="644753" y="331698"/>
                </a:lnTo>
                <a:lnTo>
                  <a:pt x="644753" y="223850"/>
                </a:lnTo>
                <a:lnTo>
                  <a:pt x="609955" y="151079"/>
                </a:lnTo>
                <a:lnTo>
                  <a:pt x="582028" y="114084"/>
                </a:lnTo>
                <a:lnTo>
                  <a:pt x="549313" y="81356"/>
                </a:lnTo>
                <a:lnTo>
                  <a:pt x="512305" y="53441"/>
                </a:lnTo>
                <a:lnTo>
                  <a:pt x="471525" y="30822"/>
                </a:lnTo>
                <a:lnTo>
                  <a:pt x="427494" y="14046"/>
                </a:lnTo>
                <a:lnTo>
                  <a:pt x="380707" y="3594"/>
                </a:lnTo>
                <a:lnTo>
                  <a:pt x="331698" y="0"/>
                </a:lnTo>
                <a:lnTo>
                  <a:pt x="282676" y="3594"/>
                </a:lnTo>
                <a:lnTo>
                  <a:pt x="235902" y="14046"/>
                </a:lnTo>
                <a:lnTo>
                  <a:pt x="191858" y="30822"/>
                </a:lnTo>
                <a:lnTo>
                  <a:pt x="151079" y="53441"/>
                </a:lnTo>
                <a:lnTo>
                  <a:pt x="114084" y="81356"/>
                </a:lnTo>
                <a:lnTo>
                  <a:pt x="81356" y="114084"/>
                </a:lnTo>
                <a:lnTo>
                  <a:pt x="53441" y="151079"/>
                </a:lnTo>
                <a:lnTo>
                  <a:pt x="30822" y="191858"/>
                </a:lnTo>
                <a:lnTo>
                  <a:pt x="14046" y="235902"/>
                </a:lnTo>
                <a:lnTo>
                  <a:pt x="3594" y="282676"/>
                </a:lnTo>
                <a:lnTo>
                  <a:pt x="0" y="331698"/>
                </a:lnTo>
                <a:lnTo>
                  <a:pt x="3594" y="380707"/>
                </a:lnTo>
                <a:lnTo>
                  <a:pt x="14046" y="427494"/>
                </a:lnTo>
                <a:lnTo>
                  <a:pt x="30822" y="471525"/>
                </a:lnTo>
                <a:lnTo>
                  <a:pt x="53441" y="512305"/>
                </a:lnTo>
                <a:lnTo>
                  <a:pt x="81356" y="549313"/>
                </a:lnTo>
                <a:lnTo>
                  <a:pt x="114084" y="582028"/>
                </a:lnTo>
                <a:lnTo>
                  <a:pt x="151079" y="609955"/>
                </a:lnTo>
                <a:lnTo>
                  <a:pt x="191858" y="632561"/>
                </a:lnTo>
                <a:lnTo>
                  <a:pt x="235902" y="649351"/>
                </a:lnTo>
                <a:lnTo>
                  <a:pt x="282676" y="659790"/>
                </a:lnTo>
                <a:lnTo>
                  <a:pt x="331698" y="663397"/>
                </a:lnTo>
                <a:lnTo>
                  <a:pt x="380707" y="659790"/>
                </a:lnTo>
                <a:lnTo>
                  <a:pt x="427494" y="649351"/>
                </a:lnTo>
                <a:lnTo>
                  <a:pt x="439534" y="644753"/>
                </a:lnTo>
                <a:lnTo>
                  <a:pt x="471525" y="632561"/>
                </a:lnTo>
                <a:lnTo>
                  <a:pt x="512305" y="609955"/>
                </a:lnTo>
                <a:lnTo>
                  <a:pt x="549313" y="582028"/>
                </a:lnTo>
                <a:lnTo>
                  <a:pt x="582028" y="549313"/>
                </a:lnTo>
                <a:lnTo>
                  <a:pt x="609955" y="512305"/>
                </a:lnTo>
                <a:lnTo>
                  <a:pt x="632561" y="471525"/>
                </a:lnTo>
                <a:lnTo>
                  <a:pt x="649351" y="427494"/>
                </a:lnTo>
                <a:lnTo>
                  <a:pt x="659790" y="380707"/>
                </a:lnTo>
                <a:lnTo>
                  <a:pt x="663397" y="331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A4AEC449-B550-4D06-A524-83E8545CFF6A}"/>
              </a:ext>
            </a:extLst>
          </p:cNvPr>
          <p:cNvSpPr/>
          <p:nvPr userDrawn="1"/>
        </p:nvSpPr>
        <p:spPr>
          <a:xfrm>
            <a:off x="4075587" y="523514"/>
            <a:ext cx="554355" cy="657860"/>
          </a:xfrm>
          <a:custGeom>
            <a:avLst/>
            <a:gdLst/>
            <a:ahLst/>
            <a:cxnLst/>
            <a:rect l="l" t="t" r="r" b="b"/>
            <a:pathLst>
              <a:path w="554354" h="657860">
                <a:moveTo>
                  <a:pt x="4289" y="0"/>
                </a:moveTo>
                <a:lnTo>
                  <a:pt x="0" y="3850"/>
                </a:lnTo>
                <a:lnTo>
                  <a:pt x="0" y="8609"/>
                </a:lnTo>
                <a:lnTo>
                  <a:pt x="0" y="57377"/>
                </a:lnTo>
                <a:lnTo>
                  <a:pt x="3347" y="8609"/>
                </a:lnTo>
                <a:lnTo>
                  <a:pt x="3347" y="5400"/>
                </a:lnTo>
                <a:lnTo>
                  <a:pt x="5299" y="3774"/>
                </a:lnTo>
                <a:lnTo>
                  <a:pt x="539241" y="14871"/>
                </a:lnTo>
                <a:lnTo>
                  <a:pt x="541183" y="16642"/>
                </a:lnTo>
                <a:lnTo>
                  <a:pt x="543195" y="400953"/>
                </a:lnTo>
                <a:lnTo>
                  <a:pt x="483511" y="438822"/>
                </a:lnTo>
                <a:lnTo>
                  <a:pt x="483511" y="516341"/>
                </a:lnTo>
                <a:lnTo>
                  <a:pt x="473951" y="516341"/>
                </a:lnTo>
                <a:lnTo>
                  <a:pt x="473951" y="332567"/>
                </a:lnTo>
                <a:lnTo>
                  <a:pt x="338264" y="246712"/>
                </a:lnTo>
                <a:lnTo>
                  <a:pt x="338264" y="516341"/>
                </a:lnTo>
                <a:lnTo>
                  <a:pt x="328302" y="516341"/>
                </a:lnTo>
                <a:lnTo>
                  <a:pt x="328302" y="228923"/>
                </a:lnTo>
                <a:lnTo>
                  <a:pt x="403244" y="276629"/>
                </a:lnTo>
                <a:lnTo>
                  <a:pt x="403244" y="61223"/>
                </a:lnTo>
                <a:lnTo>
                  <a:pt x="171997" y="208655"/>
                </a:lnTo>
                <a:lnTo>
                  <a:pt x="171997" y="516341"/>
                </a:lnTo>
                <a:lnTo>
                  <a:pt x="162727" y="516341"/>
                </a:lnTo>
                <a:lnTo>
                  <a:pt x="161479" y="203412"/>
                </a:lnTo>
                <a:lnTo>
                  <a:pt x="196844" y="180779"/>
                </a:lnTo>
                <a:lnTo>
                  <a:pt x="82175" y="107116"/>
                </a:lnTo>
                <a:lnTo>
                  <a:pt x="82175" y="516341"/>
                </a:lnTo>
                <a:lnTo>
                  <a:pt x="70712" y="516341"/>
                </a:lnTo>
                <a:lnTo>
                  <a:pt x="70712" y="419540"/>
                </a:lnTo>
                <a:lnTo>
                  <a:pt x="0" y="374830"/>
                </a:lnTo>
                <a:lnTo>
                  <a:pt x="0" y="527926"/>
                </a:lnTo>
                <a:lnTo>
                  <a:pt x="6726" y="564731"/>
                </a:lnTo>
                <a:lnTo>
                  <a:pt x="26740" y="593573"/>
                </a:lnTo>
                <a:lnTo>
                  <a:pt x="59799" y="612391"/>
                </a:lnTo>
                <a:lnTo>
                  <a:pt x="105656" y="619122"/>
                </a:lnTo>
                <a:lnTo>
                  <a:pt x="170517" y="619122"/>
                </a:lnTo>
                <a:lnTo>
                  <a:pt x="204637" y="622046"/>
                </a:lnTo>
                <a:lnTo>
                  <a:pt x="233021" y="630146"/>
                </a:lnTo>
                <a:lnTo>
                  <a:pt x="256503" y="642415"/>
                </a:lnTo>
                <a:lnTo>
                  <a:pt x="275915" y="657846"/>
                </a:lnTo>
                <a:lnTo>
                  <a:pt x="295287" y="642415"/>
                </a:lnTo>
                <a:lnTo>
                  <a:pt x="318705" y="630146"/>
                </a:lnTo>
                <a:lnTo>
                  <a:pt x="347076" y="622046"/>
                </a:lnTo>
                <a:lnTo>
                  <a:pt x="381307" y="619122"/>
                </a:lnTo>
                <a:lnTo>
                  <a:pt x="446168" y="619122"/>
                </a:lnTo>
                <a:lnTo>
                  <a:pt x="492400" y="612391"/>
                </a:lnTo>
                <a:lnTo>
                  <a:pt x="526282" y="593573"/>
                </a:lnTo>
                <a:lnTo>
                  <a:pt x="547120" y="564731"/>
                </a:lnTo>
                <a:lnTo>
                  <a:pt x="554221" y="527926"/>
                </a:lnTo>
                <a:lnTo>
                  <a:pt x="554221" y="3982"/>
                </a:lnTo>
                <a:lnTo>
                  <a:pt x="550008" y="148"/>
                </a:lnTo>
                <a:lnTo>
                  <a:pt x="428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6">
            <a:extLst>
              <a:ext uri="{FF2B5EF4-FFF2-40B4-BE49-F238E27FC236}">
                <a16:creationId xmlns:a16="http://schemas.microsoft.com/office/drawing/2014/main" id="{E682CC75-077C-4C0E-9036-82F3A716556B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781179" y="1008486"/>
            <a:ext cx="725877" cy="84797"/>
          </a:xfrm>
          <a:prstGeom prst="rect">
            <a:avLst/>
          </a:prstGeom>
        </p:spPr>
      </p:pic>
      <p:pic>
        <p:nvPicPr>
          <p:cNvPr id="11" name="object 7">
            <a:extLst>
              <a:ext uri="{FF2B5EF4-FFF2-40B4-BE49-F238E27FC236}">
                <a16:creationId xmlns:a16="http://schemas.microsoft.com/office/drawing/2014/main" id="{1D5E9959-ADD3-4F47-AF69-E56CF4C4E19E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781205" y="813720"/>
            <a:ext cx="1365148" cy="110893"/>
          </a:xfrm>
          <a:prstGeom prst="rect">
            <a:avLst/>
          </a:prstGeom>
        </p:spPr>
      </p:pic>
      <p:pic>
        <p:nvPicPr>
          <p:cNvPr id="12" name="object 8">
            <a:extLst>
              <a:ext uri="{FF2B5EF4-FFF2-40B4-BE49-F238E27FC236}">
                <a16:creationId xmlns:a16="http://schemas.microsoft.com/office/drawing/2014/main" id="{9E3B9197-98B8-43E5-97A4-541BBE2FCE5C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4781178" y="611597"/>
            <a:ext cx="1174813" cy="124225"/>
          </a:xfrm>
          <a:prstGeom prst="rect">
            <a:avLst/>
          </a:prstGeom>
        </p:spPr>
      </p:pic>
      <p:sp>
        <p:nvSpPr>
          <p:cNvPr id="13" name="Holder 2">
            <a:extLst>
              <a:ext uri="{FF2B5EF4-FFF2-40B4-BE49-F238E27FC236}">
                <a16:creationId xmlns:a16="http://schemas.microsoft.com/office/drawing/2014/main" id="{CC2719BA-F862-445E-B6CD-0A0E7C44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2651" y="576395"/>
            <a:ext cx="4723332" cy="604979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4" name="Holder 3">
            <a:extLst>
              <a:ext uri="{FF2B5EF4-FFF2-40B4-BE49-F238E27FC236}">
                <a16:creationId xmlns:a16="http://schemas.microsoft.com/office/drawing/2014/main" id="{4B12E050-862E-4C45-BA81-EEC862B9B14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917950" y="8330272"/>
            <a:ext cx="12268200" cy="1970592"/>
          </a:xfrm>
          <a:prstGeom prst="roundRect">
            <a:avLst/>
          </a:prstGeom>
          <a:ln w="28575">
            <a:solidFill>
              <a:srgbClr val="CC1D28"/>
            </a:solidFill>
          </a:ln>
        </p:spPr>
        <p:txBody>
          <a:bodyPr lIns="72000" tIns="216000" rIns="72000" bIns="216000" anchor="ctr" anchorCtr="0">
            <a:normAutofit/>
          </a:bodyPr>
          <a:lstStyle>
            <a:lvl1pPr algn="l">
              <a:defRPr lang="ru-RU" sz="2400" b="0" i="0" smtClean="0">
                <a:effectLst/>
              </a:defRPr>
            </a:lvl1pPr>
          </a:lstStyle>
          <a:p>
            <a:endParaRPr dirty="0"/>
          </a:p>
        </p:txBody>
      </p:sp>
      <p:sp>
        <p:nvSpPr>
          <p:cNvPr id="15" name="Рисунок 6">
            <a:extLst>
              <a:ext uri="{FF2B5EF4-FFF2-40B4-BE49-F238E27FC236}">
                <a16:creationId xmlns:a16="http://schemas.microsoft.com/office/drawing/2014/main" id="{41E925C2-FCE5-4B1B-8C58-7AFABEE421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49450" y="1539875"/>
            <a:ext cx="6205200" cy="6172200"/>
          </a:xfrm>
          <a:prstGeom prst="roundRect">
            <a:avLst/>
          </a:prstGeom>
        </p:spPr>
      </p:sp>
    </p:spTree>
    <p:extLst>
      <p:ext uri="{BB962C8B-B14F-4D97-AF65-F5344CB8AC3E}">
        <p14:creationId xmlns:p14="http://schemas.microsoft.com/office/powerpoint/2010/main" val="311300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19811" y="523550"/>
            <a:ext cx="559435" cy="660400"/>
          </a:xfrm>
          <a:custGeom>
            <a:avLst/>
            <a:gdLst/>
            <a:ahLst/>
            <a:cxnLst/>
            <a:rect l="l" t="t" r="r" b="b"/>
            <a:pathLst>
              <a:path w="559435" h="660400">
                <a:moveTo>
                  <a:pt x="69494" y="382612"/>
                </a:moveTo>
                <a:lnTo>
                  <a:pt x="68567" y="383159"/>
                </a:lnTo>
                <a:lnTo>
                  <a:pt x="68224" y="384403"/>
                </a:lnTo>
                <a:lnTo>
                  <a:pt x="69494" y="382612"/>
                </a:lnTo>
                <a:close/>
              </a:path>
              <a:path w="559435" h="660400">
                <a:moveTo>
                  <a:pt x="94716" y="497725"/>
                </a:moveTo>
                <a:lnTo>
                  <a:pt x="94462" y="497090"/>
                </a:lnTo>
                <a:lnTo>
                  <a:pt x="94183" y="497459"/>
                </a:lnTo>
                <a:lnTo>
                  <a:pt x="94716" y="497725"/>
                </a:lnTo>
                <a:close/>
              </a:path>
              <a:path w="559435" h="660400">
                <a:moveTo>
                  <a:pt x="105765" y="304419"/>
                </a:moveTo>
                <a:lnTo>
                  <a:pt x="104013" y="304419"/>
                </a:lnTo>
                <a:lnTo>
                  <a:pt x="90220" y="323469"/>
                </a:lnTo>
                <a:lnTo>
                  <a:pt x="83540" y="339979"/>
                </a:lnTo>
                <a:lnTo>
                  <a:pt x="80454" y="355219"/>
                </a:lnTo>
                <a:lnTo>
                  <a:pt x="77457" y="369189"/>
                </a:lnTo>
                <a:lnTo>
                  <a:pt x="74447" y="375539"/>
                </a:lnTo>
                <a:lnTo>
                  <a:pt x="70904" y="380619"/>
                </a:lnTo>
                <a:lnTo>
                  <a:pt x="69494" y="382612"/>
                </a:lnTo>
                <a:lnTo>
                  <a:pt x="74993" y="379349"/>
                </a:lnTo>
                <a:lnTo>
                  <a:pt x="78155" y="372999"/>
                </a:lnTo>
                <a:lnTo>
                  <a:pt x="80149" y="369189"/>
                </a:lnTo>
                <a:lnTo>
                  <a:pt x="80962" y="362839"/>
                </a:lnTo>
                <a:lnTo>
                  <a:pt x="81788" y="357759"/>
                </a:lnTo>
                <a:lnTo>
                  <a:pt x="85585" y="339979"/>
                </a:lnTo>
                <a:lnTo>
                  <a:pt x="90843" y="326009"/>
                </a:lnTo>
                <a:lnTo>
                  <a:pt x="97561" y="314579"/>
                </a:lnTo>
                <a:lnTo>
                  <a:pt x="105765" y="304419"/>
                </a:lnTo>
                <a:close/>
              </a:path>
              <a:path w="559435" h="660400">
                <a:moveTo>
                  <a:pt x="113842" y="470789"/>
                </a:moveTo>
                <a:close/>
              </a:path>
              <a:path w="559435" h="660400">
                <a:moveTo>
                  <a:pt x="114846" y="471728"/>
                </a:moveTo>
                <a:lnTo>
                  <a:pt x="113817" y="470877"/>
                </a:lnTo>
                <a:lnTo>
                  <a:pt x="112090" y="477139"/>
                </a:lnTo>
                <a:lnTo>
                  <a:pt x="105765" y="487299"/>
                </a:lnTo>
                <a:lnTo>
                  <a:pt x="109397" y="484759"/>
                </a:lnTo>
                <a:lnTo>
                  <a:pt x="111734" y="479679"/>
                </a:lnTo>
                <a:lnTo>
                  <a:pt x="114541" y="473329"/>
                </a:lnTo>
                <a:lnTo>
                  <a:pt x="114846" y="471728"/>
                </a:lnTo>
                <a:close/>
              </a:path>
              <a:path w="559435" h="660400">
                <a:moveTo>
                  <a:pt x="116179" y="472059"/>
                </a:moveTo>
                <a:lnTo>
                  <a:pt x="115011" y="470789"/>
                </a:lnTo>
                <a:lnTo>
                  <a:pt x="114846" y="471728"/>
                </a:lnTo>
                <a:lnTo>
                  <a:pt x="115252" y="472059"/>
                </a:lnTo>
                <a:lnTo>
                  <a:pt x="116179" y="472059"/>
                </a:lnTo>
                <a:close/>
              </a:path>
              <a:path w="559435" h="660400">
                <a:moveTo>
                  <a:pt x="178168" y="189979"/>
                </a:moveTo>
                <a:lnTo>
                  <a:pt x="177965" y="190119"/>
                </a:lnTo>
                <a:lnTo>
                  <a:pt x="177025" y="191389"/>
                </a:lnTo>
                <a:lnTo>
                  <a:pt x="178168" y="189979"/>
                </a:lnTo>
                <a:close/>
              </a:path>
              <a:path w="559435" h="660400">
                <a:moveTo>
                  <a:pt x="203352" y="201549"/>
                </a:moveTo>
                <a:lnTo>
                  <a:pt x="202653" y="200279"/>
                </a:lnTo>
                <a:lnTo>
                  <a:pt x="201828" y="200279"/>
                </a:lnTo>
                <a:lnTo>
                  <a:pt x="201015" y="201549"/>
                </a:lnTo>
                <a:lnTo>
                  <a:pt x="200037" y="205359"/>
                </a:lnTo>
                <a:lnTo>
                  <a:pt x="203352" y="205359"/>
                </a:lnTo>
                <a:lnTo>
                  <a:pt x="203352" y="201549"/>
                </a:lnTo>
                <a:close/>
              </a:path>
              <a:path w="559435" h="660400">
                <a:moveTo>
                  <a:pt x="214236" y="206629"/>
                </a:moveTo>
                <a:lnTo>
                  <a:pt x="199720" y="206629"/>
                </a:lnTo>
                <a:lnTo>
                  <a:pt x="196684" y="206629"/>
                </a:lnTo>
                <a:lnTo>
                  <a:pt x="195630" y="207899"/>
                </a:lnTo>
                <a:lnTo>
                  <a:pt x="193751" y="209169"/>
                </a:lnTo>
                <a:lnTo>
                  <a:pt x="192239" y="207899"/>
                </a:lnTo>
                <a:lnTo>
                  <a:pt x="191185" y="207899"/>
                </a:lnTo>
                <a:lnTo>
                  <a:pt x="190715" y="210439"/>
                </a:lnTo>
                <a:lnTo>
                  <a:pt x="189661" y="210439"/>
                </a:lnTo>
                <a:lnTo>
                  <a:pt x="189191" y="209169"/>
                </a:lnTo>
                <a:lnTo>
                  <a:pt x="188137" y="209169"/>
                </a:lnTo>
                <a:lnTo>
                  <a:pt x="187439" y="211709"/>
                </a:lnTo>
                <a:lnTo>
                  <a:pt x="186613" y="212979"/>
                </a:lnTo>
                <a:lnTo>
                  <a:pt x="185331" y="210439"/>
                </a:lnTo>
                <a:lnTo>
                  <a:pt x="183222" y="211709"/>
                </a:lnTo>
                <a:lnTo>
                  <a:pt x="181470" y="212979"/>
                </a:lnTo>
                <a:lnTo>
                  <a:pt x="179362" y="215519"/>
                </a:lnTo>
                <a:lnTo>
                  <a:pt x="178308" y="212979"/>
                </a:lnTo>
                <a:lnTo>
                  <a:pt x="176555" y="215519"/>
                </a:lnTo>
                <a:lnTo>
                  <a:pt x="174917" y="216789"/>
                </a:lnTo>
                <a:lnTo>
                  <a:pt x="173977" y="216789"/>
                </a:lnTo>
                <a:lnTo>
                  <a:pt x="172110" y="214249"/>
                </a:lnTo>
                <a:lnTo>
                  <a:pt x="169303" y="219329"/>
                </a:lnTo>
                <a:lnTo>
                  <a:pt x="164617" y="220599"/>
                </a:lnTo>
                <a:lnTo>
                  <a:pt x="164617" y="221869"/>
                </a:lnTo>
                <a:lnTo>
                  <a:pt x="169532" y="221869"/>
                </a:lnTo>
                <a:lnTo>
                  <a:pt x="173634" y="220599"/>
                </a:lnTo>
                <a:lnTo>
                  <a:pt x="181584" y="219329"/>
                </a:lnTo>
                <a:lnTo>
                  <a:pt x="188455" y="216789"/>
                </a:lnTo>
                <a:lnTo>
                  <a:pt x="191884" y="215519"/>
                </a:lnTo>
                <a:lnTo>
                  <a:pt x="197497" y="215519"/>
                </a:lnTo>
                <a:lnTo>
                  <a:pt x="203708" y="212979"/>
                </a:lnTo>
                <a:lnTo>
                  <a:pt x="208610" y="210439"/>
                </a:lnTo>
                <a:lnTo>
                  <a:pt x="210489" y="209169"/>
                </a:lnTo>
                <a:lnTo>
                  <a:pt x="214236" y="206629"/>
                </a:lnTo>
                <a:close/>
              </a:path>
              <a:path w="559435" h="660400">
                <a:moveTo>
                  <a:pt x="249567" y="380619"/>
                </a:moveTo>
                <a:lnTo>
                  <a:pt x="249516" y="380492"/>
                </a:lnTo>
                <a:lnTo>
                  <a:pt x="248894" y="381635"/>
                </a:lnTo>
                <a:lnTo>
                  <a:pt x="249567" y="380619"/>
                </a:lnTo>
                <a:close/>
              </a:path>
              <a:path w="559435" h="660400">
                <a:moveTo>
                  <a:pt x="252145" y="372999"/>
                </a:moveTo>
                <a:lnTo>
                  <a:pt x="248285" y="376809"/>
                </a:lnTo>
                <a:lnTo>
                  <a:pt x="249516" y="380492"/>
                </a:lnTo>
                <a:lnTo>
                  <a:pt x="251561" y="376809"/>
                </a:lnTo>
                <a:lnTo>
                  <a:pt x="252145" y="372999"/>
                </a:lnTo>
                <a:close/>
              </a:path>
              <a:path w="559435" h="660400">
                <a:moveTo>
                  <a:pt x="285013" y="111125"/>
                </a:moveTo>
                <a:lnTo>
                  <a:pt x="284797" y="109728"/>
                </a:lnTo>
                <a:lnTo>
                  <a:pt x="281279" y="108851"/>
                </a:lnTo>
                <a:lnTo>
                  <a:pt x="281279" y="110896"/>
                </a:lnTo>
                <a:lnTo>
                  <a:pt x="281038" y="111709"/>
                </a:lnTo>
                <a:lnTo>
                  <a:pt x="280225" y="112179"/>
                </a:lnTo>
                <a:lnTo>
                  <a:pt x="279171" y="112407"/>
                </a:lnTo>
                <a:lnTo>
                  <a:pt x="278345" y="112407"/>
                </a:lnTo>
                <a:lnTo>
                  <a:pt x="277418" y="112179"/>
                </a:lnTo>
                <a:lnTo>
                  <a:pt x="276593" y="111480"/>
                </a:lnTo>
                <a:lnTo>
                  <a:pt x="277177" y="110896"/>
                </a:lnTo>
                <a:lnTo>
                  <a:pt x="276364" y="110426"/>
                </a:lnTo>
                <a:lnTo>
                  <a:pt x="277418" y="109728"/>
                </a:lnTo>
                <a:lnTo>
                  <a:pt x="278930" y="109728"/>
                </a:lnTo>
                <a:lnTo>
                  <a:pt x="280454" y="110426"/>
                </a:lnTo>
                <a:lnTo>
                  <a:pt x="281279" y="110896"/>
                </a:lnTo>
                <a:lnTo>
                  <a:pt x="281279" y="108851"/>
                </a:lnTo>
                <a:lnTo>
                  <a:pt x="280568" y="108686"/>
                </a:lnTo>
                <a:lnTo>
                  <a:pt x="278231" y="108102"/>
                </a:lnTo>
                <a:lnTo>
                  <a:pt x="275653" y="108102"/>
                </a:lnTo>
                <a:lnTo>
                  <a:pt x="273316" y="108686"/>
                </a:lnTo>
                <a:lnTo>
                  <a:pt x="275196" y="110896"/>
                </a:lnTo>
                <a:lnTo>
                  <a:pt x="274370" y="111480"/>
                </a:lnTo>
                <a:lnTo>
                  <a:pt x="273558" y="112750"/>
                </a:lnTo>
                <a:lnTo>
                  <a:pt x="276237" y="113449"/>
                </a:lnTo>
                <a:lnTo>
                  <a:pt x="281152" y="113449"/>
                </a:lnTo>
                <a:lnTo>
                  <a:pt x="282892" y="112407"/>
                </a:lnTo>
                <a:lnTo>
                  <a:pt x="285013" y="111125"/>
                </a:lnTo>
                <a:close/>
              </a:path>
              <a:path w="559435" h="660400">
                <a:moveTo>
                  <a:pt x="293116" y="37947"/>
                </a:moveTo>
                <a:lnTo>
                  <a:pt x="292976" y="37719"/>
                </a:lnTo>
                <a:lnTo>
                  <a:pt x="290639" y="37719"/>
                </a:lnTo>
                <a:lnTo>
                  <a:pt x="290842" y="38989"/>
                </a:lnTo>
                <a:lnTo>
                  <a:pt x="291807" y="38989"/>
                </a:lnTo>
                <a:lnTo>
                  <a:pt x="293116" y="37947"/>
                </a:lnTo>
                <a:close/>
              </a:path>
              <a:path w="559435" h="660400">
                <a:moveTo>
                  <a:pt x="293446" y="252349"/>
                </a:moveTo>
                <a:lnTo>
                  <a:pt x="293090" y="250418"/>
                </a:lnTo>
                <a:lnTo>
                  <a:pt x="291439" y="252869"/>
                </a:lnTo>
                <a:lnTo>
                  <a:pt x="293446" y="252349"/>
                </a:lnTo>
                <a:close/>
              </a:path>
              <a:path w="559435" h="660400">
                <a:moveTo>
                  <a:pt x="300888" y="176453"/>
                </a:moveTo>
                <a:lnTo>
                  <a:pt x="300024" y="177177"/>
                </a:lnTo>
                <a:lnTo>
                  <a:pt x="300228" y="177419"/>
                </a:lnTo>
                <a:lnTo>
                  <a:pt x="300888" y="176453"/>
                </a:lnTo>
                <a:close/>
              </a:path>
              <a:path w="559435" h="660400">
                <a:moveTo>
                  <a:pt x="303276" y="238671"/>
                </a:moveTo>
                <a:lnTo>
                  <a:pt x="291807" y="243459"/>
                </a:lnTo>
                <a:lnTo>
                  <a:pt x="293090" y="250418"/>
                </a:lnTo>
                <a:lnTo>
                  <a:pt x="293484" y="249809"/>
                </a:lnTo>
                <a:lnTo>
                  <a:pt x="298361" y="243459"/>
                </a:lnTo>
                <a:lnTo>
                  <a:pt x="303276" y="238671"/>
                </a:lnTo>
                <a:close/>
              </a:path>
              <a:path w="559435" h="660400">
                <a:moveTo>
                  <a:pt x="304266" y="237883"/>
                </a:moveTo>
                <a:lnTo>
                  <a:pt x="303580" y="238379"/>
                </a:lnTo>
                <a:lnTo>
                  <a:pt x="303276" y="238671"/>
                </a:lnTo>
                <a:lnTo>
                  <a:pt x="303974" y="238379"/>
                </a:lnTo>
                <a:lnTo>
                  <a:pt x="304266" y="237883"/>
                </a:lnTo>
                <a:close/>
              </a:path>
              <a:path w="559435" h="660400">
                <a:moveTo>
                  <a:pt x="305346" y="184823"/>
                </a:moveTo>
                <a:lnTo>
                  <a:pt x="302945" y="185889"/>
                </a:lnTo>
                <a:lnTo>
                  <a:pt x="303390" y="187579"/>
                </a:lnTo>
                <a:lnTo>
                  <a:pt x="305346" y="184823"/>
                </a:lnTo>
                <a:close/>
              </a:path>
              <a:path w="559435" h="660400">
                <a:moveTo>
                  <a:pt x="308775" y="351180"/>
                </a:moveTo>
                <a:lnTo>
                  <a:pt x="307479" y="351650"/>
                </a:lnTo>
                <a:lnTo>
                  <a:pt x="308305" y="356311"/>
                </a:lnTo>
                <a:lnTo>
                  <a:pt x="308775" y="356311"/>
                </a:lnTo>
                <a:lnTo>
                  <a:pt x="308775" y="351180"/>
                </a:lnTo>
                <a:close/>
              </a:path>
              <a:path w="559435" h="660400">
                <a:moveTo>
                  <a:pt x="312394" y="350367"/>
                </a:moveTo>
                <a:lnTo>
                  <a:pt x="310057" y="350837"/>
                </a:lnTo>
                <a:lnTo>
                  <a:pt x="311111" y="355485"/>
                </a:lnTo>
                <a:lnTo>
                  <a:pt x="311924" y="355257"/>
                </a:lnTo>
                <a:lnTo>
                  <a:pt x="312394" y="355257"/>
                </a:lnTo>
                <a:lnTo>
                  <a:pt x="312394" y="350367"/>
                </a:lnTo>
                <a:close/>
              </a:path>
              <a:path w="559435" h="660400">
                <a:moveTo>
                  <a:pt x="314972" y="349910"/>
                </a:moveTo>
                <a:lnTo>
                  <a:pt x="313918" y="350139"/>
                </a:lnTo>
                <a:lnTo>
                  <a:pt x="314147" y="354558"/>
                </a:lnTo>
                <a:lnTo>
                  <a:pt x="314617" y="354330"/>
                </a:lnTo>
                <a:lnTo>
                  <a:pt x="314858" y="353974"/>
                </a:lnTo>
                <a:lnTo>
                  <a:pt x="314972" y="349910"/>
                </a:lnTo>
                <a:close/>
              </a:path>
              <a:path w="559435" h="660400">
                <a:moveTo>
                  <a:pt x="319062" y="350253"/>
                </a:moveTo>
                <a:lnTo>
                  <a:pt x="317080" y="349783"/>
                </a:lnTo>
                <a:lnTo>
                  <a:pt x="316611" y="349669"/>
                </a:lnTo>
                <a:lnTo>
                  <a:pt x="316611" y="353517"/>
                </a:lnTo>
                <a:lnTo>
                  <a:pt x="317080" y="353517"/>
                </a:lnTo>
                <a:lnTo>
                  <a:pt x="317309" y="353275"/>
                </a:lnTo>
                <a:lnTo>
                  <a:pt x="319062" y="351180"/>
                </a:lnTo>
                <a:lnTo>
                  <a:pt x="319062" y="350253"/>
                </a:lnTo>
                <a:close/>
              </a:path>
              <a:path w="559435" h="660400">
                <a:moveTo>
                  <a:pt x="321640" y="348856"/>
                </a:moveTo>
                <a:lnTo>
                  <a:pt x="321411" y="348513"/>
                </a:lnTo>
                <a:lnTo>
                  <a:pt x="321170" y="348513"/>
                </a:lnTo>
                <a:lnTo>
                  <a:pt x="320700" y="348742"/>
                </a:lnTo>
                <a:lnTo>
                  <a:pt x="320700" y="349669"/>
                </a:lnTo>
                <a:lnTo>
                  <a:pt x="320941" y="349783"/>
                </a:lnTo>
                <a:lnTo>
                  <a:pt x="321411" y="349783"/>
                </a:lnTo>
                <a:lnTo>
                  <a:pt x="321640" y="349554"/>
                </a:lnTo>
                <a:lnTo>
                  <a:pt x="321640" y="348856"/>
                </a:lnTo>
                <a:close/>
              </a:path>
              <a:path w="559435" h="660400">
                <a:moveTo>
                  <a:pt x="322453" y="346532"/>
                </a:moveTo>
                <a:lnTo>
                  <a:pt x="322224" y="345719"/>
                </a:lnTo>
                <a:lnTo>
                  <a:pt x="321995" y="345135"/>
                </a:lnTo>
                <a:lnTo>
                  <a:pt x="321170" y="345020"/>
                </a:lnTo>
                <a:lnTo>
                  <a:pt x="320116" y="345135"/>
                </a:lnTo>
                <a:lnTo>
                  <a:pt x="319062" y="345363"/>
                </a:lnTo>
                <a:lnTo>
                  <a:pt x="318363" y="346176"/>
                </a:lnTo>
                <a:lnTo>
                  <a:pt x="318592" y="346417"/>
                </a:lnTo>
                <a:lnTo>
                  <a:pt x="318833" y="347230"/>
                </a:lnTo>
                <a:lnTo>
                  <a:pt x="319646" y="347459"/>
                </a:lnTo>
                <a:lnTo>
                  <a:pt x="320700" y="347230"/>
                </a:lnTo>
                <a:lnTo>
                  <a:pt x="321754" y="347116"/>
                </a:lnTo>
                <a:lnTo>
                  <a:pt x="322453" y="346532"/>
                </a:lnTo>
                <a:close/>
              </a:path>
              <a:path w="559435" h="660400">
                <a:moveTo>
                  <a:pt x="330314" y="452780"/>
                </a:moveTo>
                <a:lnTo>
                  <a:pt x="329717" y="450469"/>
                </a:lnTo>
                <a:lnTo>
                  <a:pt x="328193" y="450469"/>
                </a:lnTo>
                <a:lnTo>
                  <a:pt x="330314" y="452780"/>
                </a:lnTo>
                <a:close/>
              </a:path>
              <a:path w="559435" h="660400">
                <a:moveTo>
                  <a:pt x="330530" y="453009"/>
                </a:moveTo>
                <a:lnTo>
                  <a:pt x="330314" y="452780"/>
                </a:lnTo>
                <a:lnTo>
                  <a:pt x="330492" y="453491"/>
                </a:lnTo>
                <a:lnTo>
                  <a:pt x="330530" y="453009"/>
                </a:lnTo>
                <a:close/>
              </a:path>
              <a:path w="559435" h="660400">
                <a:moveTo>
                  <a:pt x="341769" y="459359"/>
                </a:moveTo>
                <a:lnTo>
                  <a:pt x="341299" y="458089"/>
                </a:lnTo>
                <a:lnTo>
                  <a:pt x="340715" y="456819"/>
                </a:lnTo>
                <a:lnTo>
                  <a:pt x="340245" y="455549"/>
                </a:lnTo>
                <a:lnTo>
                  <a:pt x="339775" y="465709"/>
                </a:lnTo>
                <a:lnTo>
                  <a:pt x="339077" y="473329"/>
                </a:lnTo>
                <a:lnTo>
                  <a:pt x="335915" y="479679"/>
                </a:lnTo>
                <a:lnTo>
                  <a:pt x="335915" y="480949"/>
                </a:lnTo>
                <a:lnTo>
                  <a:pt x="336143" y="482219"/>
                </a:lnTo>
                <a:lnTo>
                  <a:pt x="336143" y="484759"/>
                </a:lnTo>
                <a:lnTo>
                  <a:pt x="337667" y="484759"/>
                </a:lnTo>
                <a:lnTo>
                  <a:pt x="339344" y="477024"/>
                </a:lnTo>
                <a:lnTo>
                  <a:pt x="340372" y="472059"/>
                </a:lnTo>
                <a:lnTo>
                  <a:pt x="341376" y="465709"/>
                </a:lnTo>
                <a:lnTo>
                  <a:pt x="341769" y="459359"/>
                </a:lnTo>
                <a:close/>
              </a:path>
              <a:path w="559435" h="660400">
                <a:moveTo>
                  <a:pt x="372999" y="254482"/>
                </a:moveTo>
                <a:lnTo>
                  <a:pt x="370433" y="251002"/>
                </a:lnTo>
                <a:lnTo>
                  <a:pt x="366801" y="248907"/>
                </a:lnTo>
                <a:lnTo>
                  <a:pt x="367042" y="249605"/>
                </a:lnTo>
                <a:lnTo>
                  <a:pt x="369138" y="251701"/>
                </a:lnTo>
                <a:lnTo>
                  <a:pt x="370662" y="254025"/>
                </a:lnTo>
                <a:lnTo>
                  <a:pt x="371957" y="256120"/>
                </a:lnTo>
                <a:lnTo>
                  <a:pt x="372541" y="257403"/>
                </a:lnTo>
                <a:lnTo>
                  <a:pt x="372999" y="257860"/>
                </a:lnTo>
                <a:lnTo>
                  <a:pt x="372999" y="254482"/>
                </a:lnTo>
                <a:close/>
              </a:path>
              <a:path w="559435" h="660400">
                <a:moveTo>
                  <a:pt x="374053" y="267754"/>
                </a:moveTo>
                <a:lnTo>
                  <a:pt x="373824" y="262864"/>
                </a:lnTo>
                <a:lnTo>
                  <a:pt x="370433" y="257746"/>
                </a:lnTo>
                <a:lnTo>
                  <a:pt x="365048" y="254139"/>
                </a:lnTo>
                <a:lnTo>
                  <a:pt x="365277" y="255308"/>
                </a:lnTo>
                <a:lnTo>
                  <a:pt x="368681" y="258559"/>
                </a:lnTo>
                <a:lnTo>
                  <a:pt x="372414" y="264960"/>
                </a:lnTo>
                <a:lnTo>
                  <a:pt x="373240" y="267055"/>
                </a:lnTo>
                <a:lnTo>
                  <a:pt x="374053" y="267754"/>
                </a:lnTo>
                <a:close/>
              </a:path>
              <a:path w="559435" h="660400">
                <a:moveTo>
                  <a:pt x="375107" y="277520"/>
                </a:moveTo>
                <a:lnTo>
                  <a:pt x="374523" y="271589"/>
                </a:lnTo>
                <a:lnTo>
                  <a:pt x="370192" y="264731"/>
                </a:lnTo>
                <a:lnTo>
                  <a:pt x="363524" y="259842"/>
                </a:lnTo>
                <a:lnTo>
                  <a:pt x="363639" y="261124"/>
                </a:lnTo>
                <a:lnTo>
                  <a:pt x="367969" y="265544"/>
                </a:lnTo>
                <a:lnTo>
                  <a:pt x="373240" y="273913"/>
                </a:lnTo>
                <a:lnTo>
                  <a:pt x="374053" y="276707"/>
                </a:lnTo>
                <a:lnTo>
                  <a:pt x="375107" y="277520"/>
                </a:lnTo>
                <a:close/>
              </a:path>
              <a:path w="559435" h="660400">
                <a:moveTo>
                  <a:pt x="375348" y="285203"/>
                </a:moveTo>
                <a:lnTo>
                  <a:pt x="374764" y="277761"/>
                </a:lnTo>
                <a:lnTo>
                  <a:pt x="370776" y="272402"/>
                </a:lnTo>
                <a:lnTo>
                  <a:pt x="362470" y="266242"/>
                </a:lnTo>
                <a:lnTo>
                  <a:pt x="362712" y="267982"/>
                </a:lnTo>
                <a:lnTo>
                  <a:pt x="367855" y="272402"/>
                </a:lnTo>
                <a:lnTo>
                  <a:pt x="370903" y="277761"/>
                </a:lnTo>
                <a:lnTo>
                  <a:pt x="374053" y="282879"/>
                </a:lnTo>
                <a:lnTo>
                  <a:pt x="374053" y="284162"/>
                </a:lnTo>
                <a:lnTo>
                  <a:pt x="375348" y="285203"/>
                </a:lnTo>
                <a:close/>
              </a:path>
              <a:path w="559435" h="660400">
                <a:moveTo>
                  <a:pt x="375577" y="108839"/>
                </a:moveTo>
                <a:lnTo>
                  <a:pt x="374053" y="107569"/>
                </a:lnTo>
                <a:lnTo>
                  <a:pt x="375462" y="108839"/>
                </a:lnTo>
                <a:close/>
              </a:path>
              <a:path w="559435" h="660400">
                <a:moveTo>
                  <a:pt x="389039" y="411099"/>
                </a:moveTo>
                <a:lnTo>
                  <a:pt x="388912" y="411099"/>
                </a:lnTo>
                <a:lnTo>
                  <a:pt x="389039" y="411099"/>
                </a:lnTo>
                <a:close/>
              </a:path>
              <a:path w="559435" h="660400">
                <a:moveTo>
                  <a:pt x="403771" y="106299"/>
                </a:moveTo>
                <a:lnTo>
                  <a:pt x="401789" y="105029"/>
                </a:lnTo>
                <a:lnTo>
                  <a:pt x="400011" y="106299"/>
                </a:lnTo>
                <a:lnTo>
                  <a:pt x="403771" y="106299"/>
                </a:lnTo>
                <a:close/>
              </a:path>
              <a:path w="559435" h="660400">
                <a:moveTo>
                  <a:pt x="435622" y="471754"/>
                </a:moveTo>
                <a:lnTo>
                  <a:pt x="435013" y="466979"/>
                </a:lnTo>
                <a:lnTo>
                  <a:pt x="432447" y="464439"/>
                </a:lnTo>
                <a:lnTo>
                  <a:pt x="432447" y="469519"/>
                </a:lnTo>
                <a:lnTo>
                  <a:pt x="435622" y="471754"/>
                </a:lnTo>
                <a:close/>
              </a:path>
              <a:path w="559435" h="660400">
                <a:moveTo>
                  <a:pt x="436067" y="472059"/>
                </a:moveTo>
                <a:lnTo>
                  <a:pt x="435622" y="471754"/>
                </a:lnTo>
                <a:lnTo>
                  <a:pt x="435800" y="473138"/>
                </a:lnTo>
                <a:lnTo>
                  <a:pt x="436067" y="472059"/>
                </a:lnTo>
                <a:close/>
              </a:path>
              <a:path w="559435" h="660400">
                <a:moveTo>
                  <a:pt x="450773" y="176136"/>
                </a:moveTo>
                <a:lnTo>
                  <a:pt x="450697" y="174879"/>
                </a:lnTo>
                <a:lnTo>
                  <a:pt x="448360" y="173609"/>
                </a:lnTo>
                <a:lnTo>
                  <a:pt x="442976" y="169799"/>
                </a:lnTo>
                <a:lnTo>
                  <a:pt x="441896" y="168529"/>
                </a:lnTo>
                <a:lnTo>
                  <a:pt x="436499" y="162179"/>
                </a:lnTo>
                <a:lnTo>
                  <a:pt x="430568" y="154559"/>
                </a:lnTo>
                <a:lnTo>
                  <a:pt x="425170" y="146939"/>
                </a:lnTo>
                <a:lnTo>
                  <a:pt x="423532" y="144399"/>
                </a:lnTo>
                <a:lnTo>
                  <a:pt x="421093" y="140589"/>
                </a:lnTo>
                <a:lnTo>
                  <a:pt x="419455" y="138049"/>
                </a:lnTo>
                <a:lnTo>
                  <a:pt x="419227" y="136779"/>
                </a:lnTo>
                <a:lnTo>
                  <a:pt x="419227" y="131699"/>
                </a:lnTo>
                <a:lnTo>
                  <a:pt x="417931" y="127889"/>
                </a:lnTo>
                <a:lnTo>
                  <a:pt x="413600" y="124079"/>
                </a:lnTo>
                <a:lnTo>
                  <a:pt x="415709" y="122809"/>
                </a:lnTo>
                <a:lnTo>
                  <a:pt x="415480" y="121539"/>
                </a:lnTo>
                <a:lnTo>
                  <a:pt x="420039" y="122809"/>
                </a:lnTo>
                <a:lnTo>
                  <a:pt x="415480" y="115189"/>
                </a:lnTo>
                <a:lnTo>
                  <a:pt x="412407" y="108839"/>
                </a:lnTo>
                <a:lnTo>
                  <a:pt x="407200" y="106299"/>
                </a:lnTo>
                <a:lnTo>
                  <a:pt x="403771" y="106299"/>
                </a:lnTo>
                <a:lnTo>
                  <a:pt x="409740" y="110109"/>
                </a:lnTo>
                <a:lnTo>
                  <a:pt x="413372" y="113919"/>
                </a:lnTo>
                <a:lnTo>
                  <a:pt x="415709" y="118999"/>
                </a:lnTo>
                <a:lnTo>
                  <a:pt x="413600" y="121539"/>
                </a:lnTo>
                <a:lnTo>
                  <a:pt x="410565" y="117729"/>
                </a:lnTo>
                <a:lnTo>
                  <a:pt x="409041" y="115189"/>
                </a:lnTo>
                <a:lnTo>
                  <a:pt x="410324" y="113919"/>
                </a:lnTo>
                <a:lnTo>
                  <a:pt x="406463" y="111379"/>
                </a:lnTo>
                <a:lnTo>
                  <a:pt x="408457" y="115189"/>
                </a:lnTo>
                <a:lnTo>
                  <a:pt x="410095" y="118999"/>
                </a:lnTo>
                <a:lnTo>
                  <a:pt x="410095" y="124079"/>
                </a:lnTo>
                <a:lnTo>
                  <a:pt x="416064" y="129159"/>
                </a:lnTo>
                <a:lnTo>
                  <a:pt x="410565" y="130429"/>
                </a:lnTo>
                <a:lnTo>
                  <a:pt x="409041" y="126619"/>
                </a:lnTo>
                <a:lnTo>
                  <a:pt x="408749" y="125349"/>
                </a:lnTo>
                <a:lnTo>
                  <a:pt x="406704" y="116459"/>
                </a:lnTo>
                <a:lnTo>
                  <a:pt x="407174" y="121539"/>
                </a:lnTo>
                <a:lnTo>
                  <a:pt x="407403" y="125349"/>
                </a:lnTo>
                <a:lnTo>
                  <a:pt x="404952" y="125349"/>
                </a:lnTo>
                <a:lnTo>
                  <a:pt x="405879" y="121539"/>
                </a:lnTo>
                <a:lnTo>
                  <a:pt x="405180" y="117729"/>
                </a:lnTo>
                <a:lnTo>
                  <a:pt x="404596" y="115189"/>
                </a:lnTo>
                <a:lnTo>
                  <a:pt x="404126" y="112649"/>
                </a:lnTo>
                <a:lnTo>
                  <a:pt x="403072" y="112649"/>
                </a:lnTo>
                <a:lnTo>
                  <a:pt x="400850" y="111379"/>
                </a:lnTo>
                <a:lnTo>
                  <a:pt x="398627" y="110109"/>
                </a:lnTo>
                <a:lnTo>
                  <a:pt x="394538" y="111379"/>
                </a:lnTo>
                <a:lnTo>
                  <a:pt x="391261" y="112649"/>
                </a:lnTo>
                <a:lnTo>
                  <a:pt x="396875" y="111379"/>
                </a:lnTo>
                <a:lnTo>
                  <a:pt x="400735" y="112649"/>
                </a:lnTo>
                <a:lnTo>
                  <a:pt x="402132" y="113919"/>
                </a:lnTo>
                <a:lnTo>
                  <a:pt x="403898" y="116459"/>
                </a:lnTo>
                <a:lnTo>
                  <a:pt x="404241" y="118999"/>
                </a:lnTo>
                <a:lnTo>
                  <a:pt x="403428" y="121539"/>
                </a:lnTo>
                <a:lnTo>
                  <a:pt x="402132" y="124079"/>
                </a:lnTo>
                <a:lnTo>
                  <a:pt x="401434" y="122809"/>
                </a:lnTo>
                <a:lnTo>
                  <a:pt x="401434" y="120269"/>
                </a:lnTo>
                <a:lnTo>
                  <a:pt x="400621" y="117729"/>
                </a:lnTo>
                <a:lnTo>
                  <a:pt x="400380" y="115189"/>
                </a:lnTo>
                <a:lnTo>
                  <a:pt x="398272" y="115189"/>
                </a:lnTo>
                <a:lnTo>
                  <a:pt x="393712" y="116459"/>
                </a:lnTo>
                <a:lnTo>
                  <a:pt x="397230" y="118999"/>
                </a:lnTo>
                <a:lnTo>
                  <a:pt x="398513" y="121539"/>
                </a:lnTo>
                <a:lnTo>
                  <a:pt x="394411" y="121539"/>
                </a:lnTo>
                <a:lnTo>
                  <a:pt x="398513" y="122809"/>
                </a:lnTo>
                <a:lnTo>
                  <a:pt x="399567" y="124079"/>
                </a:lnTo>
                <a:lnTo>
                  <a:pt x="397230" y="124079"/>
                </a:lnTo>
                <a:lnTo>
                  <a:pt x="395706" y="125349"/>
                </a:lnTo>
                <a:lnTo>
                  <a:pt x="401091" y="126619"/>
                </a:lnTo>
                <a:lnTo>
                  <a:pt x="402958" y="126619"/>
                </a:lnTo>
                <a:lnTo>
                  <a:pt x="402602" y="127889"/>
                </a:lnTo>
                <a:lnTo>
                  <a:pt x="402132" y="127889"/>
                </a:lnTo>
                <a:lnTo>
                  <a:pt x="400850" y="130429"/>
                </a:lnTo>
                <a:lnTo>
                  <a:pt x="405536" y="130429"/>
                </a:lnTo>
                <a:lnTo>
                  <a:pt x="410451" y="131699"/>
                </a:lnTo>
                <a:lnTo>
                  <a:pt x="416293" y="134239"/>
                </a:lnTo>
                <a:lnTo>
                  <a:pt x="416064" y="136779"/>
                </a:lnTo>
                <a:lnTo>
                  <a:pt x="413727" y="135509"/>
                </a:lnTo>
                <a:lnTo>
                  <a:pt x="409397" y="132969"/>
                </a:lnTo>
                <a:lnTo>
                  <a:pt x="410451" y="135509"/>
                </a:lnTo>
                <a:lnTo>
                  <a:pt x="414540" y="136779"/>
                </a:lnTo>
                <a:lnTo>
                  <a:pt x="414312" y="138049"/>
                </a:lnTo>
                <a:lnTo>
                  <a:pt x="413727" y="140589"/>
                </a:lnTo>
                <a:lnTo>
                  <a:pt x="407631" y="138049"/>
                </a:lnTo>
                <a:lnTo>
                  <a:pt x="404710" y="141859"/>
                </a:lnTo>
                <a:lnTo>
                  <a:pt x="411619" y="141859"/>
                </a:lnTo>
                <a:lnTo>
                  <a:pt x="413258" y="143129"/>
                </a:lnTo>
                <a:lnTo>
                  <a:pt x="410324" y="143129"/>
                </a:lnTo>
                <a:lnTo>
                  <a:pt x="413956" y="148209"/>
                </a:lnTo>
                <a:lnTo>
                  <a:pt x="416763" y="149479"/>
                </a:lnTo>
                <a:lnTo>
                  <a:pt x="417817" y="145669"/>
                </a:lnTo>
                <a:lnTo>
                  <a:pt x="418871" y="144399"/>
                </a:lnTo>
                <a:lnTo>
                  <a:pt x="419925" y="144399"/>
                </a:lnTo>
                <a:lnTo>
                  <a:pt x="420865" y="145669"/>
                </a:lnTo>
                <a:lnTo>
                  <a:pt x="425310" y="148209"/>
                </a:lnTo>
                <a:lnTo>
                  <a:pt x="426008" y="149479"/>
                </a:lnTo>
                <a:lnTo>
                  <a:pt x="423430" y="149479"/>
                </a:lnTo>
                <a:lnTo>
                  <a:pt x="419341" y="150749"/>
                </a:lnTo>
                <a:lnTo>
                  <a:pt x="424256" y="150749"/>
                </a:lnTo>
                <a:lnTo>
                  <a:pt x="425538" y="152019"/>
                </a:lnTo>
                <a:lnTo>
                  <a:pt x="425538" y="153289"/>
                </a:lnTo>
                <a:lnTo>
                  <a:pt x="424726" y="153289"/>
                </a:lnTo>
                <a:lnTo>
                  <a:pt x="421322" y="154559"/>
                </a:lnTo>
                <a:lnTo>
                  <a:pt x="427291" y="154559"/>
                </a:lnTo>
                <a:lnTo>
                  <a:pt x="429869" y="155829"/>
                </a:lnTo>
                <a:lnTo>
                  <a:pt x="430923" y="157099"/>
                </a:lnTo>
                <a:lnTo>
                  <a:pt x="429869" y="158369"/>
                </a:lnTo>
                <a:lnTo>
                  <a:pt x="424484" y="158369"/>
                </a:lnTo>
                <a:lnTo>
                  <a:pt x="424726" y="159639"/>
                </a:lnTo>
                <a:lnTo>
                  <a:pt x="431152" y="159639"/>
                </a:lnTo>
                <a:lnTo>
                  <a:pt x="432676" y="160909"/>
                </a:lnTo>
                <a:lnTo>
                  <a:pt x="433260" y="162179"/>
                </a:lnTo>
                <a:lnTo>
                  <a:pt x="432904" y="162179"/>
                </a:lnTo>
                <a:lnTo>
                  <a:pt x="429514" y="163449"/>
                </a:lnTo>
                <a:lnTo>
                  <a:pt x="434200" y="163449"/>
                </a:lnTo>
                <a:lnTo>
                  <a:pt x="434784" y="164719"/>
                </a:lnTo>
                <a:lnTo>
                  <a:pt x="435254" y="164719"/>
                </a:lnTo>
                <a:lnTo>
                  <a:pt x="434428" y="165989"/>
                </a:lnTo>
                <a:lnTo>
                  <a:pt x="430568" y="167259"/>
                </a:lnTo>
                <a:lnTo>
                  <a:pt x="436067" y="167259"/>
                </a:lnTo>
                <a:lnTo>
                  <a:pt x="436308" y="169799"/>
                </a:lnTo>
                <a:lnTo>
                  <a:pt x="439115" y="168529"/>
                </a:lnTo>
                <a:lnTo>
                  <a:pt x="440169" y="171069"/>
                </a:lnTo>
                <a:lnTo>
                  <a:pt x="444258" y="171069"/>
                </a:lnTo>
                <a:lnTo>
                  <a:pt x="446125" y="173609"/>
                </a:lnTo>
                <a:lnTo>
                  <a:pt x="442264" y="173609"/>
                </a:lnTo>
                <a:lnTo>
                  <a:pt x="448233" y="174879"/>
                </a:lnTo>
                <a:lnTo>
                  <a:pt x="450773" y="176136"/>
                </a:lnTo>
                <a:close/>
              </a:path>
              <a:path w="559435" h="660400">
                <a:moveTo>
                  <a:pt x="464388" y="334899"/>
                </a:moveTo>
                <a:lnTo>
                  <a:pt x="460870" y="332359"/>
                </a:lnTo>
                <a:lnTo>
                  <a:pt x="461111" y="334899"/>
                </a:lnTo>
                <a:lnTo>
                  <a:pt x="464388" y="334899"/>
                </a:lnTo>
                <a:close/>
              </a:path>
              <a:path w="559435" h="660400">
                <a:moveTo>
                  <a:pt x="467080" y="346329"/>
                </a:moveTo>
                <a:lnTo>
                  <a:pt x="461225" y="336169"/>
                </a:lnTo>
                <a:lnTo>
                  <a:pt x="461111" y="334899"/>
                </a:lnTo>
                <a:lnTo>
                  <a:pt x="460756" y="334899"/>
                </a:lnTo>
                <a:lnTo>
                  <a:pt x="455955" y="336169"/>
                </a:lnTo>
                <a:lnTo>
                  <a:pt x="458304" y="336169"/>
                </a:lnTo>
                <a:lnTo>
                  <a:pt x="460641" y="337439"/>
                </a:lnTo>
                <a:lnTo>
                  <a:pt x="461695" y="339979"/>
                </a:lnTo>
                <a:lnTo>
                  <a:pt x="463092" y="342519"/>
                </a:lnTo>
                <a:lnTo>
                  <a:pt x="464858" y="343789"/>
                </a:lnTo>
                <a:lnTo>
                  <a:pt x="467080" y="346329"/>
                </a:lnTo>
                <a:close/>
              </a:path>
              <a:path w="559435" h="660400">
                <a:moveTo>
                  <a:pt x="512038" y="322110"/>
                </a:moveTo>
                <a:lnTo>
                  <a:pt x="511302" y="320929"/>
                </a:lnTo>
                <a:lnTo>
                  <a:pt x="511022" y="321043"/>
                </a:lnTo>
                <a:lnTo>
                  <a:pt x="512038" y="322110"/>
                </a:lnTo>
                <a:close/>
              </a:path>
              <a:path w="559435" h="660400">
                <a:moveTo>
                  <a:pt x="513295" y="350139"/>
                </a:moveTo>
                <a:lnTo>
                  <a:pt x="512699" y="348119"/>
                </a:lnTo>
                <a:lnTo>
                  <a:pt x="512114" y="350964"/>
                </a:lnTo>
                <a:lnTo>
                  <a:pt x="513295" y="350139"/>
                </a:lnTo>
                <a:close/>
              </a:path>
              <a:path w="559435" h="660400">
                <a:moveTo>
                  <a:pt x="524878" y="365379"/>
                </a:moveTo>
                <a:lnTo>
                  <a:pt x="522528" y="357759"/>
                </a:lnTo>
                <a:lnTo>
                  <a:pt x="521716" y="357759"/>
                </a:lnTo>
                <a:lnTo>
                  <a:pt x="518909" y="348869"/>
                </a:lnTo>
                <a:lnTo>
                  <a:pt x="518439" y="345059"/>
                </a:lnTo>
                <a:lnTo>
                  <a:pt x="518909" y="342519"/>
                </a:lnTo>
                <a:lnTo>
                  <a:pt x="518985" y="341249"/>
                </a:lnTo>
                <a:lnTo>
                  <a:pt x="519137" y="338709"/>
                </a:lnTo>
                <a:lnTo>
                  <a:pt x="519963" y="331089"/>
                </a:lnTo>
                <a:lnTo>
                  <a:pt x="520192" y="327279"/>
                </a:lnTo>
                <a:lnTo>
                  <a:pt x="512114" y="322199"/>
                </a:lnTo>
                <a:lnTo>
                  <a:pt x="514464" y="326009"/>
                </a:lnTo>
                <a:lnTo>
                  <a:pt x="515988" y="328549"/>
                </a:lnTo>
                <a:lnTo>
                  <a:pt x="516102" y="334899"/>
                </a:lnTo>
                <a:lnTo>
                  <a:pt x="515747" y="338709"/>
                </a:lnTo>
                <a:lnTo>
                  <a:pt x="515518" y="339979"/>
                </a:lnTo>
                <a:lnTo>
                  <a:pt x="513753" y="341249"/>
                </a:lnTo>
                <a:lnTo>
                  <a:pt x="513168" y="338709"/>
                </a:lnTo>
                <a:lnTo>
                  <a:pt x="511073" y="333629"/>
                </a:lnTo>
                <a:lnTo>
                  <a:pt x="509778" y="332359"/>
                </a:lnTo>
                <a:lnTo>
                  <a:pt x="507326" y="328549"/>
                </a:lnTo>
                <a:lnTo>
                  <a:pt x="507796" y="327279"/>
                </a:lnTo>
                <a:lnTo>
                  <a:pt x="511073" y="327279"/>
                </a:lnTo>
                <a:lnTo>
                  <a:pt x="508025" y="322199"/>
                </a:lnTo>
                <a:lnTo>
                  <a:pt x="511022" y="321043"/>
                </a:lnTo>
                <a:lnTo>
                  <a:pt x="504875" y="314579"/>
                </a:lnTo>
                <a:lnTo>
                  <a:pt x="498221" y="305689"/>
                </a:lnTo>
                <a:lnTo>
                  <a:pt x="494169" y="300609"/>
                </a:lnTo>
                <a:lnTo>
                  <a:pt x="492150" y="298069"/>
                </a:lnTo>
                <a:lnTo>
                  <a:pt x="487540" y="291719"/>
                </a:lnTo>
                <a:lnTo>
                  <a:pt x="486613" y="290449"/>
                </a:lnTo>
                <a:lnTo>
                  <a:pt x="486333" y="289179"/>
                </a:lnTo>
                <a:lnTo>
                  <a:pt x="485089" y="283527"/>
                </a:lnTo>
                <a:lnTo>
                  <a:pt x="485089" y="286639"/>
                </a:lnTo>
                <a:lnTo>
                  <a:pt x="483336" y="289179"/>
                </a:lnTo>
                <a:lnTo>
                  <a:pt x="481469" y="286639"/>
                </a:lnTo>
                <a:lnTo>
                  <a:pt x="479945" y="285369"/>
                </a:lnTo>
                <a:lnTo>
                  <a:pt x="478078" y="285369"/>
                </a:lnTo>
                <a:lnTo>
                  <a:pt x="476313" y="286639"/>
                </a:lnTo>
                <a:lnTo>
                  <a:pt x="476313" y="287909"/>
                </a:lnTo>
                <a:lnTo>
                  <a:pt x="475856" y="289179"/>
                </a:lnTo>
                <a:lnTo>
                  <a:pt x="474446" y="286639"/>
                </a:lnTo>
                <a:lnTo>
                  <a:pt x="472922" y="285369"/>
                </a:lnTo>
                <a:lnTo>
                  <a:pt x="472694" y="282829"/>
                </a:lnTo>
                <a:lnTo>
                  <a:pt x="474446" y="280289"/>
                </a:lnTo>
                <a:lnTo>
                  <a:pt x="475970" y="279019"/>
                </a:lnTo>
                <a:lnTo>
                  <a:pt x="478307" y="279019"/>
                </a:lnTo>
                <a:lnTo>
                  <a:pt x="480174" y="280289"/>
                </a:lnTo>
                <a:lnTo>
                  <a:pt x="481698" y="280289"/>
                </a:lnTo>
                <a:lnTo>
                  <a:pt x="482168" y="281559"/>
                </a:lnTo>
                <a:lnTo>
                  <a:pt x="482168" y="282829"/>
                </a:lnTo>
                <a:lnTo>
                  <a:pt x="479120" y="284099"/>
                </a:lnTo>
                <a:lnTo>
                  <a:pt x="482993" y="284099"/>
                </a:lnTo>
                <a:lnTo>
                  <a:pt x="485089" y="286639"/>
                </a:lnTo>
                <a:lnTo>
                  <a:pt x="485089" y="283527"/>
                </a:lnTo>
                <a:lnTo>
                  <a:pt x="484657" y="281559"/>
                </a:lnTo>
                <a:lnTo>
                  <a:pt x="481215" y="279019"/>
                </a:lnTo>
                <a:lnTo>
                  <a:pt x="479501" y="277749"/>
                </a:lnTo>
                <a:lnTo>
                  <a:pt x="472821" y="279019"/>
                </a:lnTo>
                <a:lnTo>
                  <a:pt x="468363" y="285064"/>
                </a:lnTo>
                <a:lnTo>
                  <a:pt x="468363" y="291719"/>
                </a:lnTo>
                <a:lnTo>
                  <a:pt x="466026" y="300609"/>
                </a:lnTo>
                <a:lnTo>
                  <a:pt x="465556" y="304419"/>
                </a:lnTo>
                <a:lnTo>
                  <a:pt x="461340" y="309499"/>
                </a:lnTo>
                <a:lnTo>
                  <a:pt x="458533" y="310769"/>
                </a:lnTo>
                <a:lnTo>
                  <a:pt x="457250" y="306959"/>
                </a:lnTo>
                <a:lnTo>
                  <a:pt x="455955" y="314579"/>
                </a:lnTo>
                <a:lnTo>
                  <a:pt x="454901" y="317119"/>
                </a:lnTo>
                <a:lnTo>
                  <a:pt x="454202" y="317119"/>
                </a:lnTo>
                <a:lnTo>
                  <a:pt x="453618" y="315849"/>
                </a:lnTo>
                <a:lnTo>
                  <a:pt x="453974" y="310769"/>
                </a:lnTo>
                <a:lnTo>
                  <a:pt x="454901" y="305689"/>
                </a:lnTo>
                <a:lnTo>
                  <a:pt x="456666" y="300609"/>
                </a:lnTo>
                <a:lnTo>
                  <a:pt x="457365" y="298069"/>
                </a:lnTo>
                <a:lnTo>
                  <a:pt x="458533" y="298069"/>
                </a:lnTo>
                <a:lnTo>
                  <a:pt x="459816" y="299339"/>
                </a:lnTo>
                <a:lnTo>
                  <a:pt x="460578" y="298069"/>
                </a:lnTo>
                <a:lnTo>
                  <a:pt x="464388" y="291719"/>
                </a:lnTo>
                <a:lnTo>
                  <a:pt x="463448" y="295529"/>
                </a:lnTo>
                <a:lnTo>
                  <a:pt x="461340" y="301879"/>
                </a:lnTo>
                <a:lnTo>
                  <a:pt x="462749" y="301879"/>
                </a:lnTo>
                <a:lnTo>
                  <a:pt x="468363" y="291719"/>
                </a:lnTo>
                <a:lnTo>
                  <a:pt x="468363" y="285064"/>
                </a:lnTo>
                <a:lnTo>
                  <a:pt x="466255" y="287909"/>
                </a:lnTo>
                <a:lnTo>
                  <a:pt x="451281" y="297764"/>
                </a:lnTo>
                <a:lnTo>
                  <a:pt x="451281" y="304419"/>
                </a:lnTo>
                <a:lnTo>
                  <a:pt x="450583" y="308229"/>
                </a:lnTo>
                <a:lnTo>
                  <a:pt x="450456" y="308229"/>
                </a:lnTo>
                <a:lnTo>
                  <a:pt x="449986" y="318389"/>
                </a:lnTo>
                <a:lnTo>
                  <a:pt x="448945" y="320929"/>
                </a:lnTo>
                <a:lnTo>
                  <a:pt x="448233" y="323469"/>
                </a:lnTo>
                <a:lnTo>
                  <a:pt x="447179" y="318389"/>
                </a:lnTo>
                <a:lnTo>
                  <a:pt x="448271" y="312039"/>
                </a:lnTo>
                <a:lnTo>
                  <a:pt x="448703" y="309499"/>
                </a:lnTo>
                <a:lnTo>
                  <a:pt x="446951" y="312039"/>
                </a:lnTo>
                <a:lnTo>
                  <a:pt x="445427" y="312039"/>
                </a:lnTo>
                <a:lnTo>
                  <a:pt x="445084" y="310769"/>
                </a:lnTo>
                <a:lnTo>
                  <a:pt x="444842" y="308229"/>
                </a:lnTo>
                <a:lnTo>
                  <a:pt x="444766" y="306959"/>
                </a:lnTo>
                <a:lnTo>
                  <a:pt x="444614" y="304419"/>
                </a:lnTo>
                <a:lnTo>
                  <a:pt x="444842" y="303149"/>
                </a:lnTo>
                <a:lnTo>
                  <a:pt x="446951" y="303149"/>
                </a:lnTo>
                <a:lnTo>
                  <a:pt x="448233" y="306959"/>
                </a:lnTo>
                <a:lnTo>
                  <a:pt x="449287" y="304419"/>
                </a:lnTo>
                <a:lnTo>
                  <a:pt x="451040" y="303149"/>
                </a:lnTo>
                <a:lnTo>
                  <a:pt x="451281" y="304419"/>
                </a:lnTo>
                <a:lnTo>
                  <a:pt x="451281" y="297764"/>
                </a:lnTo>
                <a:lnTo>
                  <a:pt x="446951" y="300609"/>
                </a:lnTo>
                <a:lnTo>
                  <a:pt x="444373" y="296799"/>
                </a:lnTo>
                <a:lnTo>
                  <a:pt x="444373" y="292989"/>
                </a:lnTo>
                <a:lnTo>
                  <a:pt x="444093" y="291719"/>
                </a:lnTo>
                <a:lnTo>
                  <a:pt x="443801" y="290449"/>
                </a:lnTo>
                <a:lnTo>
                  <a:pt x="441680" y="281051"/>
                </a:lnTo>
                <a:lnTo>
                  <a:pt x="441680" y="310769"/>
                </a:lnTo>
                <a:lnTo>
                  <a:pt x="440867" y="312039"/>
                </a:lnTo>
                <a:lnTo>
                  <a:pt x="440397" y="312039"/>
                </a:lnTo>
                <a:lnTo>
                  <a:pt x="439343" y="310769"/>
                </a:lnTo>
                <a:lnTo>
                  <a:pt x="438873" y="309499"/>
                </a:lnTo>
                <a:lnTo>
                  <a:pt x="438175" y="308229"/>
                </a:lnTo>
                <a:lnTo>
                  <a:pt x="438175" y="306959"/>
                </a:lnTo>
                <a:lnTo>
                  <a:pt x="440169" y="306959"/>
                </a:lnTo>
                <a:lnTo>
                  <a:pt x="440867" y="308229"/>
                </a:lnTo>
                <a:lnTo>
                  <a:pt x="441452" y="309499"/>
                </a:lnTo>
                <a:lnTo>
                  <a:pt x="441680" y="310769"/>
                </a:lnTo>
                <a:lnTo>
                  <a:pt x="441680" y="281051"/>
                </a:lnTo>
                <a:lnTo>
                  <a:pt x="441223" y="279019"/>
                </a:lnTo>
                <a:lnTo>
                  <a:pt x="437946" y="272669"/>
                </a:lnTo>
                <a:lnTo>
                  <a:pt x="437946" y="331089"/>
                </a:lnTo>
                <a:lnTo>
                  <a:pt x="437946" y="332359"/>
                </a:lnTo>
                <a:lnTo>
                  <a:pt x="436308" y="332359"/>
                </a:lnTo>
                <a:lnTo>
                  <a:pt x="436308" y="331089"/>
                </a:lnTo>
                <a:lnTo>
                  <a:pt x="437946" y="331089"/>
                </a:lnTo>
                <a:lnTo>
                  <a:pt x="437946" y="272669"/>
                </a:lnTo>
                <a:lnTo>
                  <a:pt x="434682" y="266319"/>
                </a:lnTo>
                <a:lnTo>
                  <a:pt x="431622" y="262432"/>
                </a:lnTo>
                <a:lnTo>
                  <a:pt x="431622" y="337439"/>
                </a:lnTo>
                <a:lnTo>
                  <a:pt x="428586" y="337439"/>
                </a:lnTo>
                <a:lnTo>
                  <a:pt x="428345" y="333629"/>
                </a:lnTo>
                <a:lnTo>
                  <a:pt x="428040" y="331089"/>
                </a:lnTo>
                <a:lnTo>
                  <a:pt x="427291" y="324739"/>
                </a:lnTo>
                <a:lnTo>
                  <a:pt x="427062" y="315849"/>
                </a:lnTo>
                <a:lnTo>
                  <a:pt x="425500" y="309499"/>
                </a:lnTo>
                <a:lnTo>
                  <a:pt x="424256" y="304419"/>
                </a:lnTo>
                <a:lnTo>
                  <a:pt x="431622" y="337439"/>
                </a:lnTo>
                <a:lnTo>
                  <a:pt x="431622" y="262432"/>
                </a:lnTo>
                <a:lnTo>
                  <a:pt x="427405" y="257060"/>
                </a:lnTo>
                <a:lnTo>
                  <a:pt x="427405" y="299339"/>
                </a:lnTo>
                <a:lnTo>
                  <a:pt x="426237" y="301879"/>
                </a:lnTo>
                <a:lnTo>
                  <a:pt x="424370" y="303149"/>
                </a:lnTo>
                <a:lnTo>
                  <a:pt x="422376" y="303149"/>
                </a:lnTo>
                <a:lnTo>
                  <a:pt x="420268" y="300748"/>
                </a:lnTo>
                <a:lnTo>
                  <a:pt x="420268" y="323469"/>
                </a:lnTo>
                <a:lnTo>
                  <a:pt x="419569" y="323977"/>
                </a:lnTo>
                <a:lnTo>
                  <a:pt x="419569" y="329819"/>
                </a:lnTo>
                <a:lnTo>
                  <a:pt x="417233" y="331089"/>
                </a:lnTo>
                <a:lnTo>
                  <a:pt x="415010" y="326009"/>
                </a:lnTo>
                <a:lnTo>
                  <a:pt x="414235" y="324739"/>
                </a:lnTo>
                <a:lnTo>
                  <a:pt x="413575" y="323469"/>
                </a:lnTo>
                <a:lnTo>
                  <a:pt x="410946" y="318389"/>
                </a:lnTo>
                <a:lnTo>
                  <a:pt x="406603" y="312039"/>
                </a:lnTo>
                <a:lnTo>
                  <a:pt x="405676" y="310769"/>
                </a:lnTo>
                <a:lnTo>
                  <a:pt x="402005" y="305689"/>
                </a:lnTo>
                <a:lnTo>
                  <a:pt x="397344" y="299339"/>
                </a:lnTo>
                <a:lnTo>
                  <a:pt x="396049" y="296799"/>
                </a:lnTo>
                <a:lnTo>
                  <a:pt x="399326" y="295529"/>
                </a:lnTo>
                <a:lnTo>
                  <a:pt x="402018" y="299339"/>
                </a:lnTo>
                <a:lnTo>
                  <a:pt x="419569" y="329819"/>
                </a:lnTo>
                <a:lnTo>
                  <a:pt x="419569" y="323977"/>
                </a:lnTo>
                <a:lnTo>
                  <a:pt x="418515" y="324739"/>
                </a:lnTo>
                <a:lnTo>
                  <a:pt x="417118" y="320929"/>
                </a:lnTo>
                <a:lnTo>
                  <a:pt x="413842" y="314579"/>
                </a:lnTo>
                <a:lnTo>
                  <a:pt x="409625" y="308229"/>
                </a:lnTo>
                <a:lnTo>
                  <a:pt x="405295" y="301879"/>
                </a:lnTo>
                <a:lnTo>
                  <a:pt x="403542" y="299339"/>
                </a:lnTo>
                <a:lnTo>
                  <a:pt x="405993" y="298069"/>
                </a:lnTo>
                <a:lnTo>
                  <a:pt x="408101" y="300609"/>
                </a:lnTo>
                <a:lnTo>
                  <a:pt x="412203" y="308229"/>
                </a:lnTo>
                <a:lnTo>
                  <a:pt x="416064" y="313309"/>
                </a:lnTo>
                <a:lnTo>
                  <a:pt x="419036" y="321043"/>
                </a:lnTo>
                <a:lnTo>
                  <a:pt x="420268" y="323469"/>
                </a:lnTo>
                <a:lnTo>
                  <a:pt x="420268" y="300748"/>
                </a:lnTo>
                <a:lnTo>
                  <a:pt x="420154" y="300609"/>
                </a:lnTo>
                <a:lnTo>
                  <a:pt x="419811" y="299339"/>
                </a:lnTo>
                <a:lnTo>
                  <a:pt x="419455" y="298069"/>
                </a:lnTo>
                <a:lnTo>
                  <a:pt x="418871" y="294259"/>
                </a:lnTo>
                <a:lnTo>
                  <a:pt x="419925" y="291719"/>
                </a:lnTo>
                <a:lnTo>
                  <a:pt x="423786" y="291719"/>
                </a:lnTo>
                <a:lnTo>
                  <a:pt x="426123" y="294259"/>
                </a:lnTo>
                <a:lnTo>
                  <a:pt x="426707" y="296799"/>
                </a:lnTo>
                <a:lnTo>
                  <a:pt x="427405" y="299339"/>
                </a:lnTo>
                <a:lnTo>
                  <a:pt x="427405" y="257060"/>
                </a:lnTo>
                <a:lnTo>
                  <a:pt x="426059" y="255346"/>
                </a:lnTo>
                <a:lnTo>
                  <a:pt x="426059" y="268859"/>
                </a:lnTo>
                <a:lnTo>
                  <a:pt x="425818" y="273939"/>
                </a:lnTo>
                <a:lnTo>
                  <a:pt x="425234" y="280289"/>
                </a:lnTo>
                <a:lnTo>
                  <a:pt x="424484" y="286639"/>
                </a:lnTo>
                <a:lnTo>
                  <a:pt x="424484" y="287909"/>
                </a:lnTo>
                <a:lnTo>
                  <a:pt x="422262" y="290449"/>
                </a:lnTo>
                <a:lnTo>
                  <a:pt x="422313" y="286639"/>
                </a:lnTo>
                <a:lnTo>
                  <a:pt x="422541" y="281559"/>
                </a:lnTo>
                <a:lnTo>
                  <a:pt x="422605" y="280289"/>
                </a:lnTo>
                <a:lnTo>
                  <a:pt x="422783" y="277749"/>
                </a:lnTo>
                <a:lnTo>
                  <a:pt x="423316" y="270129"/>
                </a:lnTo>
                <a:lnTo>
                  <a:pt x="423583" y="266319"/>
                </a:lnTo>
                <a:lnTo>
                  <a:pt x="423786" y="259969"/>
                </a:lnTo>
                <a:lnTo>
                  <a:pt x="423672" y="257429"/>
                </a:lnTo>
                <a:lnTo>
                  <a:pt x="426008" y="257429"/>
                </a:lnTo>
                <a:lnTo>
                  <a:pt x="426059" y="268859"/>
                </a:lnTo>
                <a:lnTo>
                  <a:pt x="426059" y="255346"/>
                </a:lnTo>
                <a:lnTo>
                  <a:pt x="425704" y="254889"/>
                </a:lnTo>
                <a:lnTo>
                  <a:pt x="419887" y="248539"/>
                </a:lnTo>
                <a:lnTo>
                  <a:pt x="418287" y="246799"/>
                </a:lnTo>
                <a:lnTo>
                  <a:pt x="418287" y="308229"/>
                </a:lnTo>
                <a:lnTo>
                  <a:pt x="418287" y="309499"/>
                </a:lnTo>
                <a:lnTo>
                  <a:pt x="417817" y="309499"/>
                </a:lnTo>
                <a:lnTo>
                  <a:pt x="416179" y="308229"/>
                </a:lnTo>
                <a:lnTo>
                  <a:pt x="414769" y="305689"/>
                </a:lnTo>
                <a:lnTo>
                  <a:pt x="414769" y="304419"/>
                </a:lnTo>
                <a:lnTo>
                  <a:pt x="416877" y="304419"/>
                </a:lnTo>
                <a:lnTo>
                  <a:pt x="417588" y="305689"/>
                </a:lnTo>
                <a:lnTo>
                  <a:pt x="418287" y="308229"/>
                </a:lnTo>
                <a:lnTo>
                  <a:pt x="418287" y="246799"/>
                </a:lnTo>
                <a:lnTo>
                  <a:pt x="418045" y="246532"/>
                </a:lnTo>
                <a:lnTo>
                  <a:pt x="418045" y="298069"/>
                </a:lnTo>
                <a:lnTo>
                  <a:pt x="416763" y="298069"/>
                </a:lnTo>
                <a:lnTo>
                  <a:pt x="415950" y="299339"/>
                </a:lnTo>
                <a:lnTo>
                  <a:pt x="415709" y="298069"/>
                </a:lnTo>
                <a:lnTo>
                  <a:pt x="411619" y="292989"/>
                </a:lnTo>
                <a:lnTo>
                  <a:pt x="411378" y="292989"/>
                </a:lnTo>
                <a:lnTo>
                  <a:pt x="411848" y="291719"/>
                </a:lnTo>
                <a:lnTo>
                  <a:pt x="413956" y="291719"/>
                </a:lnTo>
                <a:lnTo>
                  <a:pt x="417817" y="296799"/>
                </a:lnTo>
                <a:lnTo>
                  <a:pt x="418045" y="298069"/>
                </a:lnTo>
                <a:lnTo>
                  <a:pt x="418045" y="246532"/>
                </a:lnTo>
                <a:lnTo>
                  <a:pt x="415239" y="243459"/>
                </a:lnTo>
                <a:lnTo>
                  <a:pt x="414769" y="242189"/>
                </a:lnTo>
                <a:lnTo>
                  <a:pt x="411924" y="234569"/>
                </a:lnTo>
                <a:lnTo>
                  <a:pt x="397129" y="196469"/>
                </a:lnTo>
                <a:lnTo>
                  <a:pt x="393128" y="182499"/>
                </a:lnTo>
                <a:lnTo>
                  <a:pt x="429755" y="197739"/>
                </a:lnTo>
                <a:lnTo>
                  <a:pt x="437946" y="201549"/>
                </a:lnTo>
                <a:lnTo>
                  <a:pt x="439521" y="197739"/>
                </a:lnTo>
                <a:lnTo>
                  <a:pt x="440042" y="196469"/>
                </a:lnTo>
                <a:lnTo>
                  <a:pt x="440867" y="195199"/>
                </a:lnTo>
                <a:lnTo>
                  <a:pt x="439115" y="194259"/>
                </a:lnTo>
                <a:lnTo>
                  <a:pt x="439115" y="196469"/>
                </a:lnTo>
                <a:lnTo>
                  <a:pt x="435597" y="197739"/>
                </a:lnTo>
                <a:lnTo>
                  <a:pt x="428345" y="190119"/>
                </a:lnTo>
                <a:lnTo>
                  <a:pt x="430098" y="187579"/>
                </a:lnTo>
                <a:lnTo>
                  <a:pt x="432904" y="190119"/>
                </a:lnTo>
                <a:lnTo>
                  <a:pt x="438175" y="195199"/>
                </a:lnTo>
                <a:lnTo>
                  <a:pt x="439115" y="196469"/>
                </a:lnTo>
                <a:lnTo>
                  <a:pt x="439115" y="194259"/>
                </a:lnTo>
                <a:lnTo>
                  <a:pt x="436181" y="192659"/>
                </a:lnTo>
                <a:lnTo>
                  <a:pt x="433959" y="190119"/>
                </a:lnTo>
                <a:lnTo>
                  <a:pt x="436422" y="190119"/>
                </a:lnTo>
                <a:lnTo>
                  <a:pt x="439813" y="192659"/>
                </a:lnTo>
                <a:lnTo>
                  <a:pt x="443445" y="196469"/>
                </a:lnTo>
                <a:lnTo>
                  <a:pt x="449986" y="196469"/>
                </a:lnTo>
                <a:lnTo>
                  <a:pt x="450989" y="193929"/>
                </a:lnTo>
                <a:lnTo>
                  <a:pt x="451980" y="191389"/>
                </a:lnTo>
                <a:lnTo>
                  <a:pt x="450113" y="183769"/>
                </a:lnTo>
                <a:lnTo>
                  <a:pt x="450519" y="181229"/>
                </a:lnTo>
                <a:lnTo>
                  <a:pt x="450926" y="178689"/>
                </a:lnTo>
                <a:lnTo>
                  <a:pt x="450786" y="176301"/>
                </a:lnTo>
                <a:lnTo>
                  <a:pt x="449986" y="179959"/>
                </a:lnTo>
                <a:lnTo>
                  <a:pt x="449402" y="181229"/>
                </a:lnTo>
                <a:lnTo>
                  <a:pt x="441452" y="176149"/>
                </a:lnTo>
                <a:lnTo>
                  <a:pt x="444842" y="188849"/>
                </a:lnTo>
                <a:lnTo>
                  <a:pt x="446125" y="190119"/>
                </a:lnTo>
                <a:lnTo>
                  <a:pt x="448475" y="190119"/>
                </a:lnTo>
                <a:lnTo>
                  <a:pt x="445897" y="183769"/>
                </a:lnTo>
                <a:lnTo>
                  <a:pt x="449757" y="185039"/>
                </a:lnTo>
                <a:lnTo>
                  <a:pt x="450227" y="185039"/>
                </a:lnTo>
                <a:lnTo>
                  <a:pt x="450811" y="187579"/>
                </a:lnTo>
                <a:lnTo>
                  <a:pt x="449173" y="192659"/>
                </a:lnTo>
                <a:lnTo>
                  <a:pt x="447421" y="193929"/>
                </a:lnTo>
                <a:lnTo>
                  <a:pt x="444614" y="192659"/>
                </a:lnTo>
                <a:lnTo>
                  <a:pt x="442036" y="190119"/>
                </a:lnTo>
                <a:lnTo>
                  <a:pt x="440512" y="188849"/>
                </a:lnTo>
                <a:lnTo>
                  <a:pt x="440626" y="187579"/>
                </a:lnTo>
                <a:lnTo>
                  <a:pt x="440753" y="186309"/>
                </a:lnTo>
                <a:lnTo>
                  <a:pt x="440905" y="183769"/>
                </a:lnTo>
                <a:lnTo>
                  <a:pt x="440982" y="182499"/>
                </a:lnTo>
                <a:lnTo>
                  <a:pt x="438175" y="183769"/>
                </a:lnTo>
                <a:lnTo>
                  <a:pt x="437591" y="181229"/>
                </a:lnTo>
                <a:lnTo>
                  <a:pt x="437362" y="178689"/>
                </a:lnTo>
                <a:lnTo>
                  <a:pt x="436308" y="178689"/>
                </a:lnTo>
                <a:lnTo>
                  <a:pt x="436651" y="177419"/>
                </a:lnTo>
                <a:lnTo>
                  <a:pt x="431977" y="177419"/>
                </a:lnTo>
                <a:lnTo>
                  <a:pt x="429983" y="178689"/>
                </a:lnTo>
                <a:lnTo>
                  <a:pt x="428701" y="181229"/>
                </a:lnTo>
                <a:lnTo>
                  <a:pt x="428459" y="182499"/>
                </a:lnTo>
                <a:lnTo>
                  <a:pt x="427405" y="182499"/>
                </a:lnTo>
                <a:lnTo>
                  <a:pt x="426948" y="181229"/>
                </a:lnTo>
                <a:lnTo>
                  <a:pt x="427177" y="179959"/>
                </a:lnTo>
                <a:lnTo>
                  <a:pt x="425310" y="181229"/>
                </a:lnTo>
                <a:lnTo>
                  <a:pt x="424370" y="179959"/>
                </a:lnTo>
                <a:lnTo>
                  <a:pt x="423545" y="179959"/>
                </a:lnTo>
                <a:lnTo>
                  <a:pt x="423786" y="178689"/>
                </a:lnTo>
                <a:lnTo>
                  <a:pt x="422617" y="178689"/>
                </a:lnTo>
                <a:lnTo>
                  <a:pt x="422617" y="179959"/>
                </a:lnTo>
                <a:lnTo>
                  <a:pt x="420865" y="179959"/>
                </a:lnTo>
                <a:lnTo>
                  <a:pt x="420979" y="177419"/>
                </a:lnTo>
                <a:lnTo>
                  <a:pt x="418401" y="179959"/>
                </a:lnTo>
                <a:lnTo>
                  <a:pt x="418172" y="179959"/>
                </a:lnTo>
                <a:lnTo>
                  <a:pt x="417931" y="178689"/>
                </a:lnTo>
                <a:lnTo>
                  <a:pt x="418172" y="177419"/>
                </a:lnTo>
                <a:lnTo>
                  <a:pt x="419227" y="174879"/>
                </a:lnTo>
                <a:lnTo>
                  <a:pt x="416407" y="178689"/>
                </a:lnTo>
                <a:lnTo>
                  <a:pt x="415124" y="178689"/>
                </a:lnTo>
                <a:lnTo>
                  <a:pt x="414147" y="176136"/>
                </a:lnTo>
                <a:lnTo>
                  <a:pt x="413131" y="173609"/>
                </a:lnTo>
                <a:lnTo>
                  <a:pt x="412089" y="172339"/>
                </a:lnTo>
                <a:lnTo>
                  <a:pt x="411619" y="177419"/>
                </a:lnTo>
                <a:lnTo>
                  <a:pt x="410794" y="178689"/>
                </a:lnTo>
                <a:lnTo>
                  <a:pt x="410095" y="178689"/>
                </a:lnTo>
                <a:lnTo>
                  <a:pt x="410095" y="176136"/>
                </a:lnTo>
                <a:lnTo>
                  <a:pt x="408571" y="169799"/>
                </a:lnTo>
                <a:lnTo>
                  <a:pt x="408228" y="169799"/>
                </a:lnTo>
                <a:lnTo>
                  <a:pt x="408571" y="173609"/>
                </a:lnTo>
                <a:lnTo>
                  <a:pt x="408686" y="177419"/>
                </a:lnTo>
                <a:lnTo>
                  <a:pt x="408571" y="178689"/>
                </a:lnTo>
                <a:lnTo>
                  <a:pt x="407758" y="178689"/>
                </a:lnTo>
                <a:lnTo>
                  <a:pt x="406742" y="176149"/>
                </a:lnTo>
                <a:lnTo>
                  <a:pt x="406234" y="174879"/>
                </a:lnTo>
                <a:lnTo>
                  <a:pt x="404482" y="169799"/>
                </a:lnTo>
                <a:lnTo>
                  <a:pt x="403656" y="176149"/>
                </a:lnTo>
                <a:lnTo>
                  <a:pt x="403021" y="174879"/>
                </a:lnTo>
                <a:lnTo>
                  <a:pt x="402374" y="173609"/>
                </a:lnTo>
                <a:lnTo>
                  <a:pt x="400494" y="169799"/>
                </a:lnTo>
                <a:lnTo>
                  <a:pt x="401904" y="165989"/>
                </a:lnTo>
                <a:lnTo>
                  <a:pt x="398741" y="164719"/>
                </a:lnTo>
                <a:lnTo>
                  <a:pt x="400494" y="173609"/>
                </a:lnTo>
                <a:lnTo>
                  <a:pt x="400494" y="174879"/>
                </a:lnTo>
                <a:lnTo>
                  <a:pt x="398513" y="174879"/>
                </a:lnTo>
                <a:lnTo>
                  <a:pt x="398335" y="173609"/>
                </a:lnTo>
                <a:lnTo>
                  <a:pt x="398157" y="172339"/>
                </a:lnTo>
                <a:lnTo>
                  <a:pt x="397103" y="167259"/>
                </a:lnTo>
                <a:lnTo>
                  <a:pt x="393242" y="157099"/>
                </a:lnTo>
                <a:lnTo>
                  <a:pt x="394068" y="159639"/>
                </a:lnTo>
                <a:lnTo>
                  <a:pt x="396633" y="173609"/>
                </a:lnTo>
                <a:lnTo>
                  <a:pt x="393827" y="172339"/>
                </a:lnTo>
                <a:lnTo>
                  <a:pt x="393242" y="171069"/>
                </a:lnTo>
                <a:lnTo>
                  <a:pt x="392988" y="169799"/>
                </a:lnTo>
                <a:lnTo>
                  <a:pt x="390182" y="155752"/>
                </a:lnTo>
                <a:lnTo>
                  <a:pt x="389382" y="152019"/>
                </a:lnTo>
                <a:lnTo>
                  <a:pt x="389382" y="164719"/>
                </a:lnTo>
                <a:lnTo>
                  <a:pt x="391261" y="169799"/>
                </a:lnTo>
                <a:lnTo>
                  <a:pt x="389382" y="169799"/>
                </a:lnTo>
                <a:lnTo>
                  <a:pt x="389382" y="168529"/>
                </a:lnTo>
                <a:lnTo>
                  <a:pt x="387045" y="153289"/>
                </a:lnTo>
                <a:lnTo>
                  <a:pt x="386346" y="154559"/>
                </a:lnTo>
                <a:lnTo>
                  <a:pt x="384467" y="155829"/>
                </a:lnTo>
                <a:lnTo>
                  <a:pt x="389382" y="171069"/>
                </a:lnTo>
                <a:lnTo>
                  <a:pt x="385521" y="168529"/>
                </a:lnTo>
                <a:lnTo>
                  <a:pt x="385051" y="168529"/>
                </a:lnTo>
                <a:lnTo>
                  <a:pt x="384937" y="167259"/>
                </a:lnTo>
                <a:lnTo>
                  <a:pt x="383654" y="153289"/>
                </a:lnTo>
                <a:lnTo>
                  <a:pt x="382955" y="153289"/>
                </a:lnTo>
                <a:lnTo>
                  <a:pt x="383184" y="167259"/>
                </a:lnTo>
                <a:lnTo>
                  <a:pt x="382714" y="167259"/>
                </a:lnTo>
                <a:lnTo>
                  <a:pt x="380669" y="164719"/>
                </a:lnTo>
                <a:lnTo>
                  <a:pt x="378625" y="162179"/>
                </a:lnTo>
                <a:lnTo>
                  <a:pt x="382955" y="148209"/>
                </a:lnTo>
                <a:lnTo>
                  <a:pt x="380136" y="146939"/>
                </a:lnTo>
                <a:lnTo>
                  <a:pt x="379679" y="146939"/>
                </a:lnTo>
                <a:lnTo>
                  <a:pt x="378383" y="164719"/>
                </a:lnTo>
                <a:lnTo>
                  <a:pt x="377799" y="163449"/>
                </a:lnTo>
                <a:lnTo>
                  <a:pt x="379552" y="176149"/>
                </a:lnTo>
                <a:lnTo>
                  <a:pt x="390207" y="177419"/>
                </a:lnTo>
                <a:lnTo>
                  <a:pt x="389382" y="181229"/>
                </a:lnTo>
                <a:lnTo>
                  <a:pt x="381901" y="177419"/>
                </a:lnTo>
                <a:lnTo>
                  <a:pt x="383882" y="181229"/>
                </a:lnTo>
                <a:lnTo>
                  <a:pt x="387045" y="185039"/>
                </a:lnTo>
                <a:lnTo>
                  <a:pt x="389153" y="190119"/>
                </a:lnTo>
                <a:lnTo>
                  <a:pt x="386816" y="190119"/>
                </a:lnTo>
                <a:lnTo>
                  <a:pt x="389382" y="193929"/>
                </a:lnTo>
                <a:lnTo>
                  <a:pt x="390906" y="195199"/>
                </a:lnTo>
                <a:lnTo>
                  <a:pt x="388569" y="195199"/>
                </a:lnTo>
                <a:lnTo>
                  <a:pt x="389153" y="196469"/>
                </a:lnTo>
                <a:lnTo>
                  <a:pt x="393484" y="200279"/>
                </a:lnTo>
                <a:lnTo>
                  <a:pt x="394538" y="201549"/>
                </a:lnTo>
                <a:lnTo>
                  <a:pt x="394766" y="201549"/>
                </a:lnTo>
                <a:lnTo>
                  <a:pt x="394538" y="202819"/>
                </a:lnTo>
                <a:lnTo>
                  <a:pt x="389153" y="201549"/>
                </a:lnTo>
                <a:lnTo>
                  <a:pt x="388569" y="201549"/>
                </a:lnTo>
                <a:lnTo>
                  <a:pt x="397344" y="207899"/>
                </a:lnTo>
                <a:lnTo>
                  <a:pt x="391604" y="207899"/>
                </a:lnTo>
                <a:lnTo>
                  <a:pt x="398856" y="212979"/>
                </a:lnTo>
                <a:lnTo>
                  <a:pt x="400151" y="214249"/>
                </a:lnTo>
                <a:lnTo>
                  <a:pt x="400621" y="216789"/>
                </a:lnTo>
                <a:lnTo>
                  <a:pt x="399097" y="216789"/>
                </a:lnTo>
                <a:lnTo>
                  <a:pt x="398043" y="215519"/>
                </a:lnTo>
                <a:lnTo>
                  <a:pt x="396519" y="214249"/>
                </a:lnTo>
                <a:lnTo>
                  <a:pt x="394411" y="214249"/>
                </a:lnTo>
                <a:lnTo>
                  <a:pt x="395465" y="216789"/>
                </a:lnTo>
                <a:lnTo>
                  <a:pt x="402602" y="221869"/>
                </a:lnTo>
                <a:lnTo>
                  <a:pt x="404355" y="223139"/>
                </a:lnTo>
                <a:lnTo>
                  <a:pt x="405180" y="224409"/>
                </a:lnTo>
                <a:lnTo>
                  <a:pt x="403898" y="225679"/>
                </a:lnTo>
                <a:lnTo>
                  <a:pt x="395122" y="219329"/>
                </a:lnTo>
                <a:lnTo>
                  <a:pt x="395592" y="220599"/>
                </a:lnTo>
                <a:lnTo>
                  <a:pt x="405180" y="229489"/>
                </a:lnTo>
                <a:lnTo>
                  <a:pt x="407517" y="233299"/>
                </a:lnTo>
                <a:lnTo>
                  <a:pt x="407758" y="234569"/>
                </a:lnTo>
                <a:lnTo>
                  <a:pt x="406933" y="234569"/>
                </a:lnTo>
                <a:lnTo>
                  <a:pt x="401878" y="230759"/>
                </a:lnTo>
                <a:lnTo>
                  <a:pt x="399288" y="229489"/>
                </a:lnTo>
                <a:lnTo>
                  <a:pt x="400672" y="230759"/>
                </a:lnTo>
                <a:lnTo>
                  <a:pt x="407517" y="238379"/>
                </a:lnTo>
                <a:lnTo>
                  <a:pt x="409867" y="239649"/>
                </a:lnTo>
                <a:lnTo>
                  <a:pt x="410324" y="242189"/>
                </a:lnTo>
                <a:lnTo>
                  <a:pt x="408571" y="242189"/>
                </a:lnTo>
                <a:lnTo>
                  <a:pt x="402069" y="237109"/>
                </a:lnTo>
                <a:lnTo>
                  <a:pt x="401548" y="237109"/>
                </a:lnTo>
                <a:lnTo>
                  <a:pt x="405244" y="242189"/>
                </a:lnTo>
                <a:lnTo>
                  <a:pt x="411378" y="247269"/>
                </a:lnTo>
                <a:lnTo>
                  <a:pt x="411962" y="248539"/>
                </a:lnTo>
                <a:lnTo>
                  <a:pt x="410794" y="248539"/>
                </a:lnTo>
                <a:lnTo>
                  <a:pt x="403491" y="243459"/>
                </a:lnTo>
                <a:lnTo>
                  <a:pt x="401002" y="243459"/>
                </a:lnTo>
                <a:lnTo>
                  <a:pt x="403453" y="247269"/>
                </a:lnTo>
                <a:lnTo>
                  <a:pt x="411035" y="256159"/>
                </a:lnTo>
                <a:lnTo>
                  <a:pt x="411492" y="257429"/>
                </a:lnTo>
                <a:lnTo>
                  <a:pt x="412318" y="257429"/>
                </a:lnTo>
                <a:lnTo>
                  <a:pt x="411848" y="258699"/>
                </a:lnTo>
                <a:lnTo>
                  <a:pt x="411492" y="259969"/>
                </a:lnTo>
                <a:lnTo>
                  <a:pt x="410565" y="258699"/>
                </a:lnTo>
                <a:lnTo>
                  <a:pt x="409981" y="258699"/>
                </a:lnTo>
                <a:lnTo>
                  <a:pt x="404914" y="254889"/>
                </a:lnTo>
                <a:lnTo>
                  <a:pt x="403567" y="253619"/>
                </a:lnTo>
                <a:lnTo>
                  <a:pt x="405968" y="257429"/>
                </a:lnTo>
                <a:lnTo>
                  <a:pt x="412089" y="266319"/>
                </a:lnTo>
                <a:lnTo>
                  <a:pt x="413727" y="268859"/>
                </a:lnTo>
                <a:lnTo>
                  <a:pt x="414426" y="270129"/>
                </a:lnTo>
                <a:lnTo>
                  <a:pt x="411848" y="268859"/>
                </a:lnTo>
                <a:lnTo>
                  <a:pt x="404774" y="261239"/>
                </a:lnTo>
                <a:lnTo>
                  <a:pt x="401713" y="258699"/>
                </a:lnTo>
                <a:lnTo>
                  <a:pt x="403644" y="262509"/>
                </a:lnTo>
                <a:lnTo>
                  <a:pt x="411492" y="273939"/>
                </a:lnTo>
                <a:lnTo>
                  <a:pt x="413131" y="276479"/>
                </a:lnTo>
                <a:lnTo>
                  <a:pt x="413372" y="277749"/>
                </a:lnTo>
                <a:lnTo>
                  <a:pt x="411264" y="276479"/>
                </a:lnTo>
                <a:lnTo>
                  <a:pt x="405282" y="268859"/>
                </a:lnTo>
                <a:lnTo>
                  <a:pt x="403161" y="266319"/>
                </a:lnTo>
                <a:lnTo>
                  <a:pt x="404952" y="270129"/>
                </a:lnTo>
                <a:lnTo>
                  <a:pt x="410679" y="279019"/>
                </a:lnTo>
                <a:lnTo>
                  <a:pt x="411378" y="281559"/>
                </a:lnTo>
                <a:lnTo>
                  <a:pt x="410679" y="281559"/>
                </a:lnTo>
                <a:lnTo>
                  <a:pt x="404876" y="273939"/>
                </a:lnTo>
                <a:lnTo>
                  <a:pt x="402374" y="271399"/>
                </a:lnTo>
                <a:lnTo>
                  <a:pt x="403898" y="273939"/>
                </a:lnTo>
                <a:lnTo>
                  <a:pt x="410210" y="284099"/>
                </a:lnTo>
                <a:lnTo>
                  <a:pt x="411734" y="286639"/>
                </a:lnTo>
                <a:lnTo>
                  <a:pt x="411492" y="286639"/>
                </a:lnTo>
                <a:lnTo>
                  <a:pt x="409981" y="285369"/>
                </a:lnTo>
                <a:lnTo>
                  <a:pt x="403415" y="277749"/>
                </a:lnTo>
                <a:lnTo>
                  <a:pt x="401129" y="275209"/>
                </a:lnTo>
                <a:lnTo>
                  <a:pt x="403110" y="279019"/>
                </a:lnTo>
                <a:lnTo>
                  <a:pt x="409397" y="287909"/>
                </a:lnTo>
                <a:lnTo>
                  <a:pt x="410451" y="289179"/>
                </a:lnTo>
                <a:lnTo>
                  <a:pt x="410908" y="290449"/>
                </a:lnTo>
                <a:lnTo>
                  <a:pt x="409155" y="290449"/>
                </a:lnTo>
                <a:lnTo>
                  <a:pt x="401586" y="281559"/>
                </a:lnTo>
                <a:lnTo>
                  <a:pt x="399008" y="279019"/>
                </a:lnTo>
                <a:lnTo>
                  <a:pt x="401396" y="282829"/>
                </a:lnTo>
                <a:lnTo>
                  <a:pt x="408686" y="291719"/>
                </a:lnTo>
                <a:lnTo>
                  <a:pt x="408927" y="295529"/>
                </a:lnTo>
                <a:lnTo>
                  <a:pt x="407631" y="294259"/>
                </a:lnTo>
                <a:lnTo>
                  <a:pt x="405066" y="291719"/>
                </a:lnTo>
                <a:lnTo>
                  <a:pt x="405066" y="290449"/>
                </a:lnTo>
                <a:lnTo>
                  <a:pt x="403771" y="289179"/>
                </a:lnTo>
                <a:lnTo>
                  <a:pt x="398983" y="284099"/>
                </a:lnTo>
                <a:lnTo>
                  <a:pt x="397256" y="282829"/>
                </a:lnTo>
                <a:lnTo>
                  <a:pt x="398907" y="285369"/>
                </a:lnTo>
                <a:lnTo>
                  <a:pt x="404241" y="292989"/>
                </a:lnTo>
                <a:lnTo>
                  <a:pt x="403186" y="294259"/>
                </a:lnTo>
                <a:lnTo>
                  <a:pt x="401904" y="294259"/>
                </a:lnTo>
                <a:lnTo>
                  <a:pt x="400380" y="292989"/>
                </a:lnTo>
                <a:lnTo>
                  <a:pt x="399389" y="291719"/>
                </a:lnTo>
                <a:lnTo>
                  <a:pt x="395439" y="286639"/>
                </a:lnTo>
                <a:lnTo>
                  <a:pt x="393395" y="284099"/>
                </a:lnTo>
                <a:lnTo>
                  <a:pt x="394195" y="286639"/>
                </a:lnTo>
                <a:lnTo>
                  <a:pt x="397814" y="291719"/>
                </a:lnTo>
                <a:lnTo>
                  <a:pt x="393242" y="291719"/>
                </a:lnTo>
                <a:lnTo>
                  <a:pt x="392430" y="290449"/>
                </a:lnTo>
                <a:lnTo>
                  <a:pt x="391731" y="289179"/>
                </a:lnTo>
                <a:lnTo>
                  <a:pt x="390677" y="287909"/>
                </a:lnTo>
                <a:lnTo>
                  <a:pt x="385737" y="284099"/>
                </a:lnTo>
                <a:lnTo>
                  <a:pt x="383260" y="282829"/>
                </a:lnTo>
                <a:lnTo>
                  <a:pt x="383781" y="284099"/>
                </a:lnTo>
                <a:lnTo>
                  <a:pt x="387858" y="289179"/>
                </a:lnTo>
                <a:lnTo>
                  <a:pt x="388099" y="290449"/>
                </a:lnTo>
                <a:lnTo>
                  <a:pt x="387629" y="290449"/>
                </a:lnTo>
                <a:lnTo>
                  <a:pt x="378625" y="289179"/>
                </a:lnTo>
                <a:lnTo>
                  <a:pt x="377571" y="289179"/>
                </a:lnTo>
                <a:lnTo>
                  <a:pt x="376275" y="287909"/>
                </a:lnTo>
                <a:lnTo>
                  <a:pt x="375348" y="286639"/>
                </a:lnTo>
                <a:lnTo>
                  <a:pt x="371487" y="280289"/>
                </a:lnTo>
                <a:lnTo>
                  <a:pt x="369138" y="277749"/>
                </a:lnTo>
                <a:lnTo>
                  <a:pt x="362712" y="271399"/>
                </a:lnTo>
                <a:lnTo>
                  <a:pt x="363296" y="273939"/>
                </a:lnTo>
                <a:lnTo>
                  <a:pt x="368096" y="277749"/>
                </a:lnTo>
                <a:lnTo>
                  <a:pt x="371957" y="284099"/>
                </a:lnTo>
                <a:lnTo>
                  <a:pt x="372999" y="289179"/>
                </a:lnTo>
                <a:lnTo>
                  <a:pt x="370662" y="287909"/>
                </a:lnTo>
                <a:lnTo>
                  <a:pt x="368325" y="286639"/>
                </a:lnTo>
                <a:lnTo>
                  <a:pt x="366801" y="286639"/>
                </a:lnTo>
                <a:lnTo>
                  <a:pt x="363994" y="282829"/>
                </a:lnTo>
                <a:lnTo>
                  <a:pt x="363181" y="281851"/>
                </a:lnTo>
                <a:lnTo>
                  <a:pt x="363181" y="285369"/>
                </a:lnTo>
                <a:lnTo>
                  <a:pt x="363181" y="286639"/>
                </a:lnTo>
                <a:lnTo>
                  <a:pt x="362127" y="285369"/>
                </a:lnTo>
                <a:lnTo>
                  <a:pt x="360362" y="285369"/>
                </a:lnTo>
                <a:lnTo>
                  <a:pt x="358140" y="282956"/>
                </a:lnTo>
                <a:lnTo>
                  <a:pt x="358140" y="285369"/>
                </a:lnTo>
                <a:lnTo>
                  <a:pt x="353822" y="285369"/>
                </a:lnTo>
                <a:lnTo>
                  <a:pt x="353110" y="284099"/>
                </a:lnTo>
                <a:lnTo>
                  <a:pt x="352412" y="282829"/>
                </a:lnTo>
                <a:lnTo>
                  <a:pt x="351358" y="281559"/>
                </a:lnTo>
                <a:lnTo>
                  <a:pt x="350304" y="280568"/>
                </a:lnTo>
                <a:lnTo>
                  <a:pt x="350304" y="284099"/>
                </a:lnTo>
                <a:lnTo>
                  <a:pt x="346684" y="284099"/>
                </a:lnTo>
                <a:lnTo>
                  <a:pt x="343408" y="279781"/>
                </a:lnTo>
                <a:lnTo>
                  <a:pt x="343408" y="282829"/>
                </a:lnTo>
                <a:lnTo>
                  <a:pt x="342696" y="284099"/>
                </a:lnTo>
                <a:lnTo>
                  <a:pt x="341058" y="284099"/>
                </a:lnTo>
                <a:lnTo>
                  <a:pt x="339077" y="282829"/>
                </a:lnTo>
                <a:lnTo>
                  <a:pt x="336384" y="279527"/>
                </a:lnTo>
                <a:lnTo>
                  <a:pt x="336384" y="282829"/>
                </a:lnTo>
                <a:lnTo>
                  <a:pt x="332994" y="282829"/>
                </a:lnTo>
                <a:lnTo>
                  <a:pt x="331114" y="280403"/>
                </a:lnTo>
                <a:lnTo>
                  <a:pt x="331114" y="281559"/>
                </a:lnTo>
                <a:lnTo>
                  <a:pt x="329831" y="282829"/>
                </a:lnTo>
                <a:lnTo>
                  <a:pt x="327253" y="282829"/>
                </a:lnTo>
                <a:lnTo>
                  <a:pt x="324688" y="280289"/>
                </a:lnTo>
                <a:lnTo>
                  <a:pt x="324688" y="282829"/>
                </a:lnTo>
                <a:lnTo>
                  <a:pt x="320827" y="282829"/>
                </a:lnTo>
                <a:lnTo>
                  <a:pt x="320001" y="281559"/>
                </a:lnTo>
                <a:lnTo>
                  <a:pt x="319773" y="277749"/>
                </a:lnTo>
                <a:lnTo>
                  <a:pt x="321640" y="280289"/>
                </a:lnTo>
                <a:lnTo>
                  <a:pt x="323164" y="280289"/>
                </a:lnTo>
                <a:lnTo>
                  <a:pt x="324688" y="282829"/>
                </a:lnTo>
                <a:lnTo>
                  <a:pt x="324688" y="280289"/>
                </a:lnTo>
                <a:lnTo>
                  <a:pt x="322110" y="279019"/>
                </a:lnTo>
                <a:lnTo>
                  <a:pt x="321246" y="277749"/>
                </a:lnTo>
                <a:lnTo>
                  <a:pt x="319532" y="275209"/>
                </a:lnTo>
                <a:lnTo>
                  <a:pt x="319189" y="273939"/>
                </a:lnTo>
                <a:lnTo>
                  <a:pt x="318719" y="271399"/>
                </a:lnTo>
                <a:lnTo>
                  <a:pt x="323164" y="275209"/>
                </a:lnTo>
                <a:lnTo>
                  <a:pt x="327025" y="277749"/>
                </a:lnTo>
                <a:lnTo>
                  <a:pt x="331114" y="281559"/>
                </a:lnTo>
                <a:lnTo>
                  <a:pt x="331114" y="280403"/>
                </a:lnTo>
                <a:lnTo>
                  <a:pt x="328079" y="276479"/>
                </a:lnTo>
                <a:lnTo>
                  <a:pt x="323977" y="273939"/>
                </a:lnTo>
                <a:lnTo>
                  <a:pt x="321284" y="271399"/>
                </a:lnTo>
                <a:lnTo>
                  <a:pt x="318604" y="268859"/>
                </a:lnTo>
                <a:lnTo>
                  <a:pt x="318477" y="268859"/>
                </a:lnTo>
                <a:lnTo>
                  <a:pt x="318477" y="263779"/>
                </a:lnTo>
                <a:lnTo>
                  <a:pt x="319062" y="261239"/>
                </a:lnTo>
                <a:lnTo>
                  <a:pt x="323456" y="267589"/>
                </a:lnTo>
                <a:lnTo>
                  <a:pt x="332003" y="276479"/>
                </a:lnTo>
                <a:lnTo>
                  <a:pt x="336384" y="282829"/>
                </a:lnTo>
                <a:lnTo>
                  <a:pt x="336384" y="279527"/>
                </a:lnTo>
                <a:lnTo>
                  <a:pt x="333908" y="276479"/>
                </a:lnTo>
                <a:lnTo>
                  <a:pt x="328879" y="271399"/>
                </a:lnTo>
                <a:lnTo>
                  <a:pt x="323926" y="265049"/>
                </a:lnTo>
                <a:lnTo>
                  <a:pt x="320192" y="261239"/>
                </a:lnTo>
                <a:lnTo>
                  <a:pt x="318947" y="259969"/>
                </a:lnTo>
                <a:lnTo>
                  <a:pt x="318947" y="258699"/>
                </a:lnTo>
                <a:lnTo>
                  <a:pt x="319189" y="258699"/>
                </a:lnTo>
                <a:lnTo>
                  <a:pt x="319773" y="257429"/>
                </a:lnTo>
                <a:lnTo>
                  <a:pt x="320001" y="256159"/>
                </a:lnTo>
                <a:lnTo>
                  <a:pt x="320471" y="254889"/>
                </a:lnTo>
                <a:lnTo>
                  <a:pt x="326351" y="262509"/>
                </a:lnTo>
                <a:lnTo>
                  <a:pt x="332282" y="268859"/>
                </a:lnTo>
                <a:lnTo>
                  <a:pt x="338048" y="276479"/>
                </a:lnTo>
                <a:lnTo>
                  <a:pt x="343408" y="282829"/>
                </a:lnTo>
                <a:lnTo>
                  <a:pt x="343408" y="279781"/>
                </a:lnTo>
                <a:lnTo>
                  <a:pt x="339940" y="275209"/>
                </a:lnTo>
                <a:lnTo>
                  <a:pt x="333476" y="267589"/>
                </a:lnTo>
                <a:lnTo>
                  <a:pt x="320700" y="253619"/>
                </a:lnTo>
                <a:lnTo>
                  <a:pt x="321284" y="252349"/>
                </a:lnTo>
                <a:lnTo>
                  <a:pt x="321754" y="249809"/>
                </a:lnTo>
                <a:lnTo>
                  <a:pt x="336981" y="267589"/>
                </a:lnTo>
                <a:lnTo>
                  <a:pt x="349364" y="282829"/>
                </a:lnTo>
                <a:lnTo>
                  <a:pt x="350304" y="284099"/>
                </a:lnTo>
                <a:lnTo>
                  <a:pt x="350304" y="280568"/>
                </a:lnTo>
                <a:lnTo>
                  <a:pt x="345973" y="276479"/>
                </a:lnTo>
                <a:lnTo>
                  <a:pt x="344919" y="275209"/>
                </a:lnTo>
                <a:lnTo>
                  <a:pt x="338455" y="267589"/>
                </a:lnTo>
                <a:lnTo>
                  <a:pt x="333311" y="261239"/>
                </a:lnTo>
                <a:lnTo>
                  <a:pt x="328307" y="254889"/>
                </a:lnTo>
                <a:lnTo>
                  <a:pt x="323443" y="249809"/>
                </a:lnTo>
                <a:lnTo>
                  <a:pt x="322224" y="248539"/>
                </a:lnTo>
                <a:lnTo>
                  <a:pt x="322402" y="247269"/>
                </a:lnTo>
                <a:lnTo>
                  <a:pt x="322580" y="245999"/>
                </a:lnTo>
                <a:lnTo>
                  <a:pt x="323049" y="244729"/>
                </a:lnTo>
                <a:lnTo>
                  <a:pt x="323278" y="243459"/>
                </a:lnTo>
                <a:lnTo>
                  <a:pt x="330327" y="252349"/>
                </a:lnTo>
                <a:lnTo>
                  <a:pt x="338366" y="261239"/>
                </a:lnTo>
                <a:lnTo>
                  <a:pt x="353466" y="280289"/>
                </a:lnTo>
                <a:lnTo>
                  <a:pt x="356044" y="282829"/>
                </a:lnTo>
                <a:lnTo>
                  <a:pt x="354164" y="281559"/>
                </a:lnTo>
                <a:lnTo>
                  <a:pt x="356044" y="284099"/>
                </a:lnTo>
                <a:lnTo>
                  <a:pt x="358140" y="285369"/>
                </a:lnTo>
                <a:lnTo>
                  <a:pt x="358140" y="282956"/>
                </a:lnTo>
                <a:lnTo>
                  <a:pt x="358025" y="282829"/>
                </a:lnTo>
                <a:lnTo>
                  <a:pt x="358267" y="282829"/>
                </a:lnTo>
                <a:lnTo>
                  <a:pt x="355917" y="280289"/>
                </a:lnTo>
                <a:lnTo>
                  <a:pt x="339191" y="259969"/>
                </a:lnTo>
                <a:lnTo>
                  <a:pt x="331127" y="251079"/>
                </a:lnTo>
                <a:lnTo>
                  <a:pt x="324700" y="243459"/>
                </a:lnTo>
                <a:lnTo>
                  <a:pt x="323634" y="242189"/>
                </a:lnTo>
                <a:lnTo>
                  <a:pt x="323862" y="240919"/>
                </a:lnTo>
                <a:lnTo>
                  <a:pt x="324218" y="239649"/>
                </a:lnTo>
                <a:lnTo>
                  <a:pt x="324446" y="238379"/>
                </a:lnTo>
                <a:lnTo>
                  <a:pt x="331431" y="245999"/>
                </a:lnTo>
                <a:lnTo>
                  <a:pt x="360832" y="282829"/>
                </a:lnTo>
                <a:lnTo>
                  <a:pt x="360603" y="281559"/>
                </a:lnTo>
                <a:lnTo>
                  <a:pt x="363181" y="285369"/>
                </a:lnTo>
                <a:lnTo>
                  <a:pt x="363181" y="281851"/>
                </a:lnTo>
                <a:lnTo>
                  <a:pt x="362940" y="281559"/>
                </a:lnTo>
                <a:lnTo>
                  <a:pt x="358851" y="276479"/>
                </a:lnTo>
                <a:lnTo>
                  <a:pt x="341210" y="256159"/>
                </a:lnTo>
                <a:lnTo>
                  <a:pt x="332714" y="245999"/>
                </a:lnTo>
                <a:lnTo>
                  <a:pt x="325932" y="238379"/>
                </a:lnTo>
                <a:lnTo>
                  <a:pt x="324802" y="237109"/>
                </a:lnTo>
                <a:lnTo>
                  <a:pt x="325272" y="235839"/>
                </a:lnTo>
                <a:lnTo>
                  <a:pt x="325272" y="233299"/>
                </a:lnTo>
                <a:lnTo>
                  <a:pt x="325501" y="232029"/>
                </a:lnTo>
                <a:lnTo>
                  <a:pt x="332359" y="240919"/>
                </a:lnTo>
                <a:lnTo>
                  <a:pt x="340334" y="251079"/>
                </a:lnTo>
                <a:lnTo>
                  <a:pt x="349224" y="261239"/>
                </a:lnTo>
                <a:lnTo>
                  <a:pt x="358851" y="270129"/>
                </a:lnTo>
                <a:lnTo>
                  <a:pt x="355498" y="265049"/>
                </a:lnTo>
                <a:lnTo>
                  <a:pt x="348424" y="257429"/>
                </a:lnTo>
                <a:lnTo>
                  <a:pt x="339648" y="247269"/>
                </a:lnTo>
                <a:lnTo>
                  <a:pt x="329133" y="234569"/>
                </a:lnTo>
                <a:lnTo>
                  <a:pt x="327964" y="232029"/>
                </a:lnTo>
                <a:lnTo>
                  <a:pt x="327367" y="230759"/>
                </a:lnTo>
                <a:lnTo>
                  <a:pt x="326085" y="228219"/>
                </a:lnTo>
                <a:lnTo>
                  <a:pt x="326199" y="226949"/>
                </a:lnTo>
                <a:lnTo>
                  <a:pt x="326326" y="224409"/>
                </a:lnTo>
                <a:lnTo>
                  <a:pt x="326669" y="223139"/>
                </a:lnTo>
                <a:lnTo>
                  <a:pt x="332638" y="233299"/>
                </a:lnTo>
                <a:lnTo>
                  <a:pt x="340194" y="243459"/>
                </a:lnTo>
                <a:lnTo>
                  <a:pt x="349364" y="253619"/>
                </a:lnTo>
                <a:lnTo>
                  <a:pt x="360133" y="263779"/>
                </a:lnTo>
                <a:lnTo>
                  <a:pt x="356476" y="258699"/>
                </a:lnTo>
                <a:lnTo>
                  <a:pt x="349516" y="251079"/>
                </a:lnTo>
                <a:lnTo>
                  <a:pt x="341274" y="242189"/>
                </a:lnTo>
                <a:lnTo>
                  <a:pt x="333806" y="232029"/>
                </a:lnTo>
                <a:lnTo>
                  <a:pt x="330771" y="226949"/>
                </a:lnTo>
                <a:lnTo>
                  <a:pt x="328422" y="223139"/>
                </a:lnTo>
                <a:lnTo>
                  <a:pt x="327571" y="220599"/>
                </a:lnTo>
                <a:lnTo>
                  <a:pt x="327139" y="219329"/>
                </a:lnTo>
                <a:lnTo>
                  <a:pt x="327139" y="216789"/>
                </a:lnTo>
                <a:lnTo>
                  <a:pt x="333311" y="226949"/>
                </a:lnTo>
                <a:lnTo>
                  <a:pt x="341122" y="238379"/>
                </a:lnTo>
                <a:lnTo>
                  <a:pt x="350342" y="247269"/>
                </a:lnTo>
                <a:lnTo>
                  <a:pt x="360718" y="257429"/>
                </a:lnTo>
                <a:lnTo>
                  <a:pt x="357085" y="252349"/>
                </a:lnTo>
                <a:lnTo>
                  <a:pt x="341884" y="235839"/>
                </a:lnTo>
                <a:lnTo>
                  <a:pt x="334632" y="226949"/>
                </a:lnTo>
                <a:lnTo>
                  <a:pt x="331228" y="220599"/>
                </a:lnTo>
                <a:lnTo>
                  <a:pt x="329133" y="216789"/>
                </a:lnTo>
                <a:lnTo>
                  <a:pt x="327723" y="212979"/>
                </a:lnTo>
                <a:lnTo>
                  <a:pt x="327723" y="210439"/>
                </a:lnTo>
                <a:lnTo>
                  <a:pt x="334187" y="220599"/>
                </a:lnTo>
                <a:lnTo>
                  <a:pt x="342798" y="232029"/>
                </a:lnTo>
                <a:lnTo>
                  <a:pt x="352717" y="243459"/>
                </a:lnTo>
                <a:lnTo>
                  <a:pt x="363054" y="253619"/>
                </a:lnTo>
                <a:lnTo>
                  <a:pt x="359156" y="248539"/>
                </a:lnTo>
                <a:lnTo>
                  <a:pt x="351459" y="239649"/>
                </a:lnTo>
                <a:lnTo>
                  <a:pt x="342607" y="230759"/>
                </a:lnTo>
                <a:lnTo>
                  <a:pt x="335216" y="220599"/>
                </a:lnTo>
                <a:lnTo>
                  <a:pt x="331825" y="214249"/>
                </a:lnTo>
                <a:lnTo>
                  <a:pt x="330060" y="210439"/>
                </a:lnTo>
                <a:lnTo>
                  <a:pt x="329476" y="209169"/>
                </a:lnTo>
                <a:lnTo>
                  <a:pt x="328841" y="207899"/>
                </a:lnTo>
                <a:lnTo>
                  <a:pt x="328193" y="206629"/>
                </a:lnTo>
                <a:lnTo>
                  <a:pt x="328193" y="202819"/>
                </a:lnTo>
                <a:lnTo>
                  <a:pt x="333933" y="212979"/>
                </a:lnTo>
                <a:lnTo>
                  <a:pt x="342125" y="224409"/>
                </a:lnTo>
                <a:lnTo>
                  <a:pt x="351929" y="235839"/>
                </a:lnTo>
                <a:lnTo>
                  <a:pt x="362470" y="244729"/>
                </a:lnTo>
                <a:lnTo>
                  <a:pt x="358698" y="239649"/>
                </a:lnTo>
                <a:lnTo>
                  <a:pt x="351345" y="232029"/>
                </a:lnTo>
                <a:lnTo>
                  <a:pt x="342912" y="223139"/>
                </a:lnTo>
                <a:lnTo>
                  <a:pt x="335915" y="214249"/>
                </a:lnTo>
                <a:lnTo>
                  <a:pt x="332054" y="207899"/>
                </a:lnTo>
                <a:lnTo>
                  <a:pt x="329946" y="202819"/>
                </a:lnTo>
                <a:lnTo>
                  <a:pt x="328777" y="199009"/>
                </a:lnTo>
                <a:lnTo>
                  <a:pt x="328777" y="196469"/>
                </a:lnTo>
                <a:lnTo>
                  <a:pt x="329006" y="195199"/>
                </a:lnTo>
                <a:lnTo>
                  <a:pt x="334213" y="206629"/>
                </a:lnTo>
                <a:lnTo>
                  <a:pt x="341960" y="216789"/>
                </a:lnTo>
                <a:lnTo>
                  <a:pt x="351472" y="226949"/>
                </a:lnTo>
                <a:lnTo>
                  <a:pt x="362000" y="235839"/>
                </a:lnTo>
                <a:lnTo>
                  <a:pt x="358381" y="232029"/>
                </a:lnTo>
                <a:lnTo>
                  <a:pt x="351485" y="224409"/>
                </a:lnTo>
                <a:lnTo>
                  <a:pt x="343662" y="216789"/>
                </a:lnTo>
                <a:lnTo>
                  <a:pt x="337197" y="207899"/>
                </a:lnTo>
                <a:lnTo>
                  <a:pt x="332867" y="200279"/>
                </a:lnTo>
                <a:lnTo>
                  <a:pt x="330454" y="195199"/>
                </a:lnTo>
                <a:lnTo>
                  <a:pt x="329247" y="192659"/>
                </a:lnTo>
                <a:lnTo>
                  <a:pt x="329247" y="188849"/>
                </a:lnTo>
                <a:lnTo>
                  <a:pt x="329476" y="187579"/>
                </a:lnTo>
                <a:lnTo>
                  <a:pt x="334086" y="197739"/>
                </a:lnTo>
                <a:lnTo>
                  <a:pt x="341312" y="209169"/>
                </a:lnTo>
                <a:lnTo>
                  <a:pt x="350494" y="219329"/>
                </a:lnTo>
                <a:lnTo>
                  <a:pt x="360959" y="228219"/>
                </a:lnTo>
                <a:lnTo>
                  <a:pt x="357822" y="224409"/>
                </a:lnTo>
                <a:lnTo>
                  <a:pt x="351472" y="218059"/>
                </a:lnTo>
                <a:lnTo>
                  <a:pt x="344068" y="210439"/>
                </a:lnTo>
                <a:lnTo>
                  <a:pt x="337781" y="201549"/>
                </a:lnTo>
                <a:lnTo>
                  <a:pt x="332867" y="193929"/>
                </a:lnTo>
                <a:lnTo>
                  <a:pt x="331355" y="187579"/>
                </a:lnTo>
                <a:lnTo>
                  <a:pt x="329717" y="185039"/>
                </a:lnTo>
                <a:lnTo>
                  <a:pt x="329717" y="183769"/>
                </a:lnTo>
                <a:lnTo>
                  <a:pt x="329946" y="182499"/>
                </a:lnTo>
                <a:lnTo>
                  <a:pt x="329946" y="179959"/>
                </a:lnTo>
                <a:lnTo>
                  <a:pt x="330301" y="178689"/>
                </a:lnTo>
                <a:lnTo>
                  <a:pt x="334086" y="190119"/>
                </a:lnTo>
                <a:lnTo>
                  <a:pt x="340779" y="200279"/>
                </a:lnTo>
                <a:lnTo>
                  <a:pt x="349694" y="211709"/>
                </a:lnTo>
                <a:lnTo>
                  <a:pt x="360133" y="221869"/>
                </a:lnTo>
                <a:lnTo>
                  <a:pt x="357225" y="216789"/>
                </a:lnTo>
                <a:lnTo>
                  <a:pt x="351409" y="210439"/>
                </a:lnTo>
                <a:lnTo>
                  <a:pt x="344690" y="204089"/>
                </a:lnTo>
                <a:lnTo>
                  <a:pt x="333463" y="186309"/>
                </a:lnTo>
                <a:lnTo>
                  <a:pt x="332168" y="181229"/>
                </a:lnTo>
                <a:lnTo>
                  <a:pt x="330923" y="178689"/>
                </a:lnTo>
                <a:lnTo>
                  <a:pt x="330301" y="177419"/>
                </a:lnTo>
                <a:lnTo>
                  <a:pt x="333387" y="163449"/>
                </a:lnTo>
                <a:lnTo>
                  <a:pt x="335622" y="153289"/>
                </a:lnTo>
                <a:lnTo>
                  <a:pt x="344855" y="134239"/>
                </a:lnTo>
                <a:lnTo>
                  <a:pt x="348665" y="130429"/>
                </a:lnTo>
                <a:lnTo>
                  <a:pt x="357568" y="121539"/>
                </a:lnTo>
                <a:lnTo>
                  <a:pt x="370192" y="116459"/>
                </a:lnTo>
                <a:lnTo>
                  <a:pt x="373354" y="115189"/>
                </a:lnTo>
                <a:lnTo>
                  <a:pt x="373938" y="116459"/>
                </a:lnTo>
                <a:lnTo>
                  <a:pt x="373240" y="120269"/>
                </a:lnTo>
                <a:lnTo>
                  <a:pt x="373938" y="125349"/>
                </a:lnTo>
                <a:lnTo>
                  <a:pt x="376516" y="130429"/>
                </a:lnTo>
                <a:lnTo>
                  <a:pt x="376986" y="129159"/>
                </a:lnTo>
                <a:lnTo>
                  <a:pt x="375691" y="124079"/>
                </a:lnTo>
                <a:lnTo>
                  <a:pt x="375539" y="121539"/>
                </a:lnTo>
                <a:lnTo>
                  <a:pt x="375462" y="116459"/>
                </a:lnTo>
                <a:lnTo>
                  <a:pt x="377456" y="116459"/>
                </a:lnTo>
                <a:lnTo>
                  <a:pt x="377685" y="121539"/>
                </a:lnTo>
                <a:lnTo>
                  <a:pt x="379552" y="126619"/>
                </a:lnTo>
                <a:lnTo>
                  <a:pt x="381774" y="127889"/>
                </a:lnTo>
                <a:lnTo>
                  <a:pt x="379907" y="124079"/>
                </a:lnTo>
                <a:lnTo>
                  <a:pt x="379793" y="122809"/>
                </a:lnTo>
                <a:lnTo>
                  <a:pt x="379679" y="117729"/>
                </a:lnTo>
                <a:lnTo>
                  <a:pt x="382485" y="118999"/>
                </a:lnTo>
                <a:lnTo>
                  <a:pt x="382485" y="124079"/>
                </a:lnTo>
                <a:lnTo>
                  <a:pt x="384238" y="129159"/>
                </a:lnTo>
                <a:lnTo>
                  <a:pt x="386816" y="130429"/>
                </a:lnTo>
                <a:lnTo>
                  <a:pt x="384530" y="126733"/>
                </a:lnTo>
                <a:lnTo>
                  <a:pt x="384467" y="122809"/>
                </a:lnTo>
                <a:lnTo>
                  <a:pt x="384822" y="120269"/>
                </a:lnTo>
                <a:lnTo>
                  <a:pt x="385292" y="120269"/>
                </a:lnTo>
                <a:lnTo>
                  <a:pt x="385762" y="121539"/>
                </a:lnTo>
                <a:lnTo>
                  <a:pt x="386575" y="124079"/>
                </a:lnTo>
                <a:lnTo>
                  <a:pt x="387629" y="125349"/>
                </a:lnTo>
                <a:lnTo>
                  <a:pt x="388683" y="124079"/>
                </a:lnTo>
                <a:lnTo>
                  <a:pt x="388213" y="121539"/>
                </a:lnTo>
                <a:lnTo>
                  <a:pt x="387946" y="120269"/>
                </a:lnTo>
                <a:lnTo>
                  <a:pt x="387400" y="117729"/>
                </a:lnTo>
                <a:lnTo>
                  <a:pt x="390207" y="116459"/>
                </a:lnTo>
                <a:lnTo>
                  <a:pt x="391604" y="116459"/>
                </a:lnTo>
                <a:lnTo>
                  <a:pt x="389623" y="115189"/>
                </a:lnTo>
                <a:lnTo>
                  <a:pt x="388797" y="113919"/>
                </a:lnTo>
                <a:lnTo>
                  <a:pt x="387045" y="113919"/>
                </a:lnTo>
                <a:lnTo>
                  <a:pt x="389382" y="112649"/>
                </a:lnTo>
                <a:lnTo>
                  <a:pt x="386816" y="111379"/>
                </a:lnTo>
                <a:lnTo>
                  <a:pt x="387858" y="110109"/>
                </a:lnTo>
                <a:lnTo>
                  <a:pt x="389623" y="108839"/>
                </a:lnTo>
                <a:lnTo>
                  <a:pt x="396405" y="108839"/>
                </a:lnTo>
                <a:lnTo>
                  <a:pt x="399986" y="106311"/>
                </a:lnTo>
                <a:lnTo>
                  <a:pt x="391020" y="107569"/>
                </a:lnTo>
                <a:lnTo>
                  <a:pt x="389153" y="108839"/>
                </a:lnTo>
                <a:lnTo>
                  <a:pt x="386930" y="106299"/>
                </a:lnTo>
                <a:lnTo>
                  <a:pt x="386461" y="105791"/>
                </a:lnTo>
                <a:lnTo>
                  <a:pt x="386461" y="108839"/>
                </a:lnTo>
                <a:lnTo>
                  <a:pt x="384467" y="111379"/>
                </a:lnTo>
                <a:lnTo>
                  <a:pt x="382600" y="110109"/>
                </a:lnTo>
                <a:lnTo>
                  <a:pt x="377215" y="107569"/>
                </a:lnTo>
                <a:lnTo>
                  <a:pt x="377456" y="108839"/>
                </a:lnTo>
                <a:lnTo>
                  <a:pt x="375577" y="108839"/>
                </a:lnTo>
                <a:lnTo>
                  <a:pt x="375818" y="111379"/>
                </a:lnTo>
                <a:lnTo>
                  <a:pt x="376402" y="112649"/>
                </a:lnTo>
                <a:lnTo>
                  <a:pt x="375107" y="112649"/>
                </a:lnTo>
                <a:lnTo>
                  <a:pt x="373938" y="111379"/>
                </a:lnTo>
                <a:lnTo>
                  <a:pt x="373354" y="111379"/>
                </a:lnTo>
                <a:lnTo>
                  <a:pt x="372071" y="108839"/>
                </a:lnTo>
                <a:lnTo>
                  <a:pt x="372999" y="108839"/>
                </a:lnTo>
                <a:lnTo>
                  <a:pt x="373989" y="107657"/>
                </a:lnTo>
                <a:lnTo>
                  <a:pt x="372300" y="106299"/>
                </a:lnTo>
                <a:lnTo>
                  <a:pt x="370192" y="107569"/>
                </a:lnTo>
                <a:lnTo>
                  <a:pt x="367741" y="106299"/>
                </a:lnTo>
                <a:lnTo>
                  <a:pt x="364820" y="103759"/>
                </a:lnTo>
                <a:lnTo>
                  <a:pt x="366687" y="108839"/>
                </a:lnTo>
                <a:lnTo>
                  <a:pt x="366915" y="110109"/>
                </a:lnTo>
                <a:lnTo>
                  <a:pt x="365988" y="110109"/>
                </a:lnTo>
                <a:lnTo>
                  <a:pt x="365404" y="108839"/>
                </a:lnTo>
                <a:lnTo>
                  <a:pt x="362000" y="105029"/>
                </a:lnTo>
                <a:lnTo>
                  <a:pt x="361772" y="104724"/>
                </a:lnTo>
                <a:lnTo>
                  <a:pt x="361772" y="111379"/>
                </a:lnTo>
                <a:lnTo>
                  <a:pt x="361657" y="115189"/>
                </a:lnTo>
                <a:lnTo>
                  <a:pt x="356628" y="115189"/>
                </a:lnTo>
                <a:lnTo>
                  <a:pt x="348183" y="113919"/>
                </a:lnTo>
                <a:lnTo>
                  <a:pt x="341020" y="115189"/>
                </a:lnTo>
                <a:lnTo>
                  <a:pt x="335026" y="116459"/>
                </a:lnTo>
                <a:lnTo>
                  <a:pt x="330060" y="117729"/>
                </a:lnTo>
                <a:lnTo>
                  <a:pt x="338023" y="116459"/>
                </a:lnTo>
                <a:lnTo>
                  <a:pt x="346329" y="116459"/>
                </a:lnTo>
                <a:lnTo>
                  <a:pt x="354520" y="117729"/>
                </a:lnTo>
                <a:lnTo>
                  <a:pt x="355574" y="117729"/>
                </a:lnTo>
                <a:lnTo>
                  <a:pt x="354749" y="118999"/>
                </a:lnTo>
                <a:lnTo>
                  <a:pt x="350659" y="118999"/>
                </a:lnTo>
                <a:lnTo>
                  <a:pt x="350659" y="124079"/>
                </a:lnTo>
                <a:lnTo>
                  <a:pt x="350075" y="127889"/>
                </a:lnTo>
                <a:lnTo>
                  <a:pt x="347268" y="126619"/>
                </a:lnTo>
                <a:lnTo>
                  <a:pt x="344919" y="126619"/>
                </a:lnTo>
                <a:lnTo>
                  <a:pt x="342353" y="127889"/>
                </a:lnTo>
                <a:lnTo>
                  <a:pt x="342353" y="134239"/>
                </a:lnTo>
                <a:lnTo>
                  <a:pt x="341998" y="138049"/>
                </a:lnTo>
                <a:lnTo>
                  <a:pt x="338607" y="138049"/>
                </a:lnTo>
                <a:lnTo>
                  <a:pt x="339661" y="139319"/>
                </a:lnTo>
                <a:lnTo>
                  <a:pt x="336854" y="144399"/>
                </a:lnTo>
                <a:lnTo>
                  <a:pt x="312166" y="172339"/>
                </a:lnTo>
                <a:lnTo>
                  <a:pt x="309829" y="173609"/>
                </a:lnTo>
                <a:lnTo>
                  <a:pt x="307949" y="176149"/>
                </a:lnTo>
                <a:lnTo>
                  <a:pt x="312635" y="173609"/>
                </a:lnTo>
                <a:lnTo>
                  <a:pt x="314972" y="173609"/>
                </a:lnTo>
                <a:lnTo>
                  <a:pt x="315201" y="174879"/>
                </a:lnTo>
                <a:lnTo>
                  <a:pt x="313563" y="176149"/>
                </a:lnTo>
                <a:lnTo>
                  <a:pt x="309702" y="178689"/>
                </a:lnTo>
                <a:lnTo>
                  <a:pt x="305346" y="184823"/>
                </a:lnTo>
                <a:lnTo>
                  <a:pt x="307721" y="183769"/>
                </a:lnTo>
                <a:lnTo>
                  <a:pt x="311581" y="178689"/>
                </a:lnTo>
                <a:lnTo>
                  <a:pt x="316369" y="177419"/>
                </a:lnTo>
                <a:lnTo>
                  <a:pt x="318008" y="173609"/>
                </a:lnTo>
                <a:lnTo>
                  <a:pt x="321056" y="171069"/>
                </a:lnTo>
                <a:lnTo>
                  <a:pt x="325145" y="165989"/>
                </a:lnTo>
                <a:lnTo>
                  <a:pt x="327964" y="163449"/>
                </a:lnTo>
                <a:lnTo>
                  <a:pt x="328777" y="163449"/>
                </a:lnTo>
                <a:lnTo>
                  <a:pt x="327494" y="168529"/>
                </a:lnTo>
                <a:lnTo>
                  <a:pt x="326555" y="171665"/>
                </a:lnTo>
                <a:lnTo>
                  <a:pt x="326555" y="177419"/>
                </a:lnTo>
                <a:lnTo>
                  <a:pt x="326555" y="181229"/>
                </a:lnTo>
                <a:lnTo>
                  <a:pt x="324802" y="186309"/>
                </a:lnTo>
                <a:lnTo>
                  <a:pt x="326440" y="186309"/>
                </a:lnTo>
                <a:lnTo>
                  <a:pt x="326085" y="187032"/>
                </a:lnTo>
                <a:lnTo>
                  <a:pt x="326085" y="210439"/>
                </a:lnTo>
                <a:lnTo>
                  <a:pt x="324916" y="213436"/>
                </a:lnTo>
                <a:lnTo>
                  <a:pt x="324916" y="221869"/>
                </a:lnTo>
                <a:lnTo>
                  <a:pt x="323634" y="233299"/>
                </a:lnTo>
                <a:lnTo>
                  <a:pt x="320700" y="239090"/>
                </a:lnTo>
                <a:lnTo>
                  <a:pt x="320700" y="249809"/>
                </a:lnTo>
                <a:lnTo>
                  <a:pt x="320116" y="251079"/>
                </a:lnTo>
                <a:lnTo>
                  <a:pt x="319646" y="253619"/>
                </a:lnTo>
                <a:lnTo>
                  <a:pt x="318363" y="254889"/>
                </a:lnTo>
                <a:lnTo>
                  <a:pt x="317550" y="253619"/>
                </a:lnTo>
                <a:lnTo>
                  <a:pt x="316496" y="253619"/>
                </a:lnTo>
                <a:lnTo>
                  <a:pt x="316255" y="252349"/>
                </a:lnTo>
                <a:lnTo>
                  <a:pt x="316839" y="251079"/>
                </a:lnTo>
                <a:lnTo>
                  <a:pt x="317195" y="249809"/>
                </a:lnTo>
                <a:lnTo>
                  <a:pt x="317550" y="248539"/>
                </a:lnTo>
                <a:lnTo>
                  <a:pt x="318604" y="247269"/>
                </a:lnTo>
                <a:lnTo>
                  <a:pt x="319646" y="247269"/>
                </a:lnTo>
                <a:lnTo>
                  <a:pt x="320471" y="248539"/>
                </a:lnTo>
                <a:lnTo>
                  <a:pt x="320700" y="249809"/>
                </a:lnTo>
                <a:lnTo>
                  <a:pt x="320700" y="239090"/>
                </a:lnTo>
                <a:lnTo>
                  <a:pt x="319773" y="240919"/>
                </a:lnTo>
                <a:lnTo>
                  <a:pt x="317195" y="241414"/>
                </a:lnTo>
                <a:lnTo>
                  <a:pt x="317195" y="243459"/>
                </a:lnTo>
                <a:lnTo>
                  <a:pt x="316255" y="245999"/>
                </a:lnTo>
                <a:lnTo>
                  <a:pt x="315201" y="245999"/>
                </a:lnTo>
                <a:lnTo>
                  <a:pt x="314858" y="246341"/>
                </a:lnTo>
                <a:lnTo>
                  <a:pt x="314858" y="251079"/>
                </a:lnTo>
                <a:lnTo>
                  <a:pt x="311924" y="253619"/>
                </a:lnTo>
                <a:lnTo>
                  <a:pt x="312051" y="253619"/>
                </a:lnTo>
                <a:lnTo>
                  <a:pt x="309473" y="257429"/>
                </a:lnTo>
                <a:lnTo>
                  <a:pt x="307949" y="261239"/>
                </a:lnTo>
                <a:lnTo>
                  <a:pt x="305841" y="265049"/>
                </a:lnTo>
                <a:lnTo>
                  <a:pt x="305028" y="266319"/>
                </a:lnTo>
                <a:lnTo>
                  <a:pt x="302691" y="268859"/>
                </a:lnTo>
                <a:lnTo>
                  <a:pt x="303123" y="265049"/>
                </a:lnTo>
                <a:lnTo>
                  <a:pt x="303276" y="263779"/>
                </a:lnTo>
                <a:lnTo>
                  <a:pt x="304088" y="259969"/>
                </a:lnTo>
                <a:lnTo>
                  <a:pt x="306311" y="254889"/>
                </a:lnTo>
                <a:lnTo>
                  <a:pt x="310413" y="252349"/>
                </a:lnTo>
                <a:lnTo>
                  <a:pt x="314032" y="249809"/>
                </a:lnTo>
                <a:lnTo>
                  <a:pt x="314858" y="251079"/>
                </a:lnTo>
                <a:lnTo>
                  <a:pt x="314858" y="246341"/>
                </a:lnTo>
                <a:lnTo>
                  <a:pt x="312635" y="248539"/>
                </a:lnTo>
                <a:lnTo>
                  <a:pt x="309829" y="249809"/>
                </a:lnTo>
                <a:lnTo>
                  <a:pt x="305142" y="254889"/>
                </a:lnTo>
                <a:lnTo>
                  <a:pt x="304673" y="254889"/>
                </a:lnTo>
                <a:lnTo>
                  <a:pt x="305968" y="252349"/>
                </a:lnTo>
                <a:lnTo>
                  <a:pt x="307721" y="248539"/>
                </a:lnTo>
                <a:lnTo>
                  <a:pt x="310527" y="245999"/>
                </a:lnTo>
                <a:lnTo>
                  <a:pt x="314147" y="244729"/>
                </a:lnTo>
                <a:lnTo>
                  <a:pt x="317195" y="243459"/>
                </a:lnTo>
                <a:lnTo>
                  <a:pt x="317195" y="241414"/>
                </a:lnTo>
                <a:lnTo>
                  <a:pt x="313105" y="242189"/>
                </a:lnTo>
                <a:lnTo>
                  <a:pt x="304444" y="249809"/>
                </a:lnTo>
                <a:lnTo>
                  <a:pt x="302336" y="250774"/>
                </a:lnTo>
                <a:lnTo>
                  <a:pt x="302336" y="256159"/>
                </a:lnTo>
                <a:lnTo>
                  <a:pt x="302336" y="259969"/>
                </a:lnTo>
                <a:lnTo>
                  <a:pt x="300926" y="259969"/>
                </a:lnTo>
                <a:lnTo>
                  <a:pt x="301053" y="254889"/>
                </a:lnTo>
                <a:lnTo>
                  <a:pt x="301866" y="254889"/>
                </a:lnTo>
                <a:lnTo>
                  <a:pt x="302336" y="256159"/>
                </a:lnTo>
                <a:lnTo>
                  <a:pt x="302336" y="250774"/>
                </a:lnTo>
                <a:lnTo>
                  <a:pt x="301637" y="251079"/>
                </a:lnTo>
                <a:lnTo>
                  <a:pt x="298234" y="256159"/>
                </a:lnTo>
                <a:lnTo>
                  <a:pt x="293331" y="263779"/>
                </a:lnTo>
                <a:lnTo>
                  <a:pt x="290283" y="265049"/>
                </a:lnTo>
                <a:lnTo>
                  <a:pt x="290055" y="263779"/>
                </a:lnTo>
                <a:lnTo>
                  <a:pt x="291807" y="262509"/>
                </a:lnTo>
                <a:lnTo>
                  <a:pt x="293090" y="259969"/>
                </a:lnTo>
                <a:lnTo>
                  <a:pt x="295668" y="257429"/>
                </a:lnTo>
                <a:lnTo>
                  <a:pt x="297192" y="256159"/>
                </a:lnTo>
                <a:lnTo>
                  <a:pt x="298475" y="253619"/>
                </a:lnTo>
                <a:lnTo>
                  <a:pt x="298475" y="252349"/>
                </a:lnTo>
                <a:lnTo>
                  <a:pt x="299999" y="249809"/>
                </a:lnTo>
                <a:lnTo>
                  <a:pt x="303618" y="244729"/>
                </a:lnTo>
                <a:lnTo>
                  <a:pt x="307479" y="240919"/>
                </a:lnTo>
                <a:lnTo>
                  <a:pt x="312051" y="238379"/>
                </a:lnTo>
                <a:lnTo>
                  <a:pt x="317195" y="234569"/>
                </a:lnTo>
                <a:lnTo>
                  <a:pt x="321056" y="228219"/>
                </a:lnTo>
                <a:lnTo>
                  <a:pt x="324446" y="220599"/>
                </a:lnTo>
                <a:lnTo>
                  <a:pt x="324916" y="221869"/>
                </a:lnTo>
                <a:lnTo>
                  <a:pt x="324916" y="213436"/>
                </a:lnTo>
                <a:lnTo>
                  <a:pt x="324104" y="215519"/>
                </a:lnTo>
                <a:lnTo>
                  <a:pt x="320763" y="223139"/>
                </a:lnTo>
                <a:lnTo>
                  <a:pt x="316318" y="229489"/>
                </a:lnTo>
                <a:lnTo>
                  <a:pt x="311429" y="234569"/>
                </a:lnTo>
                <a:lnTo>
                  <a:pt x="300583" y="243459"/>
                </a:lnTo>
                <a:lnTo>
                  <a:pt x="296481" y="249809"/>
                </a:lnTo>
                <a:lnTo>
                  <a:pt x="290512" y="257429"/>
                </a:lnTo>
                <a:lnTo>
                  <a:pt x="288874" y="259969"/>
                </a:lnTo>
                <a:lnTo>
                  <a:pt x="287705" y="258699"/>
                </a:lnTo>
                <a:lnTo>
                  <a:pt x="289229" y="256159"/>
                </a:lnTo>
                <a:lnTo>
                  <a:pt x="290931" y="253619"/>
                </a:lnTo>
                <a:lnTo>
                  <a:pt x="291439" y="252869"/>
                </a:lnTo>
                <a:lnTo>
                  <a:pt x="288531" y="253619"/>
                </a:lnTo>
                <a:lnTo>
                  <a:pt x="287477" y="252349"/>
                </a:lnTo>
                <a:lnTo>
                  <a:pt x="287832" y="251079"/>
                </a:lnTo>
                <a:lnTo>
                  <a:pt x="288467" y="249809"/>
                </a:lnTo>
                <a:lnTo>
                  <a:pt x="289115" y="248539"/>
                </a:lnTo>
                <a:lnTo>
                  <a:pt x="285483" y="249809"/>
                </a:lnTo>
                <a:lnTo>
                  <a:pt x="286651" y="243459"/>
                </a:lnTo>
                <a:lnTo>
                  <a:pt x="290055" y="238379"/>
                </a:lnTo>
                <a:lnTo>
                  <a:pt x="291693" y="237109"/>
                </a:lnTo>
                <a:lnTo>
                  <a:pt x="294970" y="234569"/>
                </a:lnTo>
                <a:lnTo>
                  <a:pt x="300342" y="230759"/>
                </a:lnTo>
                <a:lnTo>
                  <a:pt x="306311" y="228219"/>
                </a:lnTo>
                <a:lnTo>
                  <a:pt x="313220" y="224409"/>
                </a:lnTo>
                <a:lnTo>
                  <a:pt x="315328" y="223139"/>
                </a:lnTo>
                <a:lnTo>
                  <a:pt x="315785" y="223139"/>
                </a:lnTo>
                <a:lnTo>
                  <a:pt x="298831" y="233299"/>
                </a:lnTo>
                <a:lnTo>
                  <a:pt x="291096" y="243459"/>
                </a:lnTo>
                <a:lnTo>
                  <a:pt x="302450" y="235839"/>
                </a:lnTo>
                <a:lnTo>
                  <a:pt x="305028" y="234569"/>
                </a:lnTo>
                <a:lnTo>
                  <a:pt x="305498" y="235839"/>
                </a:lnTo>
                <a:lnTo>
                  <a:pt x="304266" y="237883"/>
                </a:lnTo>
                <a:lnTo>
                  <a:pt x="308889" y="234569"/>
                </a:lnTo>
                <a:lnTo>
                  <a:pt x="313131" y="230759"/>
                </a:lnTo>
                <a:lnTo>
                  <a:pt x="316649" y="224409"/>
                </a:lnTo>
                <a:lnTo>
                  <a:pt x="317398" y="223139"/>
                </a:lnTo>
                <a:lnTo>
                  <a:pt x="319633" y="219329"/>
                </a:lnTo>
                <a:lnTo>
                  <a:pt x="322224" y="211709"/>
                </a:lnTo>
                <a:lnTo>
                  <a:pt x="322770" y="210439"/>
                </a:lnTo>
                <a:lnTo>
                  <a:pt x="323862" y="207899"/>
                </a:lnTo>
                <a:lnTo>
                  <a:pt x="326085" y="210439"/>
                </a:lnTo>
                <a:lnTo>
                  <a:pt x="326085" y="187032"/>
                </a:lnTo>
                <a:lnTo>
                  <a:pt x="324561" y="190119"/>
                </a:lnTo>
                <a:lnTo>
                  <a:pt x="324218" y="191389"/>
                </a:lnTo>
                <a:lnTo>
                  <a:pt x="324218" y="193929"/>
                </a:lnTo>
                <a:lnTo>
                  <a:pt x="322465" y="193929"/>
                </a:lnTo>
                <a:lnTo>
                  <a:pt x="321868" y="200279"/>
                </a:lnTo>
                <a:lnTo>
                  <a:pt x="321170" y="206629"/>
                </a:lnTo>
                <a:lnTo>
                  <a:pt x="321056" y="210439"/>
                </a:lnTo>
                <a:lnTo>
                  <a:pt x="313804" y="220599"/>
                </a:lnTo>
                <a:lnTo>
                  <a:pt x="310642" y="223139"/>
                </a:lnTo>
                <a:lnTo>
                  <a:pt x="306082" y="225679"/>
                </a:lnTo>
                <a:lnTo>
                  <a:pt x="302450" y="226949"/>
                </a:lnTo>
                <a:lnTo>
                  <a:pt x="298005" y="228219"/>
                </a:lnTo>
                <a:lnTo>
                  <a:pt x="293916" y="230759"/>
                </a:lnTo>
                <a:lnTo>
                  <a:pt x="290055" y="235839"/>
                </a:lnTo>
                <a:lnTo>
                  <a:pt x="287705" y="237109"/>
                </a:lnTo>
                <a:lnTo>
                  <a:pt x="286651" y="237109"/>
                </a:lnTo>
                <a:lnTo>
                  <a:pt x="287477" y="233299"/>
                </a:lnTo>
                <a:lnTo>
                  <a:pt x="289471" y="228219"/>
                </a:lnTo>
                <a:lnTo>
                  <a:pt x="295198" y="225679"/>
                </a:lnTo>
                <a:lnTo>
                  <a:pt x="303149" y="223139"/>
                </a:lnTo>
                <a:lnTo>
                  <a:pt x="303276" y="223139"/>
                </a:lnTo>
                <a:lnTo>
                  <a:pt x="308648" y="221869"/>
                </a:lnTo>
                <a:lnTo>
                  <a:pt x="313105" y="218059"/>
                </a:lnTo>
                <a:lnTo>
                  <a:pt x="316966" y="212979"/>
                </a:lnTo>
                <a:lnTo>
                  <a:pt x="319011" y="211709"/>
                </a:lnTo>
                <a:lnTo>
                  <a:pt x="321056" y="210439"/>
                </a:lnTo>
                <a:lnTo>
                  <a:pt x="321056" y="206705"/>
                </a:lnTo>
                <a:lnTo>
                  <a:pt x="319062" y="207899"/>
                </a:lnTo>
                <a:lnTo>
                  <a:pt x="316026" y="211709"/>
                </a:lnTo>
                <a:lnTo>
                  <a:pt x="314972" y="211709"/>
                </a:lnTo>
                <a:lnTo>
                  <a:pt x="316280" y="205359"/>
                </a:lnTo>
                <a:lnTo>
                  <a:pt x="317779" y="197739"/>
                </a:lnTo>
                <a:lnTo>
                  <a:pt x="318008" y="193929"/>
                </a:lnTo>
                <a:lnTo>
                  <a:pt x="319303" y="190119"/>
                </a:lnTo>
                <a:lnTo>
                  <a:pt x="321640" y="187579"/>
                </a:lnTo>
                <a:lnTo>
                  <a:pt x="323507" y="182499"/>
                </a:lnTo>
                <a:lnTo>
                  <a:pt x="324446" y="179959"/>
                </a:lnTo>
                <a:lnTo>
                  <a:pt x="325272" y="177419"/>
                </a:lnTo>
                <a:lnTo>
                  <a:pt x="326555" y="177419"/>
                </a:lnTo>
                <a:lnTo>
                  <a:pt x="326555" y="171665"/>
                </a:lnTo>
                <a:lnTo>
                  <a:pt x="325970" y="173609"/>
                </a:lnTo>
                <a:lnTo>
                  <a:pt x="323392" y="177419"/>
                </a:lnTo>
                <a:lnTo>
                  <a:pt x="320700" y="178689"/>
                </a:lnTo>
                <a:lnTo>
                  <a:pt x="320700" y="185039"/>
                </a:lnTo>
                <a:lnTo>
                  <a:pt x="315671" y="192659"/>
                </a:lnTo>
                <a:lnTo>
                  <a:pt x="314972" y="197739"/>
                </a:lnTo>
                <a:lnTo>
                  <a:pt x="314617" y="198602"/>
                </a:lnTo>
                <a:lnTo>
                  <a:pt x="314617" y="205359"/>
                </a:lnTo>
                <a:lnTo>
                  <a:pt x="313563" y="210439"/>
                </a:lnTo>
                <a:lnTo>
                  <a:pt x="312508" y="214249"/>
                </a:lnTo>
                <a:lnTo>
                  <a:pt x="309473" y="219329"/>
                </a:lnTo>
                <a:lnTo>
                  <a:pt x="303034" y="221869"/>
                </a:lnTo>
                <a:lnTo>
                  <a:pt x="297535" y="223139"/>
                </a:lnTo>
                <a:lnTo>
                  <a:pt x="296011" y="220599"/>
                </a:lnTo>
                <a:lnTo>
                  <a:pt x="299643" y="218059"/>
                </a:lnTo>
                <a:lnTo>
                  <a:pt x="303504" y="216789"/>
                </a:lnTo>
                <a:lnTo>
                  <a:pt x="306895" y="214249"/>
                </a:lnTo>
                <a:lnTo>
                  <a:pt x="309473" y="210439"/>
                </a:lnTo>
                <a:lnTo>
                  <a:pt x="310375" y="209169"/>
                </a:lnTo>
                <a:lnTo>
                  <a:pt x="313105" y="205359"/>
                </a:lnTo>
                <a:lnTo>
                  <a:pt x="314617" y="205359"/>
                </a:lnTo>
                <a:lnTo>
                  <a:pt x="314617" y="198602"/>
                </a:lnTo>
                <a:lnTo>
                  <a:pt x="312864" y="202819"/>
                </a:lnTo>
                <a:lnTo>
                  <a:pt x="307949" y="207899"/>
                </a:lnTo>
                <a:lnTo>
                  <a:pt x="307009" y="209169"/>
                </a:lnTo>
                <a:lnTo>
                  <a:pt x="305257" y="209169"/>
                </a:lnTo>
                <a:lnTo>
                  <a:pt x="306197" y="207899"/>
                </a:lnTo>
                <a:lnTo>
                  <a:pt x="311111" y="197739"/>
                </a:lnTo>
                <a:lnTo>
                  <a:pt x="303149" y="209169"/>
                </a:lnTo>
                <a:lnTo>
                  <a:pt x="302806" y="206629"/>
                </a:lnTo>
                <a:lnTo>
                  <a:pt x="303618" y="205359"/>
                </a:lnTo>
                <a:lnTo>
                  <a:pt x="307835" y="195199"/>
                </a:lnTo>
                <a:lnTo>
                  <a:pt x="308889" y="191389"/>
                </a:lnTo>
                <a:lnTo>
                  <a:pt x="310642" y="190119"/>
                </a:lnTo>
                <a:lnTo>
                  <a:pt x="312978" y="188849"/>
                </a:lnTo>
                <a:lnTo>
                  <a:pt x="314388" y="187579"/>
                </a:lnTo>
                <a:lnTo>
                  <a:pt x="318604" y="183769"/>
                </a:lnTo>
                <a:lnTo>
                  <a:pt x="319887" y="182499"/>
                </a:lnTo>
                <a:lnTo>
                  <a:pt x="320700" y="185039"/>
                </a:lnTo>
                <a:lnTo>
                  <a:pt x="320700" y="178689"/>
                </a:lnTo>
                <a:lnTo>
                  <a:pt x="318008" y="179959"/>
                </a:lnTo>
                <a:lnTo>
                  <a:pt x="313448" y="186309"/>
                </a:lnTo>
                <a:lnTo>
                  <a:pt x="310642" y="187579"/>
                </a:lnTo>
                <a:lnTo>
                  <a:pt x="309118" y="186309"/>
                </a:lnTo>
                <a:lnTo>
                  <a:pt x="305727" y="190119"/>
                </a:lnTo>
                <a:lnTo>
                  <a:pt x="305371" y="190385"/>
                </a:lnTo>
                <a:lnTo>
                  <a:pt x="305371" y="195199"/>
                </a:lnTo>
                <a:lnTo>
                  <a:pt x="303504" y="199009"/>
                </a:lnTo>
                <a:lnTo>
                  <a:pt x="302221" y="201549"/>
                </a:lnTo>
                <a:lnTo>
                  <a:pt x="300469" y="205359"/>
                </a:lnTo>
                <a:lnTo>
                  <a:pt x="300469" y="216789"/>
                </a:lnTo>
                <a:lnTo>
                  <a:pt x="294030" y="215519"/>
                </a:lnTo>
                <a:lnTo>
                  <a:pt x="294970" y="212979"/>
                </a:lnTo>
                <a:lnTo>
                  <a:pt x="295897" y="210439"/>
                </a:lnTo>
                <a:lnTo>
                  <a:pt x="297307" y="206629"/>
                </a:lnTo>
                <a:lnTo>
                  <a:pt x="298704" y="202819"/>
                </a:lnTo>
                <a:lnTo>
                  <a:pt x="299529" y="200279"/>
                </a:lnTo>
                <a:lnTo>
                  <a:pt x="301752" y="197739"/>
                </a:lnTo>
                <a:lnTo>
                  <a:pt x="304558" y="195199"/>
                </a:lnTo>
                <a:lnTo>
                  <a:pt x="305371" y="195199"/>
                </a:lnTo>
                <a:lnTo>
                  <a:pt x="305371" y="190385"/>
                </a:lnTo>
                <a:lnTo>
                  <a:pt x="302221" y="192659"/>
                </a:lnTo>
                <a:lnTo>
                  <a:pt x="299643" y="195199"/>
                </a:lnTo>
                <a:lnTo>
                  <a:pt x="297421" y="201549"/>
                </a:lnTo>
                <a:lnTo>
                  <a:pt x="296367" y="202819"/>
                </a:lnTo>
                <a:lnTo>
                  <a:pt x="296011" y="202819"/>
                </a:lnTo>
                <a:lnTo>
                  <a:pt x="295783" y="201549"/>
                </a:lnTo>
                <a:lnTo>
                  <a:pt x="295871" y="199009"/>
                </a:lnTo>
                <a:lnTo>
                  <a:pt x="296011" y="195199"/>
                </a:lnTo>
                <a:lnTo>
                  <a:pt x="297535" y="192659"/>
                </a:lnTo>
                <a:lnTo>
                  <a:pt x="299872" y="191389"/>
                </a:lnTo>
                <a:lnTo>
                  <a:pt x="299872" y="188849"/>
                </a:lnTo>
                <a:lnTo>
                  <a:pt x="300342" y="187579"/>
                </a:lnTo>
                <a:lnTo>
                  <a:pt x="301980" y="186309"/>
                </a:lnTo>
                <a:lnTo>
                  <a:pt x="302945" y="185889"/>
                </a:lnTo>
                <a:lnTo>
                  <a:pt x="301752" y="181229"/>
                </a:lnTo>
                <a:lnTo>
                  <a:pt x="299173" y="186309"/>
                </a:lnTo>
                <a:lnTo>
                  <a:pt x="299059" y="188849"/>
                </a:lnTo>
                <a:lnTo>
                  <a:pt x="298234" y="190119"/>
                </a:lnTo>
                <a:lnTo>
                  <a:pt x="297776" y="191389"/>
                </a:lnTo>
                <a:lnTo>
                  <a:pt x="295897" y="191389"/>
                </a:lnTo>
                <a:lnTo>
                  <a:pt x="295668" y="190119"/>
                </a:lnTo>
                <a:lnTo>
                  <a:pt x="296367" y="188849"/>
                </a:lnTo>
                <a:lnTo>
                  <a:pt x="296837" y="187579"/>
                </a:lnTo>
                <a:lnTo>
                  <a:pt x="298475" y="187579"/>
                </a:lnTo>
                <a:lnTo>
                  <a:pt x="299059" y="188849"/>
                </a:lnTo>
                <a:lnTo>
                  <a:pt x="299059" y="186309"/>
                </a:lnTo>
                <a:lnTo>
                  <a:pt x="294843" y="186309"/>
                </a:lnTo>
                <a:lnTo>
                  <a:pt x="293916" y="196469"/>
                </a:lnTo>
                <a:lnTo>
                  <a:pt x="292862" y="199009"/>
                </a:lnTo>
                <a:lnTo>
                  <a:pt x="292036" y="199009"/>
                </a:lnTo>
                <a:lnTo>
                  <a:pt x="291096" y="196469"/>
                </a:lnTo>
                <a:lnTo>
                  <a:pt x="290283" y="187579"/>
                </a:lnTo>
                <a:lnTo>
                  <a:pt x="291858" y="183769"/>
                </a:lnTo>
                <a:lnTo>
                  <a:pt x="292392" y="182499"/>
                </a:lnTo>
                <a:lnTo>
                  <a:pt x="296722" y="179959"/>
                </a:lnTo>
                <a:lnTo>
                  <a:pt x="300024" y="177177"/>
                </a:lnTo>
                <a:lnTo>
                  <a:pt x="299288" y="176301"/>
                </a:lnTo>
                <a:lnTo>
                  <a:pt x="299415" y="173609"/>
                </a:lnTo>
                <a:lnTo>
                  <a:pt x="299643" y="171069"/>
                </a:lnTo>
                <a:lnTo>
                  <a:pt x="300164" y="169799"/>
                </a:lnTo>
                <a:lnTo>
                  <a:pt x="301218" y="167259"/>
                </a:lnTo>
                <a:lnTo>
                  <a:pt x="302272" y="164719"/>
                </a:lnTo>
                <a:lnTo>
                  <a:pt x="302806" y="163449"/>
                </a:lnTo>
                <a:lnTo>
                  <a:pt x="306895" y="154559"/>
                </a:lnTo>
                <a:lnTo>
                  <a:pt x="308648" y="150749"/>
                </a:lnTo>
                <a:lnTo>
                  <a:pt x="313105" y="150749"/>
                </a:lnTo>
                <a:lnTo>
                  <a:pt x="313258" y="149479"/>
                </a:lnTo>
                <a:lnTo>
                  <a:pt x="313563" y="146939"/>
                </a:lnTo>
                <a:lnTo>
                  <a:pt x="313804" y="145669"/>
                </a:lnTo>
                <a:lnTo>
                  <a:pt x="315785" y="145669"/>
                </a:lnTo>
                <a:lnTo>
                  <a:pt x="316496" y="143129"/>
                </a:lnTo>
                <a:lnTo>
                  <a:pt x="320903" y="135509"/>
                </a:lnTo>
                <a:lnTo>
                  <a:pt x="321640" y="134239"/>
                </a:lnTo>
                <a:lnTo>
                  <a:pt x="327837" y="129159"/>
                </a:lnTo>
                <a:lnTo>
                  <a:pt x="334048" y="129159"/>
                </a:lnTo>
                <a:lnTo>
                  <a:pt x="331470" y="130429"/>
                </a:lnTo>
                <a:lnTo>
                  <a:pt x="326326" y="134239"/>
                </a:lnTo>
                <a:lnTo>
                  <a:pt x="321754" y="138049"/>
                </a:lnTo>
                <a:lnTo>
                  <a:pt x="317550" y="144399"/>
                </a:lnTo>
                <a:lnTo>
                  <a:pt x="316026" y="145669"/>
                </a:lnTo>
                <a:lnTo>
                  <a:pt x="315328" y="146939"/>
                </a:lnTo>
                <a:lnTo>
                  <a:pt x="315087" y="149479"/>
                </a:lnTo>
                <a:lnTo>
                  <a:pt x="315671" y="149479"/>
                </a:lnTo>
                <a:lnTo>
                  <a:pt x="316839" y="148209"/>
                </a:lnTo>
                <a:lnTo>
                  <a:pt x="321703" y="141859"/>
                </a:lnTo>
                <a:lnTo>
                  <a:pt x="326783" y="135509"/>
                </a:lnTo>
                <a:lnTo>
                  <a:pt x="337197" y="130429"/>
                </a:lnTo>
                <a:lnTo>
                  <a:pt x="339547" y="130429"/>
                </a:lnTo>
                <a:lnTo>
                  <a:pt x="340474" y="131699"/>
                </a:lnTo>
                <a:lnTo>
                  <a:pt x="338721" y="132969"/>
                </a:lnTo>
                <a:lnTo>
                  <a:pt x="333108" y="135509"/>
                </a:lnTo>
                <a:lnTo>
                  <a:pt x="327609" y="140589"/>
                </a:lnTo>
                <a:lnTo>
                  <a:pt x="322465" y="145669"/>
                </a:lnTo>
                <a:lnTo>
                  <a:pt x="323049" y="148209"/>
                </a:lnTo>
                <a:lnTo>
                  <a:pt x="321995" y="150749"/>
                </a:lnTo>
                <a:lnTo>
                  <a:pt x="319417" y="152019"/>
                </a:lnTo>
                <a:lnTo>
                  <a:pt x="319417" y="155829"/>
                </a:lnTo>
                <a:lnTo>
                  <a:pt x="317080" y="157099"/>
                </a:lnTo>
                <a:lnTo>
                  <a:pt x="313220" y="158369"/>
                </a:lnTo>
                <a:lnTo>
                  <a:pt x="307606" y="165989"/>
                </a:lnTo>
                <a:lnTo>
                  <a:pt x="308889" y="167259"/>
                </a:lnTo>
                <a:lnTo>
                  <a:pt x="306895" y="169799"/>
                </a:lnTo>
                <a:lnTo>
                  <a:pt x="302806" y="173609"/>
                </a:lnTo>
                <a:lnTo>
                  <a:pt x="300888" y="176453"/>
                </a:lnTo>
                <a:lnTo>
                  <a:pt x="304253" y="173609"/>
                </a:lnTo>
                <a:lnTo>
                  <a:pt x="309587" y="167259"/>
                </a:lnTo>
                <a:lnTo>
                  <a:pt x="313436" y="163449"/>
                </a:lnTo>
                <a:lnTo>
                  <a:pt x="316496" y="162179"/>
                </a:lnTo>
                <a:lnTo>
                  <a:pt x="316725" y="162179"/>
                </a:lnTo>
                <a:lnTo>
                  <a:pt x="320052" y="157099"/>
                </a:lnTo>
                <a:lnTo>
                  <a:pt x="323989" y="152019"/>
                </a:lnTo>
                <a:lnTo>
                  <a:pt x="326237" y="149479"/>
                </a:lnTo>
                <a:lnTo>
                  <a:pt x="328485" y="146939"/>
                </a:lnTo>
                <a:lnTo>
                  <a:pt x="333463" y="141859"/>
                </a:lnTo>
                <a:lnTo>
                  <a:pt x="338607" y="138049"/>
                </a:lnTo>
                <a:lnTo>
                  <a:pt x="336029" y="138049"/>
                </a:lnTo>
                <a:lnTo>
                  <a:pt x="332409" y="140589"/>
                </a:lnTo>
                <a:lnTo>
                  <a:pt x="324916" y="149479"/>
                </a:lnTo>
                <a:lnTo>
                  <a:pt x="323164" y="148209"/>
                </a:lnTo>
                <a:lnTo>
                  <a:pt x="325272" y="145669"/>
                </a:lnTo>
                <a:lnTo>
                  <a:pt x="328891" y="140589"/>
                </a:lnTo>
                <a:lnTo>
                  <a:pt x="333222" y="138049"/>
                </a:lnTo>
                <a:lnTo>
                  <a:pt x="337439" y="135509"/>
                </a:lnTo>
                <a:lnTo>
                  <a:pt x="342353" y="134239"/>
                </a:lnTo>
                <a:lnTo>
                  <a:pt x="342353" y="127889"/>
                </a:lnTo>
                <a:lnTo>
                  <a:pt x="340004" y="127889"/>
                </a:lnTo>
                <a:lnTo>
                  <a:pt x="337197" y="129159"/>
                </a:lnTo>
                <a:lnTo>
                  <a:pt x="334276" y="129159"/>
                </a:lnTo>
                <a:lnTo>
                  <a:pt x="334505" y="127889"/>
                </a:lnTo>
                <a:lnTo>
                  <a:pt x="330885" y="127889"/>
                </a:lnTo>
                <a:lnTo>
                  <a:pt x="326555" y="129159"/>
                </a:lnTo>
                <a:lnTo>
                  <a:pt x="320116" y="135509"/>
                </a:lnTo>
                <a:lnTo>
                  <a:pt x="319189" y="135509"/>
                </a:lnTo>
                <a:lnTo>
                  <a:pt x="320001" y="132969"/>
                </a:lnTo>
                <a:lnTo>
                  <a:pt x="324129" y="129159"/>
                </a:lnTo>
                <a:lnTo>
                  <a:pt x="329895" y="126619"/>
                </a:lnTo>
                <a:lnTo>
                  <a:pt x="337578" y="124079"/>
                </a:lnTo>
                <a:lnTo>
                  <a:pt x="349719" y="124079"/>
                </a:lnTo>
                <a:lnTo>
                  <a:pt x="347141" y="122809"/>
                </a:lnTo>
                <a:lnTo>
                  <a:pt x="332994" y="122809"/>
                </a:lnTo>
                <a:lnTo>
                  <a:pt x="325970" y="125349"/>
                </a:lnTo>
                <a:lnTo>
                  <a:pt x="323392" y="126619"/>
                </a:lnTo>
                <a:lnTo>
                  <a:pt x="323977" y="125349"/>
                </a:lnTo>
                <a:lnTo>
                  <a:pt x="325501" y="125349"/>
                </a:lnTo>
                <a:lnTo>
                  <a:pt x="331228" y="121539"/>
                </a:lnTo>
                <a:lnTo>
                  <a:pt x="337667" y="118999"/>
                </a:lnTo>
                <a:lnTo>
                  <a:pt x="345046" y="120269"/>
                </a:lnTo>
                <a:lnTo>
                  <a:pt x="349719" y="120269"/>
                </a:lnTo>
                <a:lnTo>
                  <a:pt x="349719" y="124079"/>
                </a:lnTo>
                <a:lnTo>
                  <a:pt x="350659" y="124079"/>
                </a:lnTo>
                <a:lnTo>
                  <a:pt x="350659" y="118999"/>
                </a:lnTo>
                <a:lnTo>
                  <a:pt x="344220" y="118999"/>
                </a:lnTo>
                <a:lnTo>
                  <a:pt x="334975" y="117729"/>
                </a:lnTo>
                <a:lnTo>
                  <a:pt x="326669" y="120269"/>
                </a:lnTo>
                <a:lnTo>
                  <a:pt x="320700" y="126619"/>
                </a:lnTo>
                <a:lnTo>
                  <a:pt x="322580" y="126619"/>
                </a:lnTo>
                <a:lnTo>
                  <a:pt x="321525" y="129159"/>
                </a:lnTo>
                <a:lnTo>
                  <a:pt x="320001" y="130429"/>
                </a:lnTo>
                <a:lnTo>
                  <a:pt x="318719" y="130429"/>
                </a:lnTo>
                <a:lnTo>
                  <a:pt x="318719" y="131699"/>
                </a:lnTo>
                <a:lnTo>
                  <a:pt x="317195" y="134239"/>
                </a:lnTo>
                <a:lnTo>
                  <a:pt x="316369" y="135509"/>
                </a:lnTo>
                <a:lnTo>
                  <a:pt x="315912" y="136779"/>
                </a:lnTo>
                <a:lnTo>
                  <a:pt x="318008" y="138049"/>
                </a:lnTo>
                <a:lnTo>
                  <a:pt x="312394" y="145669"/>
                </a:lnTo>
                <a:lnTo>
                  <a:pt x="311810" y="143129"/>
                </a:lnTo>
                <a:lnTo>
                  <a:pt x="312280" y="135509"/>
                </a:lnTo>
                <a:lnTo>
                  <a:pt x="313829" y="131699"/>
                </a:lnTo>
                <a:lnTo>
                  <a:pt x="314858" y="129159"/>
                </a:lnTo>
                <a:lnTo>
                  <a:pt x="330022" y="115189"/>
                </a:lnTo>
                <a:lnTo>
                  <a:pt x="322808" y="115189"/>
                </a:lnTo>
                <a:lnTo>
                  <a:pt x="322808" y="117729"/>
                </a:lnTo>
                <a:lnTo>
                  <a:pt x="320700" y="118999"/>
                </a:lnTo>
                <a:lnTo>
                  <a:pt x="317080" y="121539"/>
                </a:lnTo>
                <a:lnTo>
                  <a:pt x="317550" y="122809"/>
                </a:lnTo>
                <a:lnTo>
                  <a:pt x="315201" y="127889"/>
                </a:lnTo>
                <a:lnTo>
                  <a:pt x="312635" y="127889"/>
                </a:lnTo>
                <a:lnTo>
                  <a:pt x="313918" y="122809"/>
                </a:lnTo>
                <a:lnTo>
                  <a:pt x="311810" y="126619"/>
                </a:lnTo>
                <a:lnTo>
                  <a:pt x="307479" y="130429"/>
                </a:lnTo>
                <a:lnTo>
                  <a:pt x="307009" y="130619"/>
                </a:lnTo>
                <a:lnTo>
                  <a:pt x="307009" y="149479"/>
                </a:lnTo>
                <a:lnTo>
                  <a:pt x="307009" y="150749"/>
                </a:lnTo>
                <a:lnTo>
                  <a:pt x="305371" y="150749"/>
                </a:lnTo>
                <a:lnTo>
                  <a:pt x="304673" y="149479"/>
                </a:lnTo>
                <a:lnTo>
                  <a:pt x="307009" y="149479"/>
                </a:lnTo>
                <a:lnTo>
                  <a:pt x="307009" y="130619"/>
                </a:lnTo>
                <a:lnTo>
                  <a:pt x="306552" y="130810"/>
                </a:lnTo>
                <a:lnTo>
                  <a:pt x="306552" y="146939"/>
                </a:lnTo>
                <a:lnTo>
                  <a:pt x="306552" y="148209"/>
                </a:lnTo>
                <a:lnTo>
                  <a:pt x="303733" y="148209"/>
                </a:lnTo>
                <a:lnTo>
                  <a:pt x="303149" y="146939"/>
                </a:lnTo>
                <a:lnTo>
                  <a:pt x="302691" y="146939"/>
                </a:lnTo>
                <a:lnTo>
                  <a:pt x="302691" y="154559"/>
                </a:lnTo>
                <a:lnTo>
                  <a:pt x="302094" y="154559"/>
                </a:lnTo>
                <a:lnTo>
                  <a:pt x="301053" y="153289"/>
                </a:lnTo>
                <a:lnTo>
                  <a:pt x="300228" y="152019"/>
                </a:lnTo>
                <a:lnTo>
                  <a:pt x="299288" y="150749"/>
                </a:lnTo>
                <a:lnTo>
                  <a:pt x="298945" y="149479"/>
                </a:lnTo>
                <a:lnTo>
                  <a:pt x="299288" y="149479"/>
                </a:lnTo>
                <a:lnTo>
                  <a:pt x="299529" y="148209"/>
                </a:lnTo>
                <a:lnTo>
                  <a:pt x="301637" y="150749"/>
                </a:lnTo>
                <a:lnTo>
                  <a:pt x="301637" y="152019"/>
                </a:lnTo>
                <a:lnTo>
                  <a:pt x="302336" y="153289"/>
                </a:lnTo>
                <a:lnTo>
                  <a:pt x="302691" y="154559"/>
                </a:lnTo>
                <a:lnTo>
                  <a:pt x="302691" y="146939"/>
                </a:lnTo>
                <a:lnTo>
                  <a:pt x="302221" y="145669"/>
                </a:lnTo>
                <a:lnTo>
                  <a:pt x="305498" y="145669"/>
                </a:lnTo>
                <a:lnTo>
                  <a:pt x="305968" y="146939"/>
                </a:lnTo>
                <a:lnTo>
                  <a:pt x="306552" y="146939"/>
                </a:lnTo>
                <a:lnTo>
                  <a:pt x="306552" y="130810"/>
                </a:lnTo>
                <a:lnTo>
                  <a:pt x="304673" y="131572"/>
                </a:lnTo>
                <a:lnTo>
                  <a:pt x="304673" y="144399"/>
                </a:lnTo>
                <a:lnTo>
                  <a:pt x="301396" y="144399"/>
                </a:lnTo>
                <a:lnTo>
                  <a:pt x="300342" y="141859"/>
                </a:lnTo>
                <a:lnTo>
                  <a:pt x="300113" y="140589"/>
                </a:lnTo>
                <a:lnTo>
                  <a:pt x="301637" y="140589"/>
                </a:lnTo>
                <a:lnTo>
                  <a:pt x="303504" y="141859"/>
                </a:lnTo>
                <a:lnTo>
                  <a:pt x="304673" y="144399"/>
                </a:lnTo>
                <a:lnTo>
                  <a:pt x="304673" y="131572"/>
                </a:lnTo>
                <a:lnTo>
                  <a:pt x="304330" y="131699"/>
                </a:lnTo>
                <a:lnTo>
                  <a:pt x="305142" y="129159"/>
                </a:lnTo>
                <a:lnTo>
                  <a:pt x="306895" y="130429"/>
                </a:lnTo>
                <a:lnTo>
                  <a:pt x="307911" y="129159"/>
                </a:lnTo>
                <a:lnTo>
                  <a:pt x="309943" y="126619"/>
                </a:lnTo>
                <a:lnTo>
                  <a:pt x="311810" y="124079"/>
                </a:lnTo>
                <a:lnTo>
                  <a:pt x="312750" y="122809"/>
                </a:lnTo>
                <a:lnTo>
                  <a:pt x="316141" y="118999"/>
                </a:lnTo>
                <a:lnTo>
                  <a:pt x="319417" y="116459"/>
                </a:lnTo>
                <a:lnTo>
                  <a:pt x="322224" y="116459"/>
                </a:lnTo>
                <a:lnTo>
                  <a:pt x="322808" y="117729"/>
                </a:lnTo>
                <a:lnTo>
                  <a:pt x="322808" y="115189"/>
                </a:lnTo>
                <a:lnTo>
                  <a:pt x="316496" y="115189"/>
                </a:lnTo>
                <a:lnTo>
                  <a:pt x="312394" y="115189"/>
                </a:lnTo>
                <a:lnTo>
                  <a:pt x="310286" y="121539"/>
                </a:lnTo>
                <a:lnTo>
                  <a:pt x="307949" y="124079"/>
                </a:lnTo>
                <a:lnTo>
                  <a:pt x="307365" y="121539"/>
                </a:lnTo>
                <a:lnTo>
                  <a:pt x="305841" y="121539"/>
                </a:lnTo>
                <a:lnTo>
                  <a:pt x="304787" y="125349"/>
                </a:lnTo>
                <a:lnTo>
                  <a:pt x="302450" y="126619"/>
                </a:lnTo>
                <a:lnTo>
                  <a:pt x="302691" y="124079"/>
                </a:lnTo>
                <a:lnTo>
                  <a:pt x="301396" y="124079"/>
                </a:lnTo>
                <a:lnTo>
                  <a:pt x="298704" y="125857"/>
                </a:lnTo>
                <a:lnTo>
                  <a:pt x="298704" y="127889"/>
                </a:lnTo>
                <a:lnTo>
                  <a:pt x="298361" y="128638"/>
                </a:lnTo>
                <a:lnTo>
                  <a:pt x="298361" y="154559"/>
                </a:lnTo>
                <a:lnTo>
                  <a:pt x="297649" y="154559"/>
                </a:lnTo>
                <a:lnTo>
                  <a:pt x="295427" y="152361"/>
                </a:lnTo>
                <a:lnTo>
                  <a:pt x="295427" y="154559"/>
                </a:lnTo>
                <a:lnTo>
                  <a:pt x="294970" y="160909"/>
                </a:lnTo>
                <a:lnTo>
                  <a:pt x="295427" y="162179"/>
                </a:lnTo>
                <a:lnTo>
                  <a:pt x="295427" y="163449"/>
                </a:lnTo>
                <a:lnTo>
                  <a:pt x="294614" y="164719"/>
                </a:lnTo>
                <a:lnTo>
                  <a:pt x="293674" y="163449"/>
                </a:lnTo>
                <a:lnTo>
                  <a:pt x="292506" y="162179"/>
                </a:lnTo>
                <a:lnTo>
                  <a:pt x="291223" y="163449"/>
                </a:lnTo>
                <a:lnTo>
                  <a:pt x="290982" y="167259"/>
                </a:lnTo>
                <a:lnTo>
                  <a:pt x="290169" y="165989"/>
                </a:lnTo>
                <a:lnTo>
                  <a:pt x="289229" y="164719"/>
                </a:lnTo>
                <a:lnTo>
                  <a:pt x="288175" y="165989"/>
                </a:lnTo>
                <a:lnTo>
                  <a:pt x="284556" y="169799"/>
                </a:lnTo>
                <a:lnTo>
                  <a:pt x="283502" y="167259"/>
                </a:lnTo>
                <a:lnTo>
                  <a:pt x="283032" y="157099"/>
                </a:lnTo>
                <a:lnTo>
                  <a:pt x="284556" y="155829"/>
                </a:lnTo>
                <a:lnTo>
                  <a:pt x="283972" y="153289"/>
                </a:lnTo>
                <a:lnTo>
                  <a:pt x="285369" y="154559"/>
                </a:lnTo>
                <a:lnTo>
                  <a:pt x="286194" y="154559"/>
                </a:lnTo>
                <a:lnTo>
                  <a:pt x="286651" y="155829"/>
                </a:lnTo>
                <a:lnTo>
                  <a:pt x="287235" y="153289"/>
                </a:lnTo>
                <a:lnTo>
                  <a:pt x="286651" y="152019"/>
                </a:lnTo>
                <a:lnTo>
                  <a:pt x="285597" y="149479"/>
                </a:lnTo>
                <a:lnTo>
                  <a:pt x="288175" y="150749"/>
                </a:lnTo>
                <a:lnTo>
                  <a:pt x="289699" y="153289"/>
                </a:lnTo>
                <a:lnTo>
                  <a:pt x="290055" y="155829"/>
                </a:lnTo>
                <a:lnTo>
                  <a:pt x="290753" y="154559"/>
                </a:lnTo>
                <a:lnTo>
                  <a:pt x="290753" y="152019"/>
                </a:lnTo>
                <a:lnTo>
                  <a:pt x="289471" y="149479"/>
                </a:lnTo>
                <a:lnTo>
                  <a:pt x="291807" y="149479"/>
                </a:lnTo>
                <a:lnTo>
                  <a:pt x="293331" y="152019"/>
                </a:lnTo>
                <a:lnTo>
                  <a:pt x="295427" y="154559"/>
                </a:lnTo>
                <a:lnTo>
                  <a:pt x="295427" y="152361"/>
                </a:lnTo>
                <a:lnTo>
                  <a:pt x="295084" y="152019"/>
                </a:lnTo>
                <a:lnTo>
                  <a:pt x="294030" y="149479"/>
                </a:lnTo>
                <a:lnTo>
                  <a:pt x="293446" y="148209"/>
                </a:lnTo>
                <a:lnTo>
                  <a:pt x="294373" y="148209"/>
                </a:lnTo>
                <a:lnTo>
                  <a:pt x="295554" y="149479"/>
                </a:lnTo>
                <a:lnTo>
                  <a:pt x="296837" y="150749"/>
                </a:lnTo>
                <a:lnTo>
                  <a:pt x="297891" y="153289"/>
                </a:lnTo>
                <a:lnTo>
                  <a:pt x="298361" y="154559"/>
                </a:lnTo>
                <a:lnTo>
                  <a:pt x="298361" y="128638"/>
                </a:lnTo>
                <a:lnTo>
                  <a:pt x="298119" y="129159"/>
                </a:lnTo>
                <a:lnTo>
                  <a:pt x="297421" y="130429"/>
                </a:lnTo>
                <a:lnTo>
                  <a:pt x="296595" y="131699"/>
                </a:lnTo>
                <a:lnTo>
                  <a:pt x="295084" y="131699"/>
                </a:lnTo>
                <a:lnTo>
                  <a:pt x="294843" y="130429"/>
                </a:lnTo>
                <a:lnTo>
                  <a:pt x="295084" y="129159"/>
                </a:lnTo>
                <a:lnTo>
                  <a:pt x="295783" y="129159"/>
                </a:lnTo>
                <a:lnTo>
                  <a:pt x="296837" y="127889"/>
                </a:lnTo>
                <a:lnTo>
                  <a:pt x="298704" y="127889"/>
                </a:lnTo>
                <a:lnTo>
                  <a:pt x="298704" y="125857"/>
                </a:lnTo>
                <a:lnTo>
                  <a:pt x="297535" y="126619"/>
                </a:lnTo>
                <a:lnTo>
                  <a:pt x="294728" y="127889"/>
                </a:lnTo>
                <a:lnTo>
                  <a:pt x="293674" y="126619"/>
                </a:lnTo>
                <a:lnTo>
                  <a:pt x="293674" y="124079"/>
                </a:lnTo>
                <a:lnTo>
                  <a:pt x="298119" y="121539"/>
                </a:lnTo>
                <a:lnTo>
                  <a:pt x="300342" y="120269"/>
                </a:lnTo>
                <a:lnTo>
                  <a:pt x="309118" y="113919"/>
                </a:lnTo>
                <a:lnTo>
                  <a:pt x="309359" y="113919"/>
                </a:lnTo>
                <a:lnTo>
                  <a:pt x="313220" y="111379"/>
                </a:lnTo>
                <a:lnTo>
                  <a:pt x="316839" y="110109"/>
                </a:lnTo>
                <a:lnTo>
                  <a:pt x="324916" y="110109"/>
                </a:lnTo>
                <a:lnTo>
                  <a:pt x="327025" y="111379"/>
                </a:lnTo>
                <a:lnTo>
                  <a:pt x="326199" y="112649"/>
                </a:lnTo>
                <a:lnTo>
                  <a:pt x="322808" y="112649"/>
                </a:lnTo>
                <a:lnTo>
                  <a:pt x="321754" y="111379"/>
                </a:lnTo>
                <a:lnTo>
                  <a:pt x="320700" y="112649"/>
                </a:lnTo>
                <a:lnTo>
                  <a:pt x="318363" y="112649"/>
                </a:lnTo>
                <a:lnTo>
                  <a:pt x="318135" y="113919"/>
                </a:lnTo>
                <a:lnTo>
                  <a:pt x="332549" y="113919"/>
                </a:lnTo>
                <a:lnTo>
                  <a:pt x="343065" y="111379"/>
                </a:lnTo>
                <a:lnTo>
                  <a:pt x="357098" y="110109"/>
                </a:lnTo>
                <a:lnTo>
                  <a:pt x="357212" y="111379"/>
                </a:lnTo>
                <a:lnTo>
                  <a:pt x="361772" y="111379"/>
                </a:lnTo>
                <a:lnTo>
                  <a:pt x="361772" y="104724"/>
                </a:lnTo>
                <a:lnTo>
                  <a:pt x="360133" y="102489"/>
                </a:lnTo>
                <a:lnTo>
                  <a:pt x="361416" y="101219"/>
                </a:lnTo>
                <a:lnTo>
                  <a:pt x="364578" y="101219"/>
                </a:lnTo>
                <a:lnTo>
                  <a:pt x="372541" y="102489"/>
                </a:lnTo>
                <a:lnTo>
                  <a:pt x="379552" y="103759"/>
                </a:lnTo>
                <a:lnTo>
                  <a:pt x="383882" y="107569"/>
                </a:lnTo>
                <a:lnTo>
                  <a:pt x="386461" y="108839"/>
                </a:lnTo>
                <a:lnTo>
                  <a:pt x="386461" y="105791"/>
                </a:lnTo>
                <a:lnTo>
                  <a:pt x="384594" y="103759"/>
                </a:lnTo>
                <a:lnTo>
                  <a:pt x="378460" y="98679"/>
                </a:lnTo>
                <a:lnTo>
                  <a:pt x="373329" y="94869"/>
                </a:lnTo>
                <a:lnTo>
                  <a:pt x="370344" y="94869"/>
                </a:lnTo>
                <a:lnTo>
                  <a:pt x="370662" y="97409"/>
                </a:lnTo>
                <a:lnTo>
                  <a:pt x="371132" y="98679"/>
                </a:lnTo>
                <a:lnTo>
                  <a:pt x="373824" y="101219"/>
                </a:lnTo>
                <a:lnTo>
                  <a:pt x="370903" y="101219"/>
                </a:lnTo>
                <a:lnTo>
                  <a:pt x="356743" y="98679"/>
                </a:lnTo>
                <a:lnTo>
                  <a:pt x="353110" y="98679"/>
                </a:lnTo>
                <a:lnTo>
                  <a:pt x="353936" y="101219"/>
                </a:lnTo>
                <a:lnTo>
                  <a:pt x="359079" y="106311"/>
                </a:lnTo>
                <a:lnTo>
                  <a:pt x="360133" y="108839"/>
                </a:lnTo>
                <a:lnTo>
                  <a:pt x="342112" y="110109"/>
                </a:lnTo>
                <a:lnTo>
                  <a:pt x="338493" y="110109"/>
                </a:lnTo>
                <a:lnTo>
                  <a:pt x="335445" y="111379"/>
                </a:lnTo>
                <a:lnTo>
                  <a:pt x="332054" y="111379"/>
                </a:lnTo>
                <a:lnTo>
                  <a:pt x="329488" y="110109"/>
                </a:lnTo>
                <a:lnTo>
                  <a:pt x="324345" y="107569"/>
                </a:lnTo>
                <a:lnTo>
                  <a:pt x="315887" y="108839"/>
                </a:lnTo>
                <a:lnTo>
                  <a:pt x="306895" y="112649"/>
                </a:lnTo>
                <a:lnTo>
                  <a:pt x="297535" y="118999"/>
                </a:lnTo>
                <a:lnTo>
                  <a:pt x="295783" y="118999"/>
                </a:lnTo>
                <a:lnTo>
                  <a:pt x="295706" y="113919"/>
                </a:lnTo>
                <a:lnTo>
                  <a:pt x="295554" y="103759"/>
                </a:lnTo>
                <a:lnTo>
                  <a:pt x="297065" y="103759"/>
                </a:lnTo>
                <a:lnTo>
                  <a:pt x="295783" y="94869"/>
                </a:lnTo>
                <a:lnTo>
                  <a:pt x="296837" y="94869"/>
                </a:lnTo>
                <a:lnTo>
                  <a:pt x="296862" y="92329"/>
                </a:lnTo>
                <a:lnTo>
                  <a:pt x="296926" y="84709"/>
                </a:lnTo>
                <a:lnTo>
                  <a:pt x="296557" y="82169"/>
                </a:lnTo>
                <a:lnTo>
                  <a:pt x="295668" y="75819"/>
                </a:lnTo>
                <a:lnTo>
                  <a:pt x="293179" y="69469"/>
                </a:lnTo>
                <a:lnTo>
                  <a:pt x="293090" y="87249"/>
                </a:lnTo>
                <a:lnTo>
                  <a:pt x="292976" y="88519"/>
                </a:lnTo>
                <a:lnTo>
                  <a:pt x="291566" y="88950"/>
                </a:lnTo>
                <a:lnTo>
                  <a:pt x="291566" y="92329"/>
                </a:lnTo>
                <a:lnTo>
                  <a:pt x="291566" y="94869"/>
                </a:lnTo>
                <a:lnTo>
                  <a:pt x="288290" y="94869"/>
                </a:lnTo>
                <a:lnTo>
                  <a:pt x="287477" y="93599"/>
                </a:lnTo>
                <a:lnTo>
                  <a:pt x="287477" y="92329"/>
                </a:lnTo>
                <a:lnTo>
                  <a:pt x="291566" y="92329"/>
                </a:lnTo>
                <a:lnTo>
                  <a:pt x="291566" y="88950"/>
                </a:lnTo>
                <a:lnTo>
                  <a:pt x="284670" y="91059"/>
                </a:lnTo>
                <a:lnTo>
                  <a:pt x="285140" y="85979"/>
                </a:lnTo>
                <a:lnTo>
                  <a:pt x="284086" y="85420"/>
                </a:lnTo>
                <a:lnTo>
                  <a:pt x="284086" y="85979"/>
                </a:lnTo>
                <a:lnTo>
                  <a:pt x="284086" y="89789"/>
                </a:lnTo>
                <a:lnTo>
                  <a:pt x="283616" y="89789"/>
                </a:lnTo>
                <a:lnTo>
                  <a:pt x="283616" y="92329"/>
                </a:lnTo>
                <a:lnTo>
                  <a:pt x="283146" y="98679"/>
                </a:lnTo>
                <a:lnTo>
                  <a:pt x="282092" y="103759"/>
                </a:lnTo>
                <a:lnTo>
                  <a:pt x="281038" y="103759"/>
                </a:lnTo>
                <a:lnTo>
                  <a:pt x="280454" y="102489"/>
                </a:lnTo>
                <a:lnTo>
                  <a:pt x="280695" y="99949"/>
                </a:lnTo>
                <a:lnTo>
                  <a:pt x="281152" y="96139"/>
                </a:lnTo>
                <a:lnTo>
                  <a:pt x="281736" y="92329"/>
                </a:lnTo>
                <a:lnTo>
                  <a:pt x="283616" y="92329"/>
                </a:lnTo>
                <a:lnTo>
                  <a:pt x="283616" y="89789"/>
                </a:lnTo>
                <a:lnTo>
                  <a:pt x="282092" y="89789"/>
                </a:lnTo>
                <a:lnTo>
                  <a:pt x="282333" y="88519"/>
                </a:lnTo>
                <a:lnTo>
                  <a:pt x="283616" y="87249"/>
                </a:lnTo>
                <a:lnTo>
                  <a:pt x="284086" y="85979"/>
                </a:lnTo>
                <a:lnTo>
                  <a:pt x="284086" y="85420"/>
                </a:lnTo>
                <a:lnTo>
                  <a:pt x="282790" y="84709"/>
                </a:lnTo>
                <a:lnTo>
                  <a:pt x="281279" y="85979"/>
                </a:lnTo>
                <a:lnTo>
                  <a:pt x="280454" y="88519"/>
                </a:lnTo>
                <a:lnTo>
                  <a:pt x="280225" y="89789"/>
                </a:lnTo>
                <a:lnTo>
                  <a:pt x="279171" y="88519"/>
                </a:lnTo>
                <a:lnTo>
                  <a:pt x="278345" y="88519"/>
                </a:lnTo>
                <a:lnTo>
                  <a:pt x="277418" y="87249"/>
                </a:lnTo>
                <a:lnTo>
                  <a:pt x="276364" y="85979"/>
                </a:lnTo>
                <a:lnTo>
                  <a:pt x="275894" y="86321"/>
                </a:lnTo>
                <a:lnTo>
                  <a:pt x="275894" y="91059"/>
                </a:lnTo>
                <a:lnTo>
                  <a:pt x="275653" y="91059"/>
                </a:lnTo>
                <a:lnTo>
                  <a:pt x="275653" y="92329"/>
                </a:lnTo>
                <a:lnTo>
                  <a:pt x="274599" y="93599"/>
                </a:lnTo>
                <a:lnTo>
                  <a:pt x="273316" y="92329"/>
                </a:lnTo>
                <a:lnTo>
                  <a:pt x="270979" y="92329"/>
                </a:lnTo>
                <a:lnTo>
                  <a:pt x="271208" y="91059"/>
                </a:lnTo>
                <a:lnTo>
                  <a:pt x="271208" y="89789"/>
                </a:lnTo>
                <a:lnTo>
                  <a:pt x="274840" y="89789"/>
                </a:lnTo>
                <a:lnTo>
                  <a:pt x="275894" y="91059"/>
                </a:lnTo>
                <a:lnTo>
                  <a:pt x="275894" y="86321"/>
                </a:lnTo>
                <a:lnTo>
                  <a:pt x="274599" y="87249"/>
                </a:lnTo>
                <a:lnTo>
                  <a:pt x="268643" y="87249"/>
                </a:lnTo>
                <a:lnTo>
                  <a:pt x="270154" y="89789"/>
                </a:lnTo>
                <a:lnTo>
                  <a:pt x="269100" y="89789"/>
                </a:lnTo>
                <a:lnTo>
                  <a:pt x="268173" y="91059"/>
                </a:lnTo>
                <a:lnTo>
                  <a:pt x="267347" y="92329"/>
                </a:lnTo>
                <a:lnTo>
                  <a:pt x="269341" y="92329"/>
                </a:lnTo>
                <a:lnTo>
                  <a:pt x="270395" y="93599"/>
                </a:lnTo>
                <a:lnTo>
                  <a:pt x="272973" y="94869"/>
                </a:lnTo>
                <a:lnTo>
                  <a:pt x="275894" y="94869"/>
                </a:lnTo>
                <a:lnTo>
                  <a:pt x="278345" y="93599"/>
                </a:lnTo>
                <a:lnTo>
                  <a:pt x="278345" y="101219"/>
                </a:lnTo>
                <a:lnTo>
                  <a:pt x="275539" y="101219"/>
                </a:lnTo>
                <a:lnTo>
                  <a:pt x="275310" y="103759"/>
                </a:lnTo>
                <a:lnTo>
                  <a:pt x="276237" y="103759"/>
                </a:lnTo>
                <a:lnTo>
                  <a:pt x="280695" y="106299"/>
                </a:lnTo>
                <a:lnTo>
                  <a:pt x="282448" y="106299"/>
                </a:lnTo>
                <a:lnTo>
                  <a:pt x="283260" y="103759"/>
                </a:lnTo>
                <a:lnTo>
                  <a:pt x="283260" y="102489"/>
                </a:lnTo>
                <a:lnTo>
                  <a:pt x="284314" y="94869"/>
                </a:lnTo>
                <a:lnTo>
                  <a:pt x="287947" y="96139"/>
                </a:lnTo>
                <a:lnTo>
                  <a:pt x="291807" y="96139"/>
                </a:lnTo>
                <a:lnTo>
                  <a:pt x="291807" y="102489"/>
                </a:lnTo>
                <a:lnTo>
                  <a:pt x="290512" y="103759"/>
                </a:lnTo>
                <a:lnTo>
                  <a:pt x="290512" y="106311"/>
                </a:lnTo>
                <a:lnTo>
                  <a:pt x="290169" y="107264"/>
                </a:lnTo>
                <a:lnTo>
                  <a:pt x="290169" y="116459"/>
                </a:lnTo>
                <a:lnTo>
                  <a:pt x="289471" y="116459"/>
                </a:lnTo>
                <a:lnTo>
                  <a:pt x="287947" y="118999"/>
                </a:lnTo>
                <a:lnTo>
                  <a:pt x="286651" y="118999"/>
                </a:lnTo>
                <a:lnTo>
                  <a:pt x="285369" y="121539"/>
                </a:lnTo>
                <a:lnTo>
                  <a:pt x="285140" y="118999"/>
                </a:lnTo>
                <a:lnTo>
                  <a:pt x="285838" y="116459"/>
                </a:lnTo>
                <a:lnTo>
                  <a:pt x="288175" y="115189"/>
                </a:lnTo>
                <a:lnTo>
                  <a:pt x="289699" y="113919"/>
                </a:lnTo>
                <a:lnTo>
                  <a:pt x="290169" y="116459"/>
                </a:lnTo>
                <a:lnTo>
                  <a:pt x="290169" y="107264"/>
                </a:lnTo>
                <a:lnTo>
                  <a:pt x="290055" y="107569"/>
                </a:lnTo>
                <a:lnTo>
                  <a:pt x="288531" y="107569"/>
                </a:lnTo>
                <a:lnTo>
                  <a:pt x="288531" y="110109"/>
                </a:lnTo>
                <a:lnTo>
                  <a:pt x="288290" y="111379"/>
                </a:lnTo>
                <a:lnTo>
                  <a:pt x="287477" y="111379"/>
                </a:lnTo>
                <a:lnTo>
                  <a:pt x="284899" y="115189"/>
                </a:lnTo>
                <a:lnTo>
                  <a:pt x="284086" y="116459"/>
                </a:lnTo>
                <a:lnTo>
                  <a:pt x="280924" y="118999"/>
                </a:lnTo>
                <a:lnTo>
                  <a:pt x="280924" y="216789"/>
                </a:lnTo>
                <a:lnTo>
                  <a:pt x="278815" y="219329"/>
                </a:lnTo>
                <a:lnTo>
                  <a:pt x="279869" y="224409"/>
                </a:lnTo>
                <a:lnTo>
                  <a:pt x="273431" y="228219"/>
                </a:lnTo>
                <a:lnTo>
                  <a:pt x="273634" y="220599"/>
                </a:lnTo>
                <a:lnTo>
                  <a:pt x="273558" y="219329"/>
                </a:lnTo>
                <a:lnTo>
                  <a:pt x="273088" y="218059"/>
                </a:lnTo>
                <a:lnTo>
                  <a:pt x="271208" y="216789"/>
                </a:lnTo>
                <a:lnTo>
                  <a:pt x="266179" y="216789"/>
                </a:lnTo>
                <a:lnTo>
                  <a:pt x="266179" y="215519"/>
                </a:lnTo>
                <a:lnTo>
                  <a:pt x="280454" y="215519"/>
                </a:lnTo>
                <a:lnTo>
                  <a:pt x="280924" y="216789"/>
                </a:lnTo>
                <a:lnTo>
                  <a:pt x="280924" y="118999"/>
                </a:lnTo>
                <a:lnTo>
                  <a:pt x="280098" y="118999"/>
                </a:lnTo>
                <a:lnTo>
                  <a:pt x="280098" y="165989"/>
                </a:lnTo>
                <a:lnTo>
                  <a:pt x="279146" y="174879"/>
                </a:lnTo>
                <a:lnTo>
                  <a:pt x="276123" y="183769"/>
                </a:lnTo>
                <a:lnTo>
                  <a:pt x="276771" y="181229"/>
                </a:lnTo>
                <a:lnTo>
                  <a:pt x="277418" y="178689"/>
                </a:lnTo>
                <a:lnTo>
                  <a:pt x="277761" y="174879"/>
                </a:lnTo>
                <a:lnTo>
                  <a:pt x="277647" y="168529"/>
                </a:lnTo>
                <a:lnTo>
                  <a:pt x="276364" y="168529"/>
                </a:lnTo>
                <a:lnTo>
                  <a:pt x="276123" y="171069"/>
                </a:lnTo>
                <a:lnTo>
                  <a:pt x="275310" y="174879"/>
                </a:lnTo>
                <a:lnTo>
                  <a:pt x="273786" y="178689"/>
                </a:lnTo>
                <a:lnTo>
                  <a:pt x="274193" y="177419"/>
                </a:lnTo>
                <a:lnTo>
                  <a:pt x="274612" y="176136"/>
                </a:lnTo>
                <a:lnTo>
                  <a:pt x="275069" y="172339"/>
                </a:lnTo>
                <a:lnTo>
                  <a:pt x="274840" y="169799"/>
                </a:lnTo>
                <a:lnTo>
                  <a:pt x="273316" y="169799"/>
                </a:lnTo>
                <a:lnTo>
                  <a:pt x="272973" y="172339"/>
                </a:lnTo>
                <a:lnTo>
                  <a:pt x="272262" y="174879"/>
                </a:lnTo>
                <a:lnTo>
                  <a:pt x="271208" y="177419"/>
                </a:lnTo>
                <a:lnTo>
                  <a:pt x="271678" y="174879"/>
                </a:lnTo>
                <a:lnTo>
                  <a:pt x="272034" y="172339"/>
                </a:lnTo>
                <a:lnTo>
                  <a:pt x="272034" y="169799"/>
                </a:lnTo>
                <a:lnTo>
                  <a:pt x="269697" y="169799"/>
                </a:lnTo>
                <a:lnTo>
                  <a:pt x="269455" y="173609"/>
                </a:lnTo>
                <a:lnTo>
                  <a:pt x="268871" y="177419"/>
                </a:lnTo>
                <a:lnTo>
                  <a:pt x="268058" y="181229"/>
                </a:lnTo>
                <a:lnTo>
                  <a:pt x="267970" y="176136"/>
                </a:lnTo>
                <a:lnTo>
                  <a:pt x="267893" y="174879"/>
                </a:lnTo>
                <a:lnTo>
                  <a:pt x="267817" y="169799"/>
                </a:lnTo>
                <a:lnTo>
                  <a:pt x="265239" y="169799"/>
                </a:lnTo>
                <a:lnTo>
                  <a:pt x="265125" y="174879"/>
                </a:lnTo>
                <a:lnTo>
                  <a:pt x="264782" y="178689"/>
                </a:lnTo>
                <a:lnTo>
                  <a:pt x="264655" y="179476"/>
                </a:lnTo>
                <a:lnTo>
                  <a:pt x="264655" y="215519"/>
                </a:lnTo>
                <a:lnTo>
                  <a:pt x="264655" y="216789"/>
                </a:lnTo>
                <a:lnTo>
                  <a:pt x="264071" y="218059"/>
                </a:lnTo>
                <a:lnTo>
                  <a:pt x="263372" y="218059"/>
                </a:lnTo>
                <a:lnTo>
                  <a:pt x="262902" y="216789"/>
                </a:lnTo>
                <a:lnTo>
                  <a:pt x="262902" y="215519"/>
                </a:lnTo>
                <a:lnTo>
                  <a:pt x="264655" y="215519"/>
                </a:lnTo>
                <a:lnTo>
                  <a:pt x="264655" y="179476"/>
                </a:lnTo>
                <a:lnTo>
                  <a:pt x="263956" y="183769"/>
                </a:lnTo>
                <a:lnTo>
                  <a:pt x="263690" y="179959"/>
                </a:lnTo>
                <a:lnTo>
                  <a:pt x="263601" y="174879"/>
                </a:lnTo>
                <a:lnTo>
                  <a:pt x="263486" y="172339"/>
                </a:lnTo>
                <a:lnTo>
                  <a:pt x="263486" y="211709"/>
                </a:lnTo>
                <a:lnTo>
                  <a:pt x="262432" y="212979"/>
                </a:lnTo>
                <a:lnTo>
                  <a:pt x="260096" y="212979"/>
                </a:lnTo>
                <a:lnTo>
                  <a:pt x="259041" y="211709"/>
                </a:lnTo>
                <a:lnTo>
                  <a:pt x="259981" y="210439"/>
                </a:lnTo>
                <a:lnTo>
                  <a:pt x="262432" y="210439"/>
                </a:lnTo>
                <a:lnTo>
                  <a:pt x="263486" y="211709"/>
                </a:lnTo>
                <a:lnTo>
                  <a:pt x="263486" y="172339"/>
                </a:lnTo>
                <a:lnTo>
                  <a:pt x="263372" y="169799"/>
                </a:lnTo>
                <a:lnTo>
                  <a:pt x="260794" y="169799"/>
                </a:lnTo>
                <a:lnTo>
                  <a:pt x="260794" y="173609"/>
                </a:lnTo>
                <a:lnTo>
                  <a:pt x="260337" y="177419"/>
                </a:lnTo>
                <a:lnTo>
                  <a:pt x="259511" y="183769"/>
                </a:lnTo>
                <a:lnTo>
                  <a:pt x="259448" y="182499"/>
                </a:lnTo>
                <a:lnTo>
                  <a:pt x="259397" y="181229"/>
                </a:lnTo>
                <a:lnTo>
                  <a:pt x="259156" y="176136"/>
                </a:lnTo>
                <a:lnTo>
                  <a:pt x="259041" y="169799"/>
                </a:lnTo>
                <a:lnTo>
                  <a:pt x="258229" y="168529"/>
                </a:lnTo>
                <a:lnTo>
                  <a:pt x="257175" y="168529"/>
                </a:lnTo>
                <a:lnTo>
                  <a:pt x="257175" y="207899"/>
                </a:lnTo>
                <a:lnTo>
                  <a:pt x="257175" y="211709"/>
                </a:lnTo>
                <a:lnTo>
                  <a:pt x="256705" y="212979"/>
                </a:lnTo>
                <a:lnTo>
                  <a:pt x="255536" y="212979"/>
                </a:lnTo>
                <a:lnTo>
                  <a:pt x="255422" y="211709"/>
                </a:lnTo>
                <a:lnTo>
                  <a:pt x="255422" y="207899"/>
                </a:lnTo>
                <a:lnTo>
                  <a:pt x="255651" y="206629"/>
                </a:lnTo>
                <a:lnTo>
                  <a:pt x="256590" y="206629"/>
                </a:lnTo>
                <a:lnTo>
                  <a:pt x="257175" y="207899"/>
                </a:lnTo>
                <a:lnTo>
                  <a:pt x="257175" y="168529"/>
                </a:lnTo>
                <a:lnTo>
                  <a:pt x="256705" y="168529"/>
                </a:lnTo>
                <a:lnTo>
                  <a:pt x="256476" y="172339"/>
                </a:lnTo>
                <a:lnTo>
                  <a:pt x="255600" y="176453"/>
                </a:lnTo>
                <a:lnTo>
                  <a:pt x="254711" y="181229"/>
                </a:lnTo>
                <a:lnTo>
                  <a:pt x="254838" y="169799"/>
                </a:lnTo>
                <a:lnTo>
                  <a:pt x="254952" y="167259"/>
                </a:lnTo>
                <a:lnTo>
                  <a:pt x="254368" y="167259"/>
                </a:lnTo>
                <a:lnTo>
                  <a:pt x="254368" y="207899"/>
                </a:lnTo>
                <a:lnTo>
                  <a:pt x="254368" y="210439"/>
                </a:lnTo>
                <a:lnTo>
                  <a:pt x="253898" y="211709"/>
                </a:lnTo>
                <a:lnTo>
                  <a:pt x="252603" y="211709"/>
                </a:lnTo>
                <a:lnTo>
                  <a:pt x="252018" y="210439"/>
                </a:lnTo>
                <a:lnTo>
                  <a:pt x="252018" y="207899"/>
                </a:lnTo>
                <a:lnTo>
                  <a:pt x="254368" y="207899"/>
                </a:lnTo>
                <a:lnTo>
                  <a:pt x="254368" y="167259"/>
                </a:lnTo>
                <a:lnTo>
                  <a:pt x="252603" y="167259"/>
                </a:lnTo>
                <a:lnTo>
                  <a:pt x="251561" y="182499"/>
                </a:lnTo>
                <a:lnTo>
                  <a:pt x="250850" y="176136"/>
                </a:lnTo>
                <a:lnTo>
                  <a:pt x="250266" y="171069"/>
                </a:lnTo>
                <a:lnTo>
                  <a:pt x="250850" y="165989"/>
                </a:lnTo>
                <a:lnTo>
                  <a:pt x="248869" y="165989"/>
                </a:lnTo>
                <a:lnTo>
                  <a:pt x="247573" y="171069"/>
                </a:lnTo>
                <a:lnTo>
                  <a:pt x="246989" y="177419"/>
                </a:lnTo>
                <a:lnTo>
                  <a:pt x="247573" y="182499"/>
                </a:lnTo>
                <a:lnTo>
                  <a:pt x="245706" y="174879"/>
                </a:lnTo>
                <a:lnTo>
                  <a:pt x="245668" y="173609"/>
                </a:lnTo>
                <a:lnTo>
                  <a:pt x="245592" y="171069"/>
                </a:lnTo>
                <a:lnTo>
                  <a:pt x="247345" y="164719"/>
                </a:lnTo>
                <a:lnTo>
                  <a:pt x="246291" y="164719"/>
                </a:lnTo>
                <a:lnTo>
                  <a:pt x="245821" y="163449"/>
                </a:lnTo>
                <a:lnTo>
                  <a:pt x="245008" y="165989"/>
                </a:lnTo>
                <a:lnTo>
                  <a:pt x="243840" y="168529"/>
                </a:lnTo>
                <a:lnTo>
                  <a:pt x="242201" y="171069"/>
                </a:lnTo>
                <a:lnTo>
                  <a:pt x="243484" y="168529"/>
                </a:lnTo>
                <a:lnTo>
                  <a:pt x="244068" y="165989"/>
                </a:lnTo>
                <a:lnTo>
                  <a:pt x="244767" y="163449"/>
                </a:lnTo>
                <a:lnTo>
                  <a:pt x="244068" y="163449"/>
                </a:lnTo>
                <a:lnTo>
                  <a:pt x="242900" y="162179"/>
                </a:lnTo>
                <a:lnTo>
                  <a:pt x="242201" y="162179"/>
                </a:lnTo>
                <a:lnTo>
                  <a:pt x="241604" y="164719"/>
                </a:lnTo>
                <a:lnTo>
                  <a:pt x="240093" y="168529"/>
                </a:lnTo>
                <a:lnTo>
                  <a:pt x="237515" y="173609"/>
                </a:lnTo>
                <a:lnTo>
                  <a:pt x="239522" y="167259"/>
                </a:lnTo>
                <a:lnTo>
                  <a:pt x="240182" y="163449"/>
                </a:lnTo>
                <a:lnTo>
                  <a:pt x="240626" y="160909"/>
                </a:lnTo>
                <a:lnTo>
                  <a:pt x="241147" y="154559"/>
                </a:lnTo>
                <a:lnTo>
                  <a:pt x="241376" y="148209"/>
                </a:lnTo>
                <a:lnTo>
                  <a:pt x="242201" y="152019"/>
                </a:lnTo>
                <a:lnTo>
                  <a:pt x="242658" y="154559"/>
                </a:lnTo>
                <a:lnTo>
                  <a:pt x="242658" y="157099"/>
                </a:lnTo>
                <a:lnTo>
                  <a:pt x="243713" y="158369"/>
                </a:lnTo>
                <a:lnTo>
                  <a:pt x="245465" y="158369"/>
                </a:lnTo>
                <a:lnTo>
                  <a:pt x="245935" y="154559"/>
                </a:lnTo>
                <a:lnTo>
                  <a:pt x="246100" y="152019"/>
                </a:lnTo>
                <a:lnTo>
                  <a:pt x="246176" y="148209"/>
                </a:lnTo>
                <a:lnTo>
                  <a:pt x="246176" y="145669"/>
                </a:lnTo>
                <a:lnTo>
                  <a:pt x="247459" y="150749"/>
                </a:lnTo>
                <a:lnTo>
                  <a:pt x="247929" y="154559"/>
                </a:lnTo>
                <a:lnTo>
                  <a:pt x="247230" y="158369"/>
                </a:lnTo>
                <a:lnTo>
                  <a:pt x="247929" y="159639"/>
                </a:lnTo>
                <a:lnTo>
                  <a:pt x="249567" y="159639"/>
                </a:lnTo>
                <a:lnTo>
                  <a:pt x="249796" y="158369"/>
                </a:lnTo>
                <a:lnTo>
                  <a:pt x="250380" y="158369"/>
                </a:lnTo>
                <a:lnTo>
                  <a:pt x="250850" y="157099"/>
                </a:lnTo>
                <a:lnTo>
                  <a:pt x="250621" y="158369"/>
                </a:lnTo>
                <a:lnTo>
                  <a:pt x="250380" y="158369"/>
                </a:lnTo>
                <a:lnTo>
                  <a:pt x="250037" y="159639"/>
                </a:lnTo>
                <a:lnTo>
                  <a:pt x="251904" y="159639"/>
                </a:lnTo>
                <a:lnTo>
                  <a:pt x="252374" y="158369"/>
                </a:lnTo>
                <a:lnTo>
                  <a:pt x="252603" y="157099"/>
                </a:lnTo>
                <a:lnTo>
                  <a:pt x="253428" y="154559"/>
                </a:lnTo>
                <a:lnTo>
                  <a:pt x="253428" y="157099"/>
                </a:lnTo>
                <a:lnTo>
                  <a:pt x="253199" y="158369"/>
                </a:lnTo>
                <a:lnTo>
                  <a:pt x="253199" y="160909"/>
                </a:lnTo>
                <a:lnTo>
                  <a:pt x="255181" y="160909"/>
                </a:lnTo>
                <a:lnTo>
                  <a:pt x="255181" y="159639"/>
                </a:lnTo>
                <a:lnTo>
                  <a:pt x="255536" y="158369"/>
                </a:lnTo>
                <a:lnTo>
                  <a:pt x="255536" y="155829"/>
                </a:lnTo>
                <a:lnTo>
                  <a:pt x="256006" y="158369"/>
                </a:lnTo>
                <a:lnTo>
                  <a:pt x="256006" y="159639"/>
                </a:lnTo>
                <a:lnTo>
                  <a:pt x="256235" y="160909"/>
                </a:lnTo>
                <a:lnTo>
                  <a:pt x="258813" y="160909"/>
                </a:lnTo>
                <a:lnTo>
                  <a:pt x="258813" y="155829"/>
                </a:lnTo>
                <a:lnTo>
                  <a:pt x="259397" y="157099"/>
                </a:lnTo>
                <a:lnTo>
                  <a:pt x="260096" y="160909"/>
                </a:lnTo>
                <a:lnTo>
                  <a:pt x="263258" y="160909"/>
                </a:lnTo>
                <a:lnTo>
                  <a:pt x="263258" y="157099"/>
                </a:lnTo>
                <a:lnTo>
                  <a:pt x="263486" y="155829"/>
                </a:lnTo>
                <a:lnTo>
                  <a:pt x="264071" y="157099"/>
                </a:lnTo>
                <a:lnTo>
                  <a:pt x="264312" y="159639"/>
                </a:lnTo>
                <a:lnTo>
                  <a:pt x="264782" y="160909"/>
                </a:lnTo>
                <a:lnTo>
                  <a:pt x="267347" y="160909"/>
                </a:lnTo>
                <a:lnTo>
                  <a:pt x="267347" y="155829"/>
                </a:lnTo>
                <a:lnTo>
                  <a:pt x="267347" y="154559"/>
                </a:lnTo>
                <a:lnTo>
                  <a:pt x="267347" y="152019"/>
                </a:lnTo>
                <a:lnTo>
                  <a:pt x="268401" y="155829"/>
                </a:lnTo>
                <a:lnTo>
                  <a:pt x="268871" y="158369"/>
                </a:lnTo>
                <a:lnTo>
                  <a:pt x="269100" y="160909"/>
                </a:lnTo>
                <a:lnTo>
                  <a:pt x="271449" y="160909"/>
                </a:lnTo>
                <a:lnTo>
                  <a:pt x="271449" y="158369"/>
                </a:lnTo>
                <a:lnTo>
                  <a:pt x="270865" y="157099"/>
                </a:lnTo>
                <a:lnTo>
                  <a:pt x="270738" y="154559"/>
                </a:lnTo>
                <a:lnTo>
                  <a:pt x="271792" y="157099"/>
                </a:lnTo>
                <a:lnTo>
                  <a:pt x="272618" y="158369"/>
                </a:lnTo>
                <a:lnTo>
                  <a:pt x="272846" y="160909"/>
                </a:lnTo>
                <a:lnTo>
                  <a:pt x="274370" y="160909"/>
                </a:lnTo>
                <a:lnTo>
                  <a:pt x="274142" y="158369"/>
                </a:lnTo>
                <a:lnTo>
                  <a:pt x="273558" y="155829"/>
                </a:lnTo>
                <a:lnTo>
                  <a:pt x="273431" y="154559"/>
                </a:lnTo>
                <a:lnTo>
                  <a:pt x="273316" y="153289"/>
                </a:lnTo>
                <a:lnTo>
                  <a:pt x="274370" y="155829"/>
                </a:lnTo>
                <a:lnTo>
                  <a:pt x="275069" y="158369"/>
                </a:lnTo>
                <a:lnTo>
                  <a:pt x="275653" y="159639"/>
                </a:lnTo>
                <a:lnTo>
                  <a:pt x="277177" y="159639"/>
                </a:lnTo>
                <a:lnTo>
                  <a:pt x="276593" y="155829"/>
                </a:lnTo>
                <a:lnTo>
                  <a:pt x="276440" y="153289"/>
                </a:lnTo>
                <a:lnTo>
                  <a:pt x="276364" y="152019"/>
                </a:lnTo>
                <a:lnTo>
                  <a:pt x="275653" y="148209"/>
                </a:lnTo>
                <a:lnTo>
                  <a:pt x="278955" y="158369"/>
                </a:lnTo>
                <a:lnTo>
                  <a:pt x="280098" y="165989"/>
                </a:lnTo>
                <a:lnTo>
                  <a:pt x="280098" y="118999"/>
                </a:lnTo>
                <a:lnTo>
                  <a:pt x="276009" y="118999"/>
                </a:lnTo>
                <a:lnTo>
                  <a:pt x="275653" y="118795"/>
                </a:lnTo>
                <a:lnTo>
                  <a:pt x="275653" y="121539"/>
                </a:lnTo>
                <a:lnTo>
                  <a:pt x="272618" y="124079"/>
                </a:lnTo>
                <a:lnTo>
                  <a:pt x="270040" y="121539"/>
                </a:lnTo>
                <a:lnTo>
                  <a:pt x="268871" y="120472"/>
                </a:lnTo>
                <a:lnTo>
                  <a:pt x="268871" y="136779"/>
                </a:lnTo>
                <a:lnTo>
                  <a:pt x="266534" y="138049"/>
                </a:lnTo>
                <a:lnTo>
                  <a:pt x="259041" y="140589"/>
                </a:lnTo>
                <a:lnTo>
                  <a:pt x="257517" y="140589"/>
                </a:lnTo>
                <a:lnTo>
                  <a:pt x="257289" y="141859"/>
                </a:lnTo>
                <a:lnTo>
                  <a:pt x="256476" y="140589"/>
                </a:lnTo>
                <a:lnTo>
                  <a:pt x="253428" y="139319"/>
                </a:lnTo>
                <a:lnTo>
                  <a:pt x="252145" y="139319"/>
                </a:lnTo>
                <a:lnTo>
                  <a:pt x="251561" y="138049"/>
                </a:lnTo>
                <a:lnTo>
                  <a:pt x="248513" y="138049"/>
                </a:lnTo>
                <a:lnTo>
                  <a:pt x="250037" y="139319"/>
                </a:lnTo>
                <a:lnTo>
                  <a:pt x="250037" y="140589"/>
                </a:lnTo>
                <a:lnTo>
                  <a:pt x="249097" y="140589"/>
                </a:lnTo>
                <a:lnTo>
                  <a:pt x="247345" y="139319"/>
                </a:lnTo>
                <a:lnTo>
                  <a:pt x="242074" y="135509"/>
                </a:lnTo>
                <a:lnTo>
                  <a:pt x="241490" y="135509"/>
                </a:lnTo>
                <a:lnTo>
                  <a:pt x="242316" y="136779"/>
                </a:lnTo>
                <a:lnTo>
                  <a:pt x="243370" y="138049"/>
                </a:lnTo>
                <a:lnTo>
                  <a:pt x="243954" y="139319"/>
                </a:lnTo>
                <a:lnTo>
                  <a:pt x="242900" y="139319"/>
                </a:lnTo>
                <a:lnTo>
                  <a:pt x="241401" y="138049"/>
                </a:lnTo>
                <a:lnTo>
                  <a:pt x="239890" y="136779"/>
                </a:lnTo>
                <a:lnTo>
                  <a:pt x="238925" y="135966"/>
                </a:lnTo>
                <a:lnTo>
                  <a:pt x="238925" y="152019"/>
                </a:lnTo>
                <a:lnTo>
                  <a:pt x="238455" y="153289"/>
                </a:lnTo>
                <a:lnTo>
                  <a:pt x="234010" y="160909"/>
                </a:lnTo>
                <a:lnTo>
                  <a:pt x="235546" y="157099"/>
                </a:lnTo>
                <a:lnTo>
                  <a:pt x="236067" y="155829"/>
                </a:lnTo>
                <a:lnTo>
                  <a:pt x="236575" y="154559"/>
                </a:lnTo>
                <a:lnTo>
                  <a:pt x="236702" y="153289"/>
                </a:lnTo>
                <a:lnTo>
                  <a:pt x="236575" y="149479"/>
                </a:lnTo>
                <a:lnTo>
                  <a:pt x="236105" y="144399"/>
                </a:lnTo>
                <a:lnTo>
                  <a:pt x="238925" y="152019"/>
                </a:lnTo>
                <a:lnTo>
                  <a:pt x="238925" y="135966"/>
                </a:lnTo>
                <a:lnTo>
                  <a:pt x="233883" y="131699"/>
                </a:lnTo>
                <a:lnTo>
                  <a:pt x="232841" y="131699"/>
                </a:lnTo>
                <a:lnTo>
                  <a:pt x="233768" y="136779"/>
                </a:lnTo>
                <a:lnTo>
                  <a:pt x="231902" y="135089"/>
                </a:lnTo>
                <a:lnTo>
                  <a:pt x="231902" y="149479"/>
                </a:lnTo>
                <a:lnTo>
                  <a:pt x="231660" y="153289"/>
                </a:lnTo>
                <a:lnTo>
                  <a:pt x="231076" y="154203"/>
                </a:lnTo>
                <a:lnTo>
                  <a:pt x="231076" y="157099"/>
                </a:lnTo>
                <a:lnTo>
                  <a:pt x="231076" y="160909"/>
                </a:lnTo>
                <a:lnTo>
                  <a:pt x="230733" y="162179"/>
                </a:lnTo>
                <a:lnTo>
                  <a:pt x="227926" y="163449"/>
                </a:lnTo>
                <a:lnTo>
                  <a:pt x="227101" y="160909"/>
                </a:lnTo>
                <a:lnTo>
                  <a:pt x="227926" y="158369"/>
                </a:lnTo>
                <a:lnTo>
                  <a:pt x="231076" y="157099"/>
                </a:lnTo>
                <a:lnTo>
                  <a:pt x="231076" y="154203"/>
                </a:lnTo>
                <a:lnTo>
                  <a:pt x="230847" y="154559"/>
                </a:lnTo>
                <a:lnTo>
                  <a:pt x="228650" y="155752"/>
                </a:lnTo>
                <a:lnTo>
                  <a:pt x="229095" y="154559"/>
                </a:lnTo>
                <a:lnTo>
                  <a:pt x="229438" y="153289"/>
                </a:lnTo>
                <a:lnTo>
                  <a:pt x="229908" y="153289"/>
                </a:lnTo>
                <a:lnTo>
                  <a:pt x="230149" y="152019"/>
                </a:lnTo>
                <a:lnTo>
                  <a:pt x="230378" y="152019"/>
                </a:lnTo>
                <a:lnTo>
                  <a:pt x="231140" y="150749"/>
                </a:lnTo>
                <a:lnTo>
                  <a:pt x="231902" y="149479"/>
                </a:lnTo>
                <a:lnTo>
                  <a:pt x="231902" y="135089"/>
                </a:lnTo>
                <a:lnTo>
                  <a:pt x="230962" y="134239"/>
                </a:lnTo>
                <a:lnTo>
                  <a:pt x="228854" y="131699"/>
                </a:lnTo>
                <a:lnTo>
                  <a:pt x="228155" y="130429"/>
                </a:lnTo>
                <a:lnTo>
                  <a:pt x="226872" y="130429"/>
                </a:lnTo>
                <a:lnTo>
                  <a:pt x="226872" y="136779"/>
                </a:lnTo>
                <a:lnTo>
                  <a:pt x="223316" y="131699"/>
                </a:lnTo>
                <a:lnTo>
                  <a:pt x="222427" y="130429"/>
                </a:lnTo>
                <a:lnTo>
                  <a:pt x="221132" y="129032"/>
                </a:lnTo>
                <a:lnTo>
                  <a:pt x="221132" y="143129"/>
                </a:lnTo>
                <a:lnTo>
                  <a:pt x="221132" y="144399"/>
                </a:lnTo>
                <a:lnTo>
                  <a:pt x="220903" y="145669"/>
                </a:lnTo>
                <a:lnTo>
                  <a:pt x="220548" y="145669"/>
                </a:lnTo>
                <a:lnTo>
                  <a:pt x="220078" y="146939"/>
                </a:lnTo>
                <a:lnTo>
                  <a:pt x="217970" y="149479"/>
                </a:lnTo>
                <a:lnTo>
                  <a:pt x="218567" y="145669"/>
                </a:lnTo>
                <a:lnTo>
                  <a:pt x="219608" y="144399"/>
                </a:lnTo>
                <a:lnTo>
                  <a:pt x="220319" y="144399"/>
                </a:lnTo>
                <a:lnTo>
                  <a:pt x="220903" y="143129"/>
                </a:lnTo>
                <a:lnTo>
                  <a:pt x="221132" y="143129"/>
                </a:lnTo>
                <a:lnTo>
                  <a:pt x="221132" y="129032"/>
                </a:lnTo>
                <a:lnTo>
                  <a:pt x="219608" y="127381"/>
                </a:lnTo>
                <a:lnTo>
                  <a:pt x="219608" y="138049"/>
                </a:lnTo>
                <a:lnTo>
                  <a:pt x="219151" y="140589"/>
                </a:lnTo>
                <a:lnTo>
                  <a:pt x="217970" y="143129"/>
                </a:lnTo>
                <a:lnTo>
                  <a:pt x="218567" y="143129"/>
                </a:lnTo>
                <a:lnTo>
                  <a:pt x="219265" y="144399"/>
                </a:lnTo>
                <a:lnTo>
                  <a:pt x="218325" y="144399"/>
                </a:lnTo>
                <a:lnTo>
                  <a:pt x="217741" y="143129"/>
                </a:lnTo>
                <a:lnTo>
                  <a:pt x="216687" y="146265"/>
                </a:lnTo>
                <a:lnTo>
                  <a:pt x="216687" y="150749"/>
                </a:lnTo>
                <a:lnTo>
                  <a:pt x="216217" y="152019"/>
                </a:lnTo>
                <a:lnTo>
                  <a:pt x="214934" y="153289"/>
                </a:lnTo>
                <a:lnTo>
                  <a:pt x="215163" y="152019"/>
                </a:lnTo>
                <a:lnTo>
                  <a:pt x="215633" y="150749"/>
                </a:lnTo>
                <a:lnTo>
                  <a:pt x="216687" y="150749"/>
                </a:lnTo>
                <a:lnTo>
                  <a:pt x="216687" y="146265"/>
                </a:lnTo>
                <a:lnTo>
                  <a:pt x="216458" y="146939"/>
                </a:lnTo>
                <a:lnTo>
                  <a:pt x="212128" y="152019"/>
                </a:lnTo>
                <a:lnTo>
                  <a:pt x="213880" y="146939"/>
                </a:lnTo>
                <a:lnTo>
                  <a:pt x="215747" y="141859"/>
                </a:lnTo>
                <a:lnTo>
                  <a:pt x="219608" y="138049"/>
                </a:lnTo>
                <a:lnTo>
                  <a:pt x="219608" y="127381"/>
                </a:lnTo>
                <a:lnTo>
                  <a:pt x="218909" y="126619"/>
                </a:lnTo>
                <a:lnTo>
                  <a:pt x="217855" y="125349"/>
                </a:lnTo>
                <a:lnTo>
                  <a:pt x="216344" y="125349"/>
                </a:lnTo>
                <a:lnTo>
                  <a:pt x="216827" y="126733"/>
                </a:lnTo>
                <a:lnTo>
                  <a:pt x="217741" y="130429"/>
                </a:lnTo>
                <a:lnTo>
                  <a:pt x="214236" y="127393"/>
                </a:lnTo>
                <a:lnTo>
                  <a:pt x="214236" y="138049"/>
                </a:lnTo>
                <a:lnTo>
                  <a:pt x="213995" y="139319"/>
                </a:lnTo>
                <a:lnTo>
                  <a:pt x="213525" y="140589"/>
                </a:lnTo>
                <a:lnTo>
                  <a:pt x="212128" y="141859"/>
                </a:lnTo>
                <a:lnTo>
                  <a:pt x="212356" y="140589"/>
                </a:lnTo>
                <a:lnTo>
                  <a:pt x="212712" y="140589"/>
                </a:lnTo>
                <a:lnTo>
                  <a:pt x="212826" y="139319"/>
                </a:lnTo>
                <a:lnTo>
                  <a:pt x="214236" y="138049"/>
                </a:lnTo>
                <a:lnTo>
                  <a:pt x="214236" y="127393"/>
                </a:lnTo>
                <a:lnTo>
                  <a:pt x="212191" y="125615"/>
                </a:lnTo>
                <a:lnTo>
                  <a:pt x="212191" y="138557"/>
                </a:lnTo>
                <a:lnTo>
                  <a:pt x="211772" y="138049"/>
                </a:lnTo>
                <a:lnTo>
                  <a:pt x="212013" y="138049"/>
                </a:lnTo>
                <a:lnTo>
                  <a:pt x="212191" y="138557"/>
                </a:lnTo>
                <a:lnTo>
                  <a:pt x="212191" y="125615"/>
                </a:lnTo>
                <a:lnTo>
                  <a:pt x="211886" y="125349"/>
                </a:lnTo>
                <a:lnTo>
                  <a:pt x="210845" y="124079"/>
                </a:lnTo>
                <a:lnTo>
                  <a:pt x="208495" y="124079"/>
                </a:lnTo>
                <a:lnTo>
                  <a:pt x="210769" y="130251"/>
                </a:lnTo>
                <a:lnTo>
                  <a:pt x="206971" y="127889"/>
                </a:lnTo>
                <a:lnTo>
                  <a:pt x="202653" y="124079"/>
                </a:lnTo>
                <a:lnTo>
                  <a:pt x="198208" y="124079"/>
                </a:lnTo>
                <a:lnTo>
                  <a:pt x="203936" y="127889"/>
                </a:lnTo>
                <a:lnTo>
                  <a:pt x="203111" y="129159"/>
                </a:lnTo>
                <a:lnTo>
                  <a:pt x="201828" y="130429"/>
                </a:lnTo>
                <a:lnTo>
                  <a:pt x="200304" y="129159"/>
                </a:lnTo>
                <a:lnTo>
                  <a:pt x="199021" y="126619"/>
                </a:lnTo>
                <a:lnTo>
                  <a:pt x="198208" y="125349"/>
                </a:lnTo>
                <a:lnTo>
                  <a:pt x="197383" y="124079"/>
                </a:lnTo>
                <a:lnTo>
                  <a:pt x="195630" y="125349"/>
                </a:lnTo>
                <a:lnTo>
                  <a:pt x="193636" y="125349"/>
                </a:lnTo>
                <a:lnTo>
                  <a:pt x="189433" y="124079"/>
                </a:lnTo>
                <a:lnTo>
                  <a:pt x="189433" y="122809"/>
                </a:lnTo>
                <a:lnTo>
                  <a:pt x="192582" y="122809"/>
                </a:lnTo>
                <a:lnTo>
                  <a:pt x="192582" y="121539"/>
                </a:lnTo>
                <a:lnTo>
                  <a:pt x="201091" y="120269"/>
                </a:lnTo>
                <a:lnTo>
                  <a:pt x="210489" y="120269"/>
                </a:lnTo>
                <a:lnTo>
                  <a:pt x="220853" y="121539"/>
                </a:lnTo>
                <a:lnTo>
                  <a:pt x="232244" y="126619"/>
                </a:lnTo>
                <a:lnTo>
                  <a:pt x="241173" y="131699"/>
                </a:lnTo>
                <a:lnTo>
                  <a:pt x="249872" y="135509"/>
                </a:lnTo>
                <a:lnTo>
                  <a:pt x="258330" y="136779"/>
                </a:lnTo>
                <a:lnTo>
                  <a:pt x="266534" y="135509"/>
                </a:lnTo>
                <a:lnTo>
                  <a:pt x="268643" y="135509"/>
                </a:lnTo>
                <a:lnTo>
                  <a:pt x="268871" y="136779"/>
                </a:lnTo>
                <a:lnTo>
                  <a:pt x="268871" y="120472"/>
                </a:lnTo>
                <a:lnTo>
                  <a:pt x="268655" y="120269"/>
                </a:lnTo>
                <a:lnTo>
                  <a:pt x="267284" y="118999"/>
                </a:lnTo>
                <a:lnTo>
                  <a:pt x="263144" y="115189"/>
                </a:lnTo>
                <a:lnTo>
                  <a:pt x="261035" y="107569"/>
                </a:lnTo>
                <a:lnTo>
                  <a:pt x="259626" y="100520"/>
                </a:lnTo>
                <a:lnTo>
                  <a:pt x="259626" y="129159"/>
                </a:lnTo>
                <a:lnTo>
                  <a:pt x="259397" y="130429"/>
                </a:lnTo>
                <a:lnTo>
                  <a:pt x="256819" y="131699"/>
                </a:lnTo>
                <a:lnTo>
                  <a:pt x="252603" y="129159"/>
                </a:lnTo>
                <a:lnTo>
                  <a:pt x="249694" y="126733"/>
                </a:lnTo>
                <a:lnTo>
                  <a:pt x="252260" y="131699"/>
                </a:lnTo>
                <a:lnTo>
                  <a:pt x="250736" y="131699"/>
                </a:lnTo>
                <a:lnTo>
                  <a:pt x="246062" y="126619"/>
                </a:lnTo>
                <a:lnTo>
                  <a:pt x="242430" y="125349"/>
                </a:lnTo>
                <a:lnTo>
                  <a:pt x="239852" y="125349"/>
                </a:lnTo>
                <a:lnTo>
                  <a:pt x="236575" y="121539"/>
                </a:lnTo>
                <a:lnTo>
                  <a:pt x="235064" y="120269"/>
                </a:lnTo>
                <a:lnTo>
                  <a:pt x="235762" y="124079"/>
                </a:lnTo>
                <a:lnTo>
                  <a:pt x="235407" y="125349"/>
                </a:lnTo>
                <a:lnTo>
                  <a:pt x="233883" y="124079"/>
                </a:lnTo>
                <a:lnTo>
                  <a:pt x="232346" y="121539"/>
                </a:lnTo>
                <a:lnTo>
                  <a:pt x="230022" y="117729"/>
                </a:lnTo>
                <a:lnTo>
                  <a:pt x="228269" y="117729"/>
                </a:lnTo>
                <a:lnTo>
                  <a:pt x="228511" y="121539"/>
                </a:lnTo>
                <a:lnTo>
                  <a:pt x="227926" y="121539"/>
                </a:lnTo>
                <a:lnTo>
                  <a:pt x="226872" y="120269"/>
                </a:lnTo>
                <a:lnTo>
                  <a:pt x="223469" y="113919"/>
                </a:lnTo>
                <a:lnTo>
                  <a:pt x="222770" y="113919"/>
                </a:lnTo>
                <a:lnTo>
                  <a:pt x="224294" y="120269"/>
                </a:lnTo>
                <a:lnTo>
                  <a:pt x="222542" y="120269"/>
                </a:lnTo>
                <a:lnTo>
                  <a:pt x="221411" y="117729"/>
                </a:lnTo>
                <a:lnTo>
                  <a:pt x="219735" y="113919"/>
                </a:lnTo>
                <a:lnTo>
                  <a:pt x="219494" y="113919"/>
                </a:lnTo>
                <a:lnTo>
                  <a:pt x="219494" y="117729"/>
                </a:lnTo>
                <a:lnTo>
                  <a:pt x="218630" y="116459"/>
                </a:lnTo>
                <a:lnTo>
                  <a:pt x="215163" y="111379"/>
                </a:lnTo>
                <a:lnTo>
                  <a:pt x="214109" y="112649"/>
                </a:lnTo>
                <a:lnTo>
                  <a:pt x="215163" y="116459"/>
                </a:lnTo>
                <a:lnTo>
                  <a:pt x="214236" y="115189"/>
                </a:lnTo>
                <a:lnTo>
                  <a:pt x="212356" y="112649"/>
                </a:lnTo>
                <a:lnTo>
                  <a:pt x="210959" y="112649"/>
                </a:lnTo>
                <a:lnTo>
                  <a:pt x="210959" y="115189"/>
                </a:lnTo>
                <a:lnTo>
                  <a:pt x="208610" y="113919"/>
                </a:lnTo>
                <a:lnTo>
                  <a:pt x="206857" y="113919"/>
                </a:lnTo>
                <a:lnTo>
                  <a:pt x="204990" y="115189"/>
                </a:lnTo>
                <a:lnTo>
                  <a:pt x="203936" y="115189"/>
                </a:lnTo>
                <a:lnTo>
                  <a:pt x="203936" y="113919"/>
                </a:lnTo>
                <a:lnTo>
                  <a:pt x="205219" y="113919"/>
                </a:lnTo>
                <a:lnTo>
                  <a:pt x="210134" y="110109"/>
                </a:lnTo>
                <a:lnTo>
                  <a:pt x="215633" y="108839"/>
                </a:lnTo>
                <a:lnTo>
                  <a:pt x="221488" y="111379"/>
                </a:lnTo>
                <a:lnTo>
                  <a:pt x="228511" y="115189"/>
                </a:lnTo>
                <a:lnTo>
                  <a:pt x="230962" y="113919"/>
                </a:lnTo>
                <a:lnTo>
                  <a:pt x="236931" y="118999"/>
                </a:lnTo>
                <a:lnTo>
                  <a:pt x="242074" y="122809"/>
                </a:lnTo>
                <a:lnTo>
                  <a:pt x="249339" y="126619"/>
                </a:lnTo>
                <a:lnTo>
                  <a:pt x="249605" y="126707"/>
                </a:lnTo>
                <a:lnTo>
                  <a:pt x="258102" y="129159"/>
                </a:lnTo>
                <a:lnTo>
                  <a:pt x="259626" y="129159"/>
                </a:lnTo>
                <a:lnTo>
                  <a:pt x="259626" y="100520"/>
                </a:lnTo>
                <a:lnTo>
                  <a:pt x="259511" y="99949"/>
                </a:lnTo>
                <a:lnTo>
                  <a:pt x="258927" y="97409"/>
                </a:lnTo>
                <a:lnTo>
                  <a:pt x="260565" y="96139"/>
                </a:lnTo>
                <a:lnTo>
                  <a:pt x="261035" y="98679"/>
                </a:lnTo>
                <a:lnTo>
                  <a:pt x="262902" y="106311"/>
                </a:lnTo>
                <a:lnTo>
                  <a:pt x="265950" y="112649"/>
                </a:lnTo>
                <a:lnTo>
                  <a:pt x="272973" y="118999"/>
                </a:lnTo>
                <a:lnTo>
                  <a:pt x="272846" y="118999"/>
                </a:lnTo>
                <a:lnTo>
                  <a:pt x="275653" y="121539"/>
                </a:lnTo>
                <a:lnTo>
                  <a:pt x="275653" y="118795"/>
                </a:lnTo>
                <a:lnTo>
                  <a:pt x="273900" y="117729"/>
                </a:lnTo>
                <a:lnTo>
                  <a:pt x="272148" y="116459"/>
                </a:lnTo>
                <a:lnTo>
                  <a:pt x="271094" y="113919"/>
                </a:lnTo>
                <a:lnTo>
                  <a:pt x="269570" y="113919"/>
                </a:lnTo>
                <a:lnTo>
                  <a:pt x="270040" y="111379"/>
                </a:lnTo>
                <a:lnTo>
                  <a:pt x="268516" y="111379"/>
                </a:lnTo>
                <a:lnTo>
                  <a:pt x="269100" y="108839"/>
                </a:lnTo>
                <a:lnTo>
                  <a:pt x="267004" y="108839"/>
                </a:lnTo>
                <a:lnTo>
                  <a:pt x="267817" y="107569"/>
                </a:lnTo>
                <a:lnTo>
                  <a:pt x="266293" y="106299"/>
                </a:lnTo>
                <a:lnTo>
                  <a:pt x="267589" y="102489"/>
                </a:lnTo>
                <a:lnTo>
                  <a:pt x="266065" y="102489"/>
                </a:lnTo>
                <a:lnTo>
                  <a:pt x="267931" y="99949"/>
                </a:lnTo>
                <a:lnTo>
                  <a:pt x="265125" y="99949"/>
                </a:lnTo>
                <a:lnTo>
                  <a:pt x="267233" y="97409"/>
                </a:lnTo>
                <a:lnTo>
                  <a:pt x="264896" y="97409"/>
                </a:lnTo>
                <a:lnTo>
                  <a:pt x="264795" y="96139"/>
                </a:lnTo>
                <a:lnTo>
                  <a:pt x="264706" y="94869"/>
                </a:lnTo>
                <a:lnTo>
                  <a:pt x="264426" y="91059"/>
                </a:lnTo>
                <a:lnTo>
                  <a:pt x="265366" y="87249"/>
                </a:lnTo>
                <a:lnTo>
                  <a:pt x="268287" y="83439"/>
                </a:lnTo>
                <a:lnTo>
                  <a:pt x="273431" y="82169"/>
                </a:lnTo>
                <a:lnTo>
                  <a:pt x="278345" y="80899"/>
                </a:lnTo>
                <a:lnTo>
                  <a:pt x="277177" y="80899"/>
                </a:lnTo>
                <a:lnTo>
                  <a:pt x="276123" y="79629"/>
                </a:lnTo>
                <a:lnTo>
                  <a:pt x="272973" y="80899"/>
                </a:lnTo>
                <a:lnTo>
                  <a:pt x="273596" y="79629"/>
                </a:lnTo>
                <a:lnTo>
                  <a:pt x="274840" y="77089"/>
                </a:lnTo>
                <a:lnTo>
                  <a:pt x="272732" y="74549"/>
                </a:lnTo>
                <a:lnTo>
                  <a:pt x="273672" y="72009"/>
                </a:lnTo>
                <a:lnTo>
                  <a:pt x="275069" y="69469"/>
                </a:lnTo>
                <a:lnTo>
                  <a:pt x="277177" y="68199"/>
                </a:lnTo>
                <a:lnTo>
                  <a:pt x="280225" y="69469"/>
                </a:lnTo>
                <a:lnTo>
                  <a:pt x="283845" y="69469"/>
                </a:lnTo>
                <a:lnTo>
                  <a:pt x="283845" y="74549"/>
                </a:lnTo>
                <a:lnTo>
                  <a:pt x="284200" y="77089"/>
                </a:lnTo>
                <a:lnTo>
                  <a:pt x="283616" y="78359"/>
                </a:lnTo>
                <a:lnTo>
                  <a:pt x="282917" y="80899"/>
                </a:lnTo>
                <a:lnTo>
                  <a:pt x="278345" y="80899"/>
                </a:lnTo>
                <a:lnTo>
                  <a:pt x="287591" y="82169"/>
                </a:lnTo>
                <a:lnTo>
                  <a:pt x="291452" y="84709"/>
                </a:lnTo>
                <a:lnTo>
                  <a:pt x="293090" y="87249"/>
                </a:lnTo>
                <a:lnTo>
                  <a:pt x="293090" y="69354"/>
                </a:lnTo>
                <a:lnTo>
                  <a:pt x="292735" y="68846"/>
                </a:lnTo>
                <a:lnTo>
                  <a:pt x="292735" y="75819"/>
                </a:lnTo>
                <a:lnTo>
                  <a:pt x="292735" y="78359"/>
                </a:lnTo>
                <a:lnTo>
                  <a:pt x="290868" y="82169"/>
                </a:lnTo>
                <a:lnTo>
                  <a:pt x="289585" y="80899"/>
                </a:lnTo>
                <a:lnTo>
                  <a:pt x="288061" y="80899"/>
                </a:lnTo>
                <a:lnTo>
                  <a:pt x="287007" y="79629"/>
                </a:lnTo>
                <a:lnTo>
                  <a:pt x="286778" y="78359"/>
                </a:lnTo>
                <a:lnTo>
                  <a:pt x="285953" y="79629"/>
                </a:lnTo>
                <a:lnTo>
                  <a:pt x="286423" y="75819"/>
                </a:lnTo>
                <a:lnTo>
                  <a:pt x="286651" y="74549"/>
                </a:lnTo>
                <a:lnTo>
                  <a:pt x="286651" y="73279"/>
                </a:lnTo>
                <a:lnTo>
                  <a:pt x="285953" y="70739"/>
                </a:lnTo>
                <a:lnTo>
                  <a:pt x="285140" y="68199"/>
                </a:lnTo>
                <a:lnTo>
                  <a:pt x="286194" y="68199"/>
                </a:lnTo>
                <a:lnTo>
                  <a:pt x="289229" y="69469"/>
                </a:lnTo>
                <a:lnTo>
                  <a:pt x="291338" y="72009"/>
                </a:lnTo>
                <a:lnTo>
                  <a:pt x="291566" y="73279"/>
                </a:lnTo>
                <a:lnTo>
                  <a:pt x="290639" y="73279"/>
                </a:lnTo>
                <a:lnTo>
                  <a:pt x="292735" y="75819"/>
                </a:lnTo>
                <a:lnTo>
                  <a:pt x="292735" y="68846"/>
                </a:lnTo>
                <a:lnTo>
                  <a:pt x="289585" y="64389"/>
                </a:lnTo>
                <a:lnTo>
                  <a:pt x="289115" y="62699"/>
                </a:lnTo>
                <a:lnTo>
                  <a:pt x="289115" y="66929"/>
                </a:lnTo>
                <a:lnTo>
                  <a:pt x="287007" y="68199"/>
                </a:lnTo>
                <a:lnTo>
                  <a:pt x="284429" y="65659"/>
                </a:lnTo>
                <a:lnTo>
                  <a:pt x="285953" y="64389"/>
                </a:lnTo>
                <a:lnTo>
                  <a:pt x="284670" y="61849"/>
                </a:lnTo>
                <a:lnTo>
                  <a:pt x="283502" y="59309"/>
                </a:lnTo>
                <a:lnTo>
                  <a:pt x="285013" y="59309"/>
                </a:lnTo>
                <a:lnTo>
                  <a:pt x="286308" y="60579"/>
                </a:lnTo>
                <a:lnTo>
                  <a:pt x="287947" y="61849"/>
                </a:lnTo>
                <a:lnTo>
                  <a:pt x="288874" y="63119"/>
                </a:lnTo>
                <a:lnTo>
                  <a:pt x="288874" y="65659"/>
                </a:lnTo>
                <a:lnTo>
                  <a:pt x="289115" y="66929"/>
                </a:lnTo>
                <a:lnTo>
                  <a:pt x="289115" y="62699"/>
                </a:lnTo>
                <a:lnTo>
                  <a:pt x="288531" y="60579"/>
                </a:lnTo>
                <a:lnTo>
                  <a:pt x="292976" y="60579"/>
                </a:lnTo>
                <a:lnTo>
                  <a:pt x="293916" y="59309"/>
                </a:lnTo>
                <a:lnTo>
                  <a:pt x="294932" y="58039"/>
                </a:lnTo>
                <a:lnTo>
                  <a:pt x="298005" y="54229"/>
                </a:lnTo>
                <a:lnTo>
                  <a:pt x="297815" y="49149"/>
                </a:lnTo>
                <a:lnTo>
                  <a:pt x="297776" y="45339"/>
                </a:lnTo>
                <a:lnTo>
                  <a:pt x="296951" y="38989"/>
                </a:lnTo>
                <a:lnTo>
                  <a:pt x="294970" y="36449"/>
                </a:lnTo>
                <a:lnTo>
                  <a:pt x="293116" y="37947"/>
                </a:lnTo>
                <a:lnTo>
                  <a:pt x="295313" y="41529"/>
                </a:lnTo>
                <a:lnTo>
                  <a:pt x="294144" y="42799"/>
                </a:lnTo>
                <a:lnTo>
                  <a:pt x="293916" y="44069"/>
                </a:lnTo>
                <a:lnTo>
                  <a:pt x="293916" y="50419"/>
                </a:lnTo>
                <a:lnTo>
                  <a:pt x="292862" y="52959"/>
                </a:lnTo>
                <a:lnTo>
                  <a:pt x="291566" y="53746"/>
                </a:lnTo>
                <a:lnTo>
                  <a:pt x="291566" y="56769"/>
                </a:lnTo>
                <a:lnTo>
                  <a:pt x="291338" y="58039"/>
                </a:lnTo>
                <a:lnTo>
                  <a:pt x="288531" y="58039"/>
                </a:lnTo>
                <a:lnTo>
                  <a:pt x="287947" y="56769"/>
                </a:lnTo>
                <a:lnTo>
                  <a:pt x="288531" y="56769"/>
                </a:lnTo>
                <a:lnTo>
                  <a:pt x="289585" y="55499"/>
                </a:lnTo>
                <a:lnTo>
                  <a:pt x="291096" y="55499"/>
                </a:lnTo>
                <a:lnTo>
                  <a:pt x="291566" y="56769"/>
                </a:lnTo>
                <a:lnTo>
                  <a:pt x="291566" y="53746"/>
                </a:lnTo>
                <a:lnTo>
                  <a:pt x="290753" y="54229"/>
                </a:lnTo>
                <a:lnTo>
                  <a:pt x="289001" y="54229"/>
                </a:lnTo>
                <a:lnTo>
                  <a:pt x="289471" y="51689"/>
                </a:lnTo>
                <a:lnTo>
                  <a:pt x="290131" y="50419"/>
                </a:lnTo>
                <a:lnTo>
                  <a:pt x="291452" y="47879"/>
                </a:lnTo>
                <a:lnTo>
                  <a:pt x="292150" y="45339"/>
                </a:lnTo>
                <a:lnTo>
                  <a:pt x="291922" y="42799"/>
                </a:lnTo>
                <a:lnTo>
                  <a:pt x="291452" y="42799"/>
                </a:lnTo>
                <a:lnTo>
                  <a:pt x="291261" y="41579"/>
                </a:lnTo>
                <a:lnTo>
                  <a:pt x="289928" y="42240"/>
                </a:lnTo>
                <a:lnTo>
                  <a:pt x="289928" y="47879"/>
                </a:lnTo>
                <a:lnTo>
                  <a:pt x="289471" y="50419"/>
                </a:lnTo>
                <a:lnTo>
                  <a:pt x="287832" y="50419"/>
                </a:lnTo>
                <a:lnTo>
                  <a:pt x="287832" y="52959"/>
                </a:lnTo>
                <a:lnTo>
                  <a:pt x="287477" y="54229"/>
                </a:lnTo>
                <a:lnTo>
                  <a:pt x="287007" y="54229"/>
                </a:lnTo>
                <a:lnTo>
                  <a:pt x="287007" y="55499"/>
                </a:lnTo>
                <a:lnTo>
                  <a:pt x="285013" y="55499"/>
                </a:lnTo>
                <a:lnTo>
                  <a:pt x="285013" y="54229"/>
                </a:lnTo>
                <a:lnTo>
                  <a:pt x="285483" y="52959"/>
                </a:lnTo>
                <a:lnTo>
                  <a:pt x="287832" y="52959"/>
                </a:lnTo>
                <a:lnTo>
                  <a:pt x="287832" y="50419"/>
                </a:lnTo>
                <a:lnTo>
                  <a:pt x="288442" y="46609"/>
                </a:lnTo>
                <a:lnTo>
                  <a:pt x="288645" y="45339"/>
                </a:lnTo>
                <a:lnTo>
                  <a:pt x="286308" y="46609"/>
                </a:lnTo>
                <a:lnTo>
                  <a:pt x="286194" y="45999"/>
                </a:lnTo>
                <a:lnTo>
                  <a:pt x="286194" y="49149"/>
                </a:lnTo>
                <a:lnTo>
                  <a:pt x="285483" y="51689"/>
                </a:lnTo>
                <a:lnTo>
                  <a:pt x="284314" y="52959"/>
                </a:lnTo>
                <a:lnTo>
                  <a:pt x="283146" y="52959"/>
                </a:lnTo>
                <a:lnTo>
                  <a:pt x="283146" y="61849"/>
                </a:lnTo>
                <a:lnTo>
                  <a:pt x="281863" y="65659"/>
                </a:lnTo>
                <a:lnTo>
                  <a:pt x="281038" y="68199"/>
                </a:lnTo>
                <a:lnTo>
                  <a:pt x="275196" y="66929"/>
                </a:lnTo>
                <a:lnTo>
                  <a:pt x="275196" y="65659"/>
                </a:lnTo>
                <a:lnTo>
                  <a:pt x="275196" y="60579"/>
                </a:lnTo>
                <a:lnTo>
                  <a:pt x="277761" y="58039"/>
                </a:lnTo>
                <a:lnTo>
                  <a:pt x="281495" y="56819"/>
                </a:lnTo>
                <a:lnTo>
                  <a:pt x="280809" y="59309"/>
                </a:lnTo>
                <a:lnTo>
                  <a:pt x="283146" y="61849"/>
                </a:lnTo>
                <a:lnTo>
                  <a:pt x="283146" y="52959"/>
                </a:lnTo>
                <a:lnTo>
                  <a:pt x="282790" y="52959"/>
                </a:lnTo>
                <a:lnTo>
                  <a:pt x="282092" y="49149"/>
                </a:lnTo>
                <a:lnTo>
                  <a:pt x="281736" y="48602"/>
                </a:lnTo>
                <a:lnTo>
                  <a:pt x="281736" y="50419"/>
                </a:lnTo>
                <a:lnTo>
                  <a:pt x="278472" y="52959"/>
                </a:lnTo>
                <a:lnTo>
                  <a:pt x="277418" y="54229"/>
                </a:lnTo>
                <a:lnTo>
                  <a:pt x="276123" y="55499"/>
                </a:lnTo>
                <a:lnTo>
                  <a:pt x="274840" y="55499"/>
                </a:lnTo>
                <a:lnTo>
                  <a:pt x="273431" y="56565"/>
                </a:lnTo>
                <a:lnTo>
                  <a:pt x="273431" y="63119"/>
                </a:lnTo>
                <a:lnTo>
                  <a:pt x="272846" y="64389"/>
                </a:lnTo>
                <a:lnTo>
                  <a:pt x="272376" y="64389"/>
                </a:lnTo>
                <a:lnTo>
                  <a:pt x="271564" y="65659"/>
                </a:lnTo>
                <a:lnTo>
                  <a:pt x="271335" y="64389"/>
                </a:lnTo>
                <a:lnTo>
                  <a:pt x="270738" y="64389"/>
                </a:lnTo>
                <a:lnTo>
                  <a:pt x="270738" y="63119"/>
                </a:lnTo>
                <a:lnTo>
                  <a:pt x="271919" y="61849"/>
                </a:lnTo>
                <a:lnTo>
                  <a:pt x="272376" y="61849"/>
                </a:lnTo>
                <a:lnTo>
                  <a:pt x="272846" y="63119"/>
                </a:lnTo>
                <a:lnTo>
                  <a:pt x="273431" y="63119"/>
                </a:lnTo>
                <a:lnTo>
                  <a:pt x="273431" y="56565"/>
                </a:lnTo>
                <a:lnTo>
                  <a:pt x="271449" y="58039"/>
                </a:lnTo>
                <a:lnTo>
                  <a:pt x="270510" y="58381"/>
                </a:lnTo>
                <a:lnTo>
                  <a:pt x="270510" y="78359"/>
                </a:lnTo>
                <a:lnTo>
                  <a:pt x="269925" y="79629"/>
                </a:lnTo>
                <a:lnTo>
                  <a:pt x="266065" y="79629"/>
                </a:lnTo>
                <a:lnTo>
                  <a:pt x="265836" y="78359"/>
                </a:lnTo>
                <a:lnTo>
                  <a:pt x="267589" y="78359"/>
                </a:lnTo>
                <a:lnTo>
                  <a:pt x="268643" y="77089"/>
                </a:lnTo>
                <a:lnTo>
                  <a:pt x="269925" y="77089"/>
                </a:lnTo>
                <a:lnTo>
                  <a:pt x="270154" y="78359"/>
                </a:lnTo>
                <a:lnTo>
                  <a:pt x="270510" y="78359"/>
                </a:lnTo>
                <a:lnTo>
                  <a:pt x="270510" y="58381"/>
                </a:lnTo>
                <a:lnTo>
                  <a:pt x="267931" y="59309"/>
                </a:lnTo>
                <a:lnTo>
                  <a:pt x="264312" y="60579"/>
                </a:lnTo>
                <a:lnTo>
                  <a:pt x="259740" y="61849"/>
                </a:lnTo>
                <a:lnTo>
                  <a:pt x="259156" y="61849"/>
                </a:lnTo>
                <a:lnTo>
                  <a:pt x="261086" y="60579"/>
                </a:lnTo>
                <a:lnTo>
                  <a:pt x="263017" y="59309"/>
                </a:lnTo>
                <a:lnTo>
                  <a:pt x="264312" y="58039"/>
                </a:lnTo>
                <a:lnTo>
                  <a:pt x="265366" y="56769"/>
                </a:lnTo>
                <a:lnTo>
                  <a:pt x="269455" y="54229"/>
                </a:lnTo>
                <a:lnTo>
                  <a:pt x="272618" y="54229"/>
                </a:lnTo>
                <a:lnTo>
                  <a:pt x="275424" y="52959"/>
                </a:lnTo>
                <a:lnTo>
                  <a:pt x="270979" y="50419"/>
                </a:lnTo>
                <a:lnTo>
                  <a:pt x="262559" y="55499"/>
                </a:lnTo>
                <a:lnTo>
                  <a:pt x="259397" y="56908"/>
                </a:lnTo>
                <a:lnTo>
                  <a:pt x="259397" y="59309"/>
                </a:lnTo>
                <a:lnTo>
                  <a:pt x="258813" y="60579"/>
                </a:lnTo>
                <a:lnTo>
                  <a:pt x="256349" y="60579"/>
                </a:lnTo>
                <a:lnTo>
                  <a:pt x="256349" y="59309"/>
                </a:lnTo>
                <a:lnTo>
                  <a:pt x="256933" y="59309"/>
                </a:lnTo>
                <a:lnTo>
                  <a:pt x="258343" y="58039"/>
                </a:lnTo>
                <a:lnTo>
                  <a:pt x="259283" y="59309"/>
                </a:lnTo>
                <a:lnTo>
                  <a:pt x="259397" y="56908"/>
                </a:lnTo>
                <a:lnTo>
                  <a:pt x="254012" y="59309"/>
                </a:lnTo>
                <a:lnTo>
                  <a:pt x="251434" y="60579"/>
                </a:lnTo>
                <a:lnTo>
                  <a:pt x="250621" y="59309"/>
                </a:lnTo>
                <a:lnTo>
                  <a:pt x="252730" y="58039"/>
                </a:lnTo>
                <a:lnTo>
                  <a:pt x="256120" y="54229"/>
                </a:lnTo>
                <a:lnTo>
                  <a:pt x="258102" y="54229"/>
                </a:lnTo>
                <a:lnTo>
                  <a:pt x="260451" y="52959"/>
                </a:lnTo>
                <a:lnTo>
                  <a:pt x="262788" y="51689"/>
                </a:lnTo>
                <a:lnTo>
                  <a:pt x="271564" y="49149"/>
                </a:lnTo>
                <a:lnTo>
                  <a:pt x="275894" y="49149"/>
                </a:lnTo>
                <a:lnTo>
                  <a:pt x="277418" y="47879"/>
                </a:lnTo>
                <a:lnTo>
                  <a:pt x="278930" y="46609"/>
                </a:lnTo>
                <a:lnTo>
                  <a:pt x="281736" y="50419"/>
                </a:lnTo>
                <a:lnTo>
                  <a:pt x="281736" y="48602"/>
                </a:lnTo>
                <a:lnTo>
                  <a:pt x="280454" y="46609"/>
                </a:lnTo>
                <a:lnTo>
                  <a:pt x="277177" y="45339"/>
                </a:lnTo>
                <a:lnTo>
                  <a:pt x="275653" y="45339"/>
                </a:lnTo>
                <a:lnTo>
                  <a:pt x="275653" y="44069"/>
                </a:lnTo>
                <a:lnTo>
                  <a:pt x="281038" y="44069"/>
                </a:lnTo>
                <a:lnTo>
                  <a:pt x="284314" y="45339"/>
                </a:lnTo>
                <a:lnTo>
                  <a:pt x="285953" y="46609"/>
                </a:lnTo>
                <a:lnTo>
                  <a:pt x="286194" y="49149"/>
                </a:lnTo>
                <a:lnTo>
                  <a:pt x="286194" y="45999"/>
                </a:lnTo>
                <a:lnTo>
                  <a:pt x="285838" y="44069"/>
                </a:lnTo>
                <a:lnTo>
                  <a:pt x="289471" y="44069"/>
                </a:lnTo>
                <a:lnTo>
                  <a:pt x="289699" y="45339"/>
                </a:lnTo>
                <a:lnTo>
                  <a:pt x="289928" y="47879"/>
                </a:lnTo>
                <a:lnTo>
                  <a:pt x="289928" y="42240"/>
                </a:lnTo>
                <a:lnTo>
                  <a:pt x="288759" y="42799"/>
                </a:lnTo>
                <a:lnTo>
                  <a:pt x="284670" y="41529"/>
                </a:lnTo>
                <a:lnTo>
                  <a:pt x="282092" y="40259"/>
                </a:lnTo>
                <a:lnTo>
                  <a:pt x="278930" y="40259"/>
                </a:lnTo>
                <a:lnTo>
                  <a:pt x="275424" y="41529"/>
                </a:lnTo>
                <a:lnTo>
                  <a:pt x="275196" y="44069"/>
                </a:lnTo>
                <a:lnTo>
                  <a:pt x="274142" y="43776"/>
                </a:lnTo>
                <a:lnTo>
                  <a:pt x="274142" y="44069"/>
                </a:lnTo>
                <a:lnTo>
                  <a:pt x="274015" y="45339"/>
                </a:lnTo>
                <a:lnTo>
                  <a:pt x="272656" y="46609"/>
                </a:lnTo>
                <a:lnTo>
                  <a:pt x="270979" y="46609"/>
                </a:lnTo>
                <a:lnTo>
                  <a:pt x="269925" y="45339"/>
                </a:lnTo>
                <a:lnTo>
                  <a:pt x="273088" y="45339"/>
                </a:lnTo>
                <a:lnTo>
                  <a:pt x="274015" y="44221"/>
                </a:lnTo>
                <a:lnTo>
                  <a:pt x="274142" y="44069"/>
                </a:lnTo>
                <a:lnTo>
                  <a:pt x="274142" y="43776"/>
                </a:lnTo>
                <a:lnTo>
                  <a:pt x="270738" y="42799"/>
                </a:lnTo>
                <a:lnTo>
                  <a:pt x="268173" y="44069"/>
                </a:lnTo>
                <a:lnTo>
                  <a:pt x="266293" y="45339"/>
                </a:lnTo>
                <a:lnTo>
                  <a:pt x="266065" y="44069"/>
                </a:lnTo>
                <a:lnTo>
                  <a:pt x="267119" y="42799"/>
                </a:lnTo>
                <a:lnTo>
                  <a:pt x="269455" y="40259"/>
                </a:lnTo>
                <a:lnTo>
                  <a:pt x="272034" y="38989"/>
                </a:lnTo>
                <a:lnTo>
                  <a:pt x="284899" y="38989"/>
                </a:lnTo>
                <a:lnTo>
                  <a:pt x="291249" y="41503"/>
                </a:lnTo>
                <a:lnTo>
                  <a:pt x="290842" y="38989"/>
                </a:lnTo>
                <a:lnTo>
                  <a:pt x="288175" y="38989"/>
                </a:lnTo>
                <a:lnTo>
                  <a:pt x="284314" y="37719"/>
                </a:lnTo>
                <a:lnTo>
                  <a:pt x="281152" y="36449"/>
                </a:lnTo>
                <a:lnTo>
                  <a:pt x="279641" y="35179"/>
                </a:lnTo>
                <a:lnTo>
                  <a:pt x="275539" y="32639"/>
                </a:lnTo>
                <a:lnTo>
                  <a:pt x="271678" y="32639"/>
                </a:lnTo>
                <a:lnTo>
                  <a:pt x="269925" y="33794"/>
                </a:lnTo>
                <a:lnTo>
                  <a:pt x="269925" y="38989"/>
                </a:lnTo>
                <a:lnTo>
                  <a:pt x="265366" y="42799"/>
                </a:lnTo>
                <a:lnTo>
                  <a:pt x="265125" y="43002"/>
                </a:lnTo>
                <a:lnTo>
                  <a:pt x="265125" y="47879"/>
                </a:lnTo>
                <a:lnTo>
                  <a:pt x="265125" y="49149"/>
                </a:lnTo>
                <a:lnTo>
                  <a:pt x="262902" y="49149"/>
                </a:lnTo>
                <a:lnTo>
                  <a:pt x="262902" y="47879"/>
                </a:lnTo>
                <a:lnTo>
                  <a:pt x="265125" y="47879"/>
                </a:lnTo>
                <a:lnTo>
                  <a:pt x="265125" y="43002"/>
                </a:lnTo>
                <a:lnTo>
                  <a:pt x="260680" y="46609"/>
                </a:lnTo>
                <a:lnTo>
                  <a:pt x="255879" y="50165"/>
                </a:lnTo>
                <a:lnTo>
                  <a:pt x="255879" y="52959"/>
                </a:lnTo>
                <a:lnTo>
                  <a:pt x="250977" y="58039"/>
                </a:lnTo>
                <a:lnTo>
                  <a:pt x="247573" y="59309"/>
                </a:lnTo>
                <a:lnTo>
                  <a:pt x="242900" y="61849"/>
                </a:lnTo>
                <a:lnTo>
                  <a:pt x="239623" y="64389"/>
                </a:lnTo>
                <a:lnTo>
                  <a:pt x="233883" y="63119"/>
                </a:lnTo>
                <a:lnTo>
                  <a:pt x="231076" y="61849"/>
                </a:lnTo>
                <a:lnTo>
                  <a:pt x="232130" y="60579"/>
                </a:lnTo>
                <a:lnTo>
                  <a:pt x="237515" y="60579"/>
                </a:lnTo>
                <a:lnTo>
                  <a:pt x="241376" y="59309"/>
                </a:lnTo>
                <a:lnTo>
                  <a:pt x="246519" y="56769"/>
                </a:lnTo>
                <a:lnTo>
                  <a:pt x="249504" y="55499"/>
                </a:lnTo>
                <a:lnTo>
                  <a:pt x="252488" y="54229"/>
                </a:lnTo>
                <a:lnTo>
                  <a:pt x="255295" y="52959"/>
                </a:lnTo>
                <a:lnTo>
                  <a:pt x="255879" y="52959"/>
                </a:lnTo>
                <a:lnTo>
                  <a:pt x="255879" y="50165"/>
                </a:lnTo>
                <a:lnTo>
                  <a:pt x="255536" y="50419"/>
                </a:lnTo>
                <a:lnTo>
                  <a:pt x="248285" y="54229"/>
                </a:lnTo>
                <a:lnTo>
                  <a:pt x="241846" y="55499"/>
                </a:lnTo>
                <a:lnTo>
                  <a:pt x="238925" y="54229"/>
                </a:lnTo>
                <a:lnTo>
                  <a:pt x="235991" y="52959"/>
                </a:lnTo>
                <a:lnTo>
                  <a:pt x="235762" y="54229"/>
                </a:lnTo>
                <a:lnTo>
                  <a:pt x="232371" y="51689"/>
                </a:lnTo>
                <a:lnTo>
                  <a:pt x="229095" y="50419"/>
                </a:lnTo>
                <a:lnTo>
                  <a:pt x="225933" y="47879"/>
                </a:lnTo>
                <a:lnTo>
                  <a:pt x="225107" y="46609"/>
                </a:lnTo>
                <a:lnTo>
                  <a:pt x="224409" y="45339"/>
                </a:lnTo>
                <a:lnTo>
                  <a:pt x="228041" y="46609"/>
                </a:lnTo>
                <a:lnTo>
                  <a:pt x="230847" y="49149"/>
                </a:lnTo>
                <a:lnTo>
                  <a:pt x="238569" y="49149"/>
                </a:lnTo>
                <a:lnTo>
                  <a:pt x="238925" y="50419"/>
                </a:lnTo>
                <a:lnTo>
                  <a:pt x="245122" y="50419"/>
                </a:lnTo>
                <a:lnTo>
                  <a:pt x="251561" y="47879"/>
                </a:lnTo>
                <a:lnTo>
                  <a:pt x="253695" y="46609"/>
                </a:lnTo>
                <a:lnTo>
                  <a:pt x="257987" y="44069"/>
                </a:lnTo>
                <a:lnTo>
                  <a:pt x="255181" y="44069"/>
                </a:lnTo>
                <a:lnTo>
                  <a:pt x="250621" y="46609"/>
                </a:lnTo>
                <a:lnTo>
                  <a:pt x="251091" y="44069"/>
                </a:lnTo>
                <a:lnTo>
                  <a:pt x="259867" y="40259"/>
                </a:lnTo>
                <a:lnTo>
                  <a:pt x="261150" y="38989"/>
                </a:lnTo>
                <a:lnTo>
                  <a:pt x="262204" y="40259"/>
                </a:lnTo>
                <a:lnTo>
                  <a:pt x="264312" y="40259"/>
                </a:lnTo>
                <a:lnTo>
                  <a:pt x="269925" y="38989"/>
                </a:lnTo>
                <a:lnTo>
                  <a:pt x="269925" y="33794"/>
                </a:lnTo>
                <a:lnTo>
                  <a:pt x="267817" y="35179"/>
                </a:lnTo>
                <a:lnTo>
                  <a:pt x="256184" y="40259"/>
                </a:lnTo>
                <a:lnTo>
                  <a:pt x="247027" y="45339"/>
                </a:lnTo>
                <a:lnTo>
                  <a:pt x="237121" y="47879"/>
                </a:lnTo>
                <a:lnTo>
                  <a:pt x="227863" y="45339"/>
                </a:lnTo>
                <a:lnTo>
                  <a:pt x="223240" y="44069"/>
                </a:lnTo>
                <a:lnTo>
                  <a:pt x="220662" y="44069"/>
                </a:lnTo>
                <a:lnTo>
                  <a:pt x="220205" y="45339"/>
                </a:lnTo>
                <a:lnTo>
                  <a:pt x="221246" y="46609"/>
                </a:lnTo>
                <a:lnTo>
                  <a:pt x="225107" y="51689"/>
                </a:lnTo>
                <a:lnTo>
                  <a:pt x="230492" y="55499"/>
                </a:lnTo>
                <a:lnTo>
                  <a:pt x="236461" y="58039"/>
                </a:lnTo>
                <a:lnTo>
                  <a:pt x="234353" y="59309"/>
                </a:lnTo>
                <a:lnTo>
                  <a:pt x="223596" y="59309"/>
                </a:lnTo>
                <a:lnTo>
                  <a:pt x="227457" y="64389"/>
                </a:lnTo>
                <a:lnTo>
                  <a:pt x="234937" y="66929"/>
                </a:lnTo>
                <a:lnTo>
                  <a:pt x="246519" y="66929"/>
                </a:lnTo>
                <a:lnTo>
                  <a:pt x="250850" y="69469"/>
                </a:lnTo>
                <a:lnTo>
                  <a:pt x="256006" y="68199"/>
                </a:lnTo>
                <a:lnTo>
                  <a:pt x="261734" y="65659"/>
                </a:lnTo>
                <a:lnTo>
                  <a:pt x="264896" y="64389"/>
                </a:lnTo>
                <a:lnTo>
                  <a:pt x="265125" y="65659"/>
                </a:lnTo>
                <a:lnTo>
                  <a:pt x="263728" y="68186"/>
                </a:lnTo>
                <a:lnTo>
                  <a:pt x="263728" y="88519"/>
                </a:lnTo>
                <a:lnTo>
                  <a:pt x="263258" y="91059"/>
                </a:lnTo>
                <a:lnTo>
                  <a:pt x="261505" y="93599"/>
                </a:lnTo>
                <a:lnTo>
                  <a:pt x="260210" y="94869"/>
                </a:lnTo>
                <a:lnTo>
                  <a:pt x="258343" y="93599"/>
                </a:lnTo>
                <a:lnTo>
                  <a:pt x="259397" y="92329"/>
                </a:lnTo>
                <a:lnTo>
                  <a:pt x="261150" y="89789"/>
                </a:lnTo>
                <a:lnTo>
                  <a:pt x="261734" y="87249"/>
                </a:lnTo>
                <a:lnTo>
                  <a:pt x="261150" y="84709"/>
                </a:lnTo>
                <a:lnTo>
                  <a:pt x="260921" y="83439"/>
                </a:lnTo>
                <a:lnTo>
                  <a:pt x="263017" y="83439"/>
                </a:lnTo>
                <a:lnTo>
                  <a:pt x="263728" y="88519"/>
                </a:lnTo>
                <a:lnTo>
                  <a:pt x="263728" y="68186"/>
                </a:lnTo>
                <a:lnTo>
                  <a:pt x="263017" y="69469"/>
                </a:lnTo>
                <a:lnTo>
                  <a:pt x="258927" y="74549"/>
                </a:lnTo>
                <a:lnTo>
                  <a:pt x="255663" y="80899"/>
                </a:lnTo>
                <a:lnTo>
                  <a:pt x="253403" y="89789"/>
                </a:lnTo>
                <a:lnTo>
                  <a:pt x="252260" y="101219"/>
                </a:lnTo>
                <a:lnTo>
                  <a:pt x="251320" y="102755"/>
                </a:lnTo>
                <a:lnTo>
                  <a:pt x="251320" y="118999"/>
                </a:lnTo>
                <a:lnTo>
                  <a:pt x="250621" y="118999"/>
                </a:lnTo>
                <a:lnTo>
                  <a:pt x="248513" y="117729"/>
                </a:lnTo>
                <a:lnTo>
                  <a:pt x="246761" y="116459"/>
                </a:lnTo>
                <a:lnTo>
                  <a:pt x="245122" y="116459"/>
                </a:lnTo>
                <a:lnTo>
                  <a:pt x="245706" y="118999"/>
                </a:lnTo>
                <a:lnTo>
                  <a:pt x="245351" y="120269"/>
                </a:lnTo>
                <a:lnTo>
                  <a:pt x="244424" y="118999"/>
                </a:lnTo>
                <a:lnTo>
                  <a:pt x="242430" y="116459"/>
                </a:lnTo>
                <a:lnTo>
                  <a:pt x="240563" y="115189"/>
                </a:lnTo>
                <a:lnTo>
                  <a:pt x="238925" y="116459"/>
                </a:lnTo>
                <a:lnTo>
                  <a:pt x="237744" y="116459"/>
                </a:lnTo>
                <a:lnTo>
                  <a:pt x="236232" y="112649"/>
                </a:lnTo>
                <a:lnTo>
                  <a:pt x="239966" y="112649"/>
                </a:lnTo>
                <a:lnTo>
                  <a:pt x="245706" y="115189"/>
                </a:lnTo>
                <a:lnTo>
                  <a:pt x="251091" y="117729"/>
                </a:lnTo>
                <a:lnTo>
                  <a:pt x="251320" y="118999"/>
                </a:lnTo>
                <a:lnTo>
                  <a:pt x="251320" y="102755"/>
                </a:lnTo>
                <a:lnTo>
                  <a:pt x="249923" y="105029"/>
                </a:lnTo>
                <a:lnTo>
                  <a:pt x="248627" y="108839"/>
                </a:lnTo>
                <a:lnTo>
                  <a:pt x="247815" y="112649"/>
                </a:lnTo>
                <a:lnTo>
                  <a:pt x="243535" y="111379"/>
                </a:lnTo>
                <a:lnTo>
                  <a:pt x="239268" y="110109"/>
                </a:lnTo>
                <a:lnTo>
                  <a:pt x="235407" y="109461"/>
                </a:lnTo>
                <a:lnTo>
                  <a:pt x="235407" y="112649"/>
                </a:lnTo>
                <a:lnTo>
                  <a:pt x="234594" y="113919"/>
                </a:lnTo>
                <a:lnTo>
                  <a:pt x="233070" y="112649"/>
                </a:lnTo>
                <a:lnTo>
                  <a:pt x="235407" y="112649"/>
                </a:lnTo>
                <a:lnTo>
                  <a:pt x="235407" y="109461"/>
                </a:lnTo>
                <a:lnTo>
                  <a:pt x="231787" y="108839"/>
                </a:lnTo>
                <a:lnTo>
                  <a:pt x="228739" y="111379"/>
                </a:lnTo>
                <a:lnTo>
                  <a:pt x="225348" y="111379"/>
                </a:lnTo>
                <a:lnTo>
                  <a:pt x="222402" y="108839"/>
                </a:lnTo>
                <a:lnTo>
                  <a:pt x="217970" y="105029"/>
                </a:lnTo>
                <a:lnTo>
                  <a:pt x="210718" y="106311"/>
                </a:lnTo>
                <a:lnTo>
                  <a:pt x="204749" y="110109"/>
                </a:lnTo>
                <a:lnTo>
                  <a:pt x="191528" y="120269"/>
                </a:lnTo>
                <a:lnTo>
                  <a:pt x="186740" y="122809"/>
                </a:lnTo>
                <a:lnTo>
                  <a:pt x="182524" y="122809"/>
                </a:lnTo>
                <a:lnTo>
                  <a:pt x="181825" y="118999"/>
                </a:lnTo>
                <a:lnTo>
                  <a:pt x="176479" y="107657"/>
                </a:lnTo>
                <a:lnTo>
                  <a:pt x="176479" y="106299"/>
                </a:lnTo>
                <a:lnTo>
                  <a:pt x="176669" y="98679"/>
                </a:lnTo>
                <a:lnTo>
                  <a:pt x="174218" y="96634"/>
                </a:lnTo>
                <a:lnTo>
                  <a:pt x="174218" y="101219"/>
                </a:lnTo>
                <a:lnTo>
                  <a:pt x="161582" y="101219"/>
                </a:lnTo>
                <a:lnTo>
                  <a:pt x="158191" y="105029"/>
                </a:lnTo>
                <a:lnTo>
                  <a:pt x="159715" y="111379"/>
                </a:lnTo>
                <a:lnTo>
                  <a:pt x="160642" y="113919"/>
                </a:lnTo>
                <a:lnTo>
                  <a:pt x="159004" y="115189"/>
                </a:lnTo>
                <a:lnTo>
                  <a:pt x="157480" y="112649"/>
                </a:lnTo>
                <a:lnTo>
                  <a:pt x="154089" y="108839"/>
                </a:lnTo>
                <a:lnTo>
                  <a:pt x="154914" y="103759"/>
                </a:lnTo>
                <a:lnTo>
                  <a:pt x="156121" y="102489"/>
                </a:lnTo>
                <a:lnTo>
                  <a:pt x="158534" y="99949"/>
                </a:lnTo>
                <a:lnTo>
                  <a:pt x="162394" y="94869"/>
                </a:lnTo>
                <a:lnTo>
                  <a:pt x="161582" y="94869"/>
                </a:lnTo>
                <a:lnTo>
                  <a:pt x="161582" y="92329"/>
                </a:lnTo>
                <a:lnTo>
                  <a:pt x="164160" y="92329"/>
                </a:lnTo>
                <a:lnTo>
                  <a:pt x="164160" y="94869"/>
                </a:lnTo>
                <a:lnTo>
                  <a:pt x="167309" y="94869"/>
                </a:lnTo>
                <a:lnTo>
                  <a:pt x="171640" y="98679"/>
                </a:lnTo>
                <a:lnTo>
                  <a:pt x="174218" y="101219"/>
                </a:lnTo>
                <a:lnTo>
                  <a:pt x="174218" y="96634"/>
                </a:lnTo>
                <a:lnTo>
                  <a:pt x="173634" y="96139"/>
                </a:lnTo>
                <a:lnTo>
                  <a:pt x="167894" y="94869"/>
                </a:lnTo>
                <a:lnTo>
                  <a:pt x="165328" y="92329"/>
                </a:lnTo>
                <a:lnTo>
                  <a:pt x="163576" y="89789"/>
                </a:lnTo>
                <a:lnTo>
                  <a:pt x="163271" y="88519"/>
                </a:lnTo>
                <a:lnTo>
                  <a:pt x="162979" y="87249"/>
                </a:lnTo>
                <a:lnTo>
                  <a:pt x="161048" y="84709"/>
                </a:lnTo>
                <a:lnTo>
                  <a:pt x="159118" y="82169"/>
                </a:lnTo>
                <a:lnTo>
                  <a:pt x="160413" y="77089"/>
                </a:lnTo>
                <a:lnTo>
                  <a:pt x="158534" y="75819"/>
                </a:lnTo>
                <a:lnTo>
                  <a:pt x="150469" y="75819"/>
                </a:lnTo>
                <a:lnTo>
                  <a:pt x="156083" y="77089"/>
                </a:lnTo>
                <a:lnTo>
                  <a:pt x="158191" y="78359"/>
                </a:lnTo>
                <a:lnTo>
                  <a:pt x="157949" y="78359"/>
                </a:lnTo>
                <a:lnTo>
                  <a:pt x="155613" y="79629"/>
                </a:lnTo>
                <a:lnTo>
                  <a:pt x="157022" y="80899"/>
                </a:lnTo>
                <a:lnTo>
                  <a:pt x="157251" y="82169"/>
                </a:lnTo>
                <a:lnTo>
                  <a:pt x="157022" y="83439"/>
                </a:lnTo>
                <a:lnTo>
                  <a:pt x="152336" y="83439"/>
                </a:lnTo>
                <a:lnTo>
                  <a:pt x="149301" y="85979"/>
                </a:lnTo>
                <a:lnTo>
                  <a:pt x="147193" y="91059"/>
                </a:lnTo>
                <a:lnTo>
                  <a:pt x="150583" y="87249"/>
                </a:lnTo>
                <a:lnTo>
                  <a:pt x="154089" y="84709"/>
                </a:lnTo>
                <a:lnTo>
                  <a:pt x="159473" y="84709"/>
                </a:lnTo>
                <a:lnTo>
                  <a:pt x="160058" y="85979"/>
                </a:lnTo>
                <a:lnTo>
                  <a:pt x="160058" y="87249"/>
                </a:lnTo>
                <a:lnTo>
                  <a:pt x="157480" y="87249"/>
                </a:lnTo>
                <a:lnTo>
                  <a:pt x="155841" y="89789"/>
                </a:lnTo>
                <a:lnTo>
                  <a:pt x="153619" y="91059"/>
                </a:lnTo>
                <a:lnTo>
                  <a:pt x="150469" y="92329"/>
                </a:lnTo>
                <a:lnTo>
                  <a:pt x="152806" y="92329"/>
                </a:lnTo>
                <a:lnTo>
                  <a:pt x="155613" y="91059"/>
                </a:lnTo>
                <a:lnTo>
                  <a:pt x="159004" y="88519"/>
                </a:lnTo>
                <a:lnTo>
                  <a:pt x="160756" y="89789"/>
                </a:lnTo>
                <a:lnTo>
                  <a:pt x="161112" y="91059"/>
                </a:lnTo>
                <a:lnTo>
                  <a:pt x="160642" y="92329"/>
                </a:lnTo>
                <a:lnTo>
                  <a:pt x="159829" y="93599"/>
                </a:lnTo>
                <a:lnTo>
                  <a:pt x="158775" y="94869"/>
                </a:lnTo>
                <a:lnTo>
                  <a:pt x="154914" y="94869"/>
                </a:lnTo>
                <a:lnTo>
                  <a:pt x="154216" y="96139"/>
                </a:lnTo>
                <a:lnTo>
                  <a:pt x="154673" y="98679"/>
                </a:lnTo>
                <a:lnTo>
                  <a:pt x="155143" y="102489"/>
                </a:lnTo>
                <a:lnTo>
                  <a:pt x="153390" y="102489"/>
                </a:lnTo>
                <a:lnTo>
                  <a:pt x="149758" y="99949"/>
                </a:lnTo>
                <a:lnTo>
                  <a:pt x="145669" y="94869"/>
                </a:lnTo>
                <a:lnTo>
                  <a:pt x="142621" y="92329"/>
                </a:lnTo>
                <a:lnTo>
                  <a:pt x="142036" y="89789"/>
                </a:lnTo>
                <a:lnTo>
                  <a:pt x="143916" y="87249"/>
                </a:lnTo>
                <a:lnTo>
                  <a:pt x="145846" y="84709"/>
                </a:lnTo>
                <a:lnTo>
                  <a:pt x="147777" y="82169"/>
                </a:lnTo>
                <a:lnTo>
                  <a:pt x="150114" y="80899"/>
                </a:lnTo>
                <a:lnTo>
                  <a:pt x="152920" y="79629"/>
                </a:lnTo>
                <a:lnTo>
                  <a:pt x="155613" y="79629"/>
                </a:lnTo>
                <a:lnTo>
                  <a:pt x="150939" y="78359"/>
                </a:lnTo>
                <a:lnTo>
                  <a:pt x="148361" y="79629"/>
                </a:lnTo>
                <a:lnTo>
                  <a:pt x="147078" y="82169"/>
                </a:lnTo>
                <a:lnTo>
                  <a:pt x="145199" y="84709"/>
                </a:lnTo>
                <a:lnTo>
                  <a:pt x="144500" y="84709"/>
                </a:lnTo>
                <a:lnTo>
                  <a:pt x="144729" y="80899"/>
                </a:lnTo>
                <a:lnTo>
                  <a:pt x="145554" y="78359"/>
                </a:lnTo>
                <a:lnTo>
                  <a:pt x="147891" y="75819"/>
                </a:lnTo>
                <a:lnTo>
                  <a:pt x="149059" y="75819"/>
                </a:lnTo>
                <a:lnTo>
                  <a:pt x="147193" y="74549"/>
                </a:lnTo>
                <a:lnTo>
                  <a:pt x="144145" y="70802"/>
                </a:lnTo>
                <a:lnTo>
                  <a:pt x="144145" y="74549"/>
                </a:lnTo>
                <a:lnTo>
                  <a:pt x="144145" y="77089"/>
                </a:lnTo>
                <a:lnTo>
                  <a:pt x="143446" y="78359"/>
                </a:lnTo>
                <a:lnTo>
                  <a:pt x="141338" y="78359"/>
                </a:lnTo>
                <a:lnTo>
                  <a:pt x="135293" y="69469"/>
                </a:lnTo>
                <a:lnTo>
                  <a:pt x="129844" y="61849"/>
                </a:lnTo>
                <a:lnTo>
                  <a:pt x="124790" y="54229"/>
                </a:lnTo>
                <a:lnTo>
                  <a:pt x="119926" y="46609"/>
                </a:lnTo>
                <a:lnTo>
                  <a:pt x="118643" y="45339"/>
                </a:lnTo>
                <a:lnTo>
                  <a:pt x="120980" y="45339"/>
                </a:lnTo>
                <a:lnTo>
                  <a:pt x="126707" y="52959"/>
                </a:lnTo>
                <a:lnTo>
                  <a:pt x="132384" y="59309"/>
                </a:lnTo>
                <a:lnTo>
                  <a:pt x="138163" y="66929"/>
                </a:lnTo>
                <a:lnTo>
                  <a:pt x="144145" y="74549"/>
                </a:lnTo>
                <a:lnTo>
                  <a:pt x="144145" y="70802"/>
                </a:lnTo>
                <a:lnTo>
                  <a:pt x="123482" y="45339"/>
                </a:lnTo>
                <a:lnTo>
                  <a:pt x="120396" y="41529"/>
                </a:lnTo>
                <a:lnTo>
                  <a:pt x="117005" y="41529"/>
                </a:lnTo>
                <a:lnTo>
                  <a:pt x="115836" y="44069"/>
                </a:lnTo>
                <a:lnTo>
                  <a:pt x="116306" y="47879"/>
                </a:lnTo>
                <a:lnTo>
                  <a:pt x="139230" y="79629"/>
                </a:lnTo>
                <a:lnTo>
                  <a:pt x="140055" y="82169"/>
                </a:lnTo>
                <a:lnTo>
                  <a:pt x="141579" y="83439"/>
                </a:lnTo>
                <a:lnTo>
                  <a:pt x="141338" y="84709"/>
                </a:lnTo>
                <a:lnTo>
                  <a:pt x="139585" y="88519"/>
                </a:lnTo>
                <a:lnTo>
                  <a:pt x="138760" y="92329"/>
                </a:lnTo>
                <a:lnTo>
                  <a:pt x="142621" y="96139"/>
                </a:lnTo>
                <a:lnTo>
                  <a:pt x="150342" y="102489"/>
                </a:lnTo>
                <a:lnTo>
                  <a:pt x="151168" y="108839"/>
                </a:lnTo>
                <a:lnTo>
                  <a:pt x="152107" y="112649"/>
                </a:lnTo>
                <a:lnTo>
                  <a:pt x="153974" y="113919"/>
                </a:lnTo>
                <a:lnTo>
                  <a:pt x="152107" y="117729"/>
                </a:lnTo>
                <a:lnTo>
                  <a:pt x="154444" y="121539"/>
                </a:lnTo>
                <a:lnTo>
                  <a:pt x="157607" y="124079"/>
                </a:lnTo>
                <a:lnTo>
                  <a:pt x="158419" y="125349"/>
                </a:lnTo>
                <a:lnTo>
                  <a:pt x="158661" y="126619"/>
                </a:lnTo>
                <a:lnTo>
                  <a:pt x="159943" y="127889"/>
                </a:lnTo>
                <a:lnTo>
                  <a:pt x="161226" y="139319"/>
                </a:lnTo>
                <a:lnTo>
                  <a:pt x="143332" y="160909"/>
                </a:lnTo>
                <a:lnTo>
                  <a:pt x="142862" y="162179"/>
                </a:lnTo>
                <a:lnTo>
                  <a:pt x="144500" y="163449"/>
                </a:lnTo>
                <a:lnTo>
                  <a:pt x="159715" y="162179"/>
                </a:lnTo>
                <a:lnTo>
                  <a:pt x="160997" y="163449"/>
                </a:lnTo>
                <a:lnTo>
                  <a:pt x="162521" y="163449"/>
                </a:lnTo>
                <a:lnTo>
                  <a:pt x="165328" y="169799"/>
                </a:lnTo>
                <a:lnTo>
                  <a:pt x="162280" y="178689"/>
                </a:lnTo>
                <a:lnTo>
                  <a:pt x="153974" y="179959"/>
                </a:lnTo>
                <a:lnTo>
                  <a:pt x="141033" y="183769"/>
                </a:lnTo>
                <a:lnTo>
                  <a:pt x="131330" y="188849"/>
                </a:lnTo>
                <a:lnTo>
                  <a:pt x="126199" y="195199"/>
                </a:lnTo>
                <a:lnTo>
                  <a:pt x="126949" y="202819"/>
                </a:lnTo>
                <a:lnTo>
                  <a:pt x="130200" y="209169"/>
                </a:lnTo>
                <a:lnTo>
                  <a:pt x="129743" y="215519"/>
                </a:lnTo>
                <a:lnTo>
                  <a:pt x="125742" y="221869"/>
                </a:lnTo>
                <a:lnTo>
                  <a:pt x="118402" y="226949"/>
                </a:lnTo>
                <a:lnTo>
                  <a:pt x="115595" y="229489"/>
                </a:lnTo>
                <a:lnTo>
                  <a:pt x="114312" y="233299"/>
                </a:lnTo>
                <a:lnTo>
                  <a:pt x="114782" y="237109"/>
                </a:lnTo>
                <a:lnTo>
                  <a:pt x="111391" y="239649"/>
                </a:lnTo>
                <a:lnTo>
                  <a:pt x="108813" y="244729"/>
                </a:lnTo>
                <a:lnTo>
                  <a:pt x="106591" y="249809"/>
                </a:lnTo>
                <a:lnTo>
                  <a:pt x="104711" y="254889"/>
                </a:lnTo>
                <a:lnTo>
                  <a:pt x="104711" y="257429"/>
                </a:lnTo>
                <a:lnTo>
                  <a:pt x="108343" y="256159"/>
                </a:lnTo>
                <a:lnTo>
                  <a:pt x="127825" y="251079"/>
                </a:lnTo>
                <a:lnTo>
                  <a:pt x="137160" y="249809"/>
                </a:lnTo>
                <a:lnTo>
                  <a:pt x="146481" y="248539"/>
                </a:lnTo>
                <a:lnTo>
                  <a:pt x="163664" y="251079"/>
                </a:lnTo>
                <a:lnTo>
                  <a:pt x="178663" y="258699"/>
                </a:lnTo>
                <a:lnTo>
                  <a:pt x="183857" y="263779"/>
                </a:lnTo>
                <a:lnTo>
                  <a:pt x="187566" y="267589"/>
                </a:lnTo>
                <a:lnTo>
                  <a:pt x="192265" y="270129"/>
                </a:lnTo>
                <a:lnTo>
                  <a:pt x="200431" y="271399"/>
                </a:lnTo>
                <a:lnTo>
                  <a:pt x="198793" y="277749"/>
                </a:lnTo>
                <a:lnTo>
                  <a:pt x="200431" y="280289"/>
                </a:lnTo>
                <a:lnTo>
                  <a:pt x="205574" y="281559"/>
                </a:lnTo>
                <a:lnTo>
                  <a:pt x="206387" y="287909"/>
                </a:lnTo>
                <a:lnTo>
                  <a:pt x="200660" y="289179"/>
                </a:lnTo>
                <a:lnTo>
                  <a:pt x="194221" y="289179"/>
                </a:lnTo>
                <a:lnTo>
                  <a:pt x="188607" y="290449"/>
                </a:lnTo>
                <a:lnTo>
                  <a:pt x="182168" y="292989"/>
                </a:lnTo>
                <a:lnTo>
                  <a:pt x="175971" y="295529"/>
                </a:lnTo>
                <a:lnTo>
                  <a:pt x="170357" y="295529"/>
                </a:lnTo>
                <a:lnTo>
                  <a:pt x="165442" y="291719"/>
                </a:lnTo>
                <a:lnTo>
                  <a:pt x="163918" y="291045"/>
                </a:lnTo>
                <a:lnTo>
                  <a:pt x="163918" y="296799"/>
                </a:lnTo>
                <a:lnTo>
                  <a:pt x="162521" y="296989"/>
                </a:lnTo>
                <a:lnTo>
                  <a:pt x="162521" y="300609"/>
                </a:lnTo>
                <a:lnTo>
                  <a:pt x="161937" y="301879"/>
                </a:lnTo>
                <a:lnTo>
                  <a:pt x="159245" y="301879"/>
                </a:lnTo>
                <a:lnTo>
                  <a:pt x="159245" y="306959"/>
                </a:lnTo>
                <a:lnTo>
                  <a:pt x="151460" y="318389"/>
                </a:lnTo>
                <a:lnTo>
                  <a:pt x="145567" y="333629"/>
                </a:lnTo>
                <a:lnTo>
                  <a:pt x="142151" y="353949"/>
                </a:lnTo>
                <a:lnTo>
                  <a:pt x="141808" y="379349"/>
                </a:lnTo>
                <a:lnTo>
                  <a:pt x="141757" y="380492"/>
                </a:lnTo>
                <a:lnTo>
                  <a:pt x="142201" y="388239"/>
                </a:lnTo>
                <a:lnTo>
                  <a:pt x="142303" y="402209"/>
                </a:lnTo>
                <a:lnTo>
                  <a:pt x="140042" y="409829"/>
                </a:lnTo>
                <a:lnTo>
                  <a:pt x="134315" y="418719"/>
                </a:lnTo>
                <a:lnTo>
                  <a:pt x="127609" y="423799"/>
                </a:lnTo>
                <a:lnTo>
                  <a:pt x="122199" y="427609"/>
                </a:lnTo>
                <a:lnTo>
                  <a:pt x="118338" y="431419"/>
                </a:lnTo>
                <a:lnTo>
                  <a:pt x="116306" y="439039"/>
                </a:lnTo>
                <a:lnTo>
                  <a:pt x="115252" y="446659"/>
                </a:lnTo>
                <a:lnTo>
                  <a:pt x="113614" y="454279"/>
                </a:lnTo>
                <a:lnTo>
                  <a:pt x="111506" y="459359"/>
                </a:lnTo>
                <a:lnTo>
                  <a:pt x="108635" y="456819"/>
                </a:lnTo>
                <a:lnTo>
                  <a:pt x="107200" y="455549"/>
                </a:lnTo>
                <a:lnTo>
                  <a:pt x="106464" y="453009"/>
                </a:lnTo>
                <a:lnTo>
                  <a:pt x="106349" y="452615"/>
                </a:lnTo>
                <a:lnTo>
                  <a:pt x="106349" y="463169"/>
                </a:lnTo>
                <a:lnTo>
                  <a:pt x="104254" y="465124"/>
                </a:lnTo>
                <a:lnTo>
                  <a:pt x="104254" y="470789"/>
                </a:lnTo>
                <a:lnTo>
                  <a:pt x="103898" y="472059"/>
                </a:lnTo>
                <a:lnTo>
                  <a:pt x="99098" y="472059"/>
                </a:lnTo>
                <a:lnTo>
                  <a:pt x="101447" y="470789"/>
                </a:lnTo>
                <a:lnTo>
                  <a:pt x="104254" y="470789"/>
                </a:lnTo>
                <a:lnTo>
                  <a:pt x="104254" y="465124"/>
                </a:lnTo>
                <a:lnTo>
                  <a:pt x="102260" y="466979"/>
                </a:lnTo>
                <a:lnTo>
                  <a:pt x="98044" y="469519"/>
                </a:lnTo>
                <a:lnTo>
                  <a:pt x="96405" y="469519"/>
                </a:lnTo>
                <a:lnTo>
                  <a:pt x="96647" y="468249"/>
                </a:lnTo>
                <a:lnTo>
                  <a:pt x="98399" y="465709"/>
                </a:lnTo>
                <a:lnTo>
                  <a:pt x="100736" y="464439"/>
                </a:lnTo>
                <a:lnTo>
                  <a:pt x="106349" y="463169"/>
                </a:lnTo>
                <a:lnTo>
                  <a:pt x="106349" y="452615"/>
                </a:lnTo>
                <a:lnTo>
                  <a:pt x="106095" y="451739"/>
                </a:lnTo>
                <a:lnTo>
                  <a:pt x="105359" y="449199"/>
                </a:lnTo>
                <a:lnTo>
                  <a:pt x="105486" y="447929"/>
                </a:lnTo>
                <a:lnTo>
                  <a:pt x="105981" y="442849"/>
                </a:lnTo>
                <a:lnTo>
                  <a:pt x="107124" y="439039"/>
                </a:lnTo>
                <a:lnTo>
                  <a:pt x="107899" y="436499"/>
                </a:lnTo>
                <a:lnTo>
                  <a:pt x="109042" y="432689"/>
                </a:lnTo>
                <a:lnTo>
                  <a:pt x="116967" y="412369"/>
                </a:lnTo>
                <a:lnTo>
                  <a:pt x="117233" y="408559"/>
                </a:lnTo>
                <a:lnTo>
                  <a:pt x="117411" y="406019"/>
                </a:lnTo>
                <a:lnTo>
                  <a:pt x="117500" y="404749"/>
                </a:lnTo>
                <a:lnTo>
                  <a:pt x="117678" y="402209"/>
                </a:lnTo>
                <a:lnTo>
                  <a:pt x="118287" y="393319"/>
                </a:lnTo>
                <a:lnTo>
                  <a:pt x="113487" y="376224"/>
                </a:lnTo>
                <a:lnTo>
                  <a:pt x="113487" y="403479"/>
                </a:lnTo>
                <a:lnTo>
                  <a:pt x="112674" y="404749"/>
                </a:lnTo>
                <a:lnTo>
                  <a:pt x="111975" y="404749"/>
                </a:lnTo>
                <a:lnTo>
                  <a:pt x="111975" y="406019"/>
                </a:lnTo>
                <a:lnTo>
                  <a:pt x="111264" y="407289"/>
                </a:lnTo>
                <a:lnTo>
                  <a:pt x="110921" y="407428"/>
                </a:lnTo>
                <a:lnTo>
                  <a:pt x="110921" y="418719"/>
                </a:lnTo>
                <a:lnTo>
                  <a:pt x="109867" y="419989"/>
                </a:lnTo>
                <a:lnTo>
                  <a:pt x="103784" y="419989"/>
                </a:lnTo>
                <a:lnTo>
                  <a:pt x="103784" y="461899"/>
                </a:lnTo>
                <a:lnTo>
                  <a:pt x="100393" y="463169"/>
                </a:lnTo>
                <a:lnTo>
                  <a:pt x="96761" y="465709"/>
                </a:lnTo>
                <a:lnTo>
                  <a:pt x="95592" y="464439"/>
                </a:lnTo>
                <a:lnTo>
                  <a:pt x="95821" y="463169"/>
                </a:lnTo>
                <a:lnTo>
                  <a:pt x="97345" y="461899"/>
                </a:lnTo>
                <a:lnTo>
                  <a:pt x="103784" y="461899"/>
                </a:lnTo>
                <a:lnTo>
                  <a:pt x="103784" y="419989"/>
                </a:lnTo>
                <a:lnTo>
                  <a:pt x="101447" y="419989"/>
                </a:lnTo>
                <a:lnTo>
                  <a:pt x="105892" y="417449"/>
                </a:lnTo>
                <a:lnTo>
                  <a:pt x="109867" y="417449"/>
                </a:lnTo>
                <a:lnTo>
                  <a:pt x="110921" y="418719"/>
                </a:lnTo>
                <a:lnTo>
                  <a:pt x="110921" y="407428"/>
                </a:lnTo>
                <a:lnTo>
                  <a:pt x="109626" y="407911"/>
                </a:lnTo>
                <a:lnTo>
                  <a:pt x="109626" y="413639"/>
                </a:lnTo>
                <a:lnTo>
                  <a:pt x="109397" y="414909"/>
                </a:lnTo>
                <a:lnTo>
                  <a:pt x="104711" y="414909"/>
                </a:lnTo>
                <a:lnTo>
                  <a:pt x="106819" y="413639"/>
                </a:lnTo>
                <a:lnTo>
                  <a:pt x="109626" y="413639"/>
                </a:lnTo>
                <a:lnTo>
                  <a:pt x="109626" y="407911"/>
                </a:lnTo>
                <a:lnTo>
                  <a:pt x="107873" y="408559"/>
                </a:lnTo>
                <a:lnTo>
                  <a:pt x="104013" y="408559"/>
                </a:lnTo>
                <a:lnTo>
                  <a:pt x="107403" y="406019"/>
                </a:lnTo>
                <a:lnTo>
                  <a:pt x="111975" y="406019"/>
                </a:lnTo>
                <a:lnTo>
                  <a:pt x="111975" y="404749"/>
                </a:lnTo>
                <a:lnTo>
                  <a:pt x="109626" y="404749"/>
                </a:lnTo>
                <a:lnTo>
                  <a:pt x="106591" y="403479"/>
                </a:lnTo>
                <a:lnTo>
                  <a:pt x="109867" y="402209"/>
                </a:lnTo>
                <a:lnTo>
                  <a:pt x="111506" y="402209"/>
                </a:lnTo>
                <a:lnTo>
                  <a:pt x="113030" y="403479"/>
                </a:lnTo>
                <a:lnTo>
                  <a:pt x="113487" y="403479"/>
                </a:lnTo>
                <a:lnTo>
                  <a:pt x="113487" y="376224"/>
                </a:lnTo>
                <a:lnTo>
                  <a:pt x="113296" y="375539"/>
                </a:lnTo>
                <a:lnTo>
                  <a:pt x="106502" y="365379"/>
                </a:lnTo>
                <a:lnTo>
                  <a:pt x="102260" y="359029"/>
                </a:lnTo>
                <a:lnTo>
                  <a:pt x="111620" y="333629"/>
                </a:lnTo>
                <a:lnTo>
                  <a:pt x="123990" y="315849"/>
                </a:lnTo>
                <a:lnTo>
                  <a:pt x="127927" y="313309"/>
                </a:lnTo>
                <a:lnTo>
                  <a:pt x="139738" y="305689"/>
                </a:lnTo>
                <a:lnTo>
                  <a:pt x="159245" y="306959"/>
                </a:lnTo>
                <a:lnTo>
                  <a:pt x="159245" y="301879"/>
                </a:lnTo>
                <a:lnTo>
                  <a:pt x="152450" y="301879"/>
                </a:lnTo>
                <a:lnTo>
                  <a:pt x="162521" y="300609"/>
                </a:lnTo>
                <a:lnTo>
                  <a:pt x="162521" y="296989"/>
                </a:lnTo>
                <a:lnTo>
                  <a:pt x="154305" y="298069"/>
                </a:lnTo>
                <a:lnTo>
                  <a:pt x="145592" y="300609"/>
                </a:lnTo>
                <a:lnTo>
                  <a:pt x="138010" y="303149"/>
                </a:lnTo>
                <a:lnTo>
                  <a:pt x="131749" y="305689"/>
                </a:lnTo>
                <a:lnTo>
                  <a:pt x="131279" y="304419"/>
                </a:lnTo>
                <a:lnTo>
                  <a:pt x="135140" y="300609"/>
                </a:lnTo>
                <a:lnTo>
                  <a:pt x="141338" y="298069"/>
                </a:lnTo>
                <a:lnTo>
                  <a:pt x="148005" y="295529"/>
                </a:lnTo>
                <a:lnTo>
                  <a:pt x="146367" y="295529"/>
                </a:lnTo>
                <a:lnTo>
                  <a:pt x="139026" y="298069"/>
                </a:lnTo>
                <a:lnTo>
                  <a:pt x="131584" y="301879"/>
                </a:lnTo>
                <a:lnTo>
                  <a:pt x="124079" y="306959"/>
                </a:lnTo>
                <a:lnTo>
                  <a:pt x="116535" y="313309"/>
                </a:lnTo>
                <a:lnTo>
                  <a:pt x="115011" y="313309"/>
                </a:lnTo>
                <a:lnTo>
                  <a:pt x="121627" y="305689"/>
                </a:lnTo>
                <a:lnTo>
                  <a:pt x="129044" y="299339"/>
                </a:lnTo>
                <a:lnTo>
                  <a:pt x="137045" y="295529"/>
                </a:lnTo>
                <a:lnTo>
                  <a:pt x="145440" y="292989"/>
                </a:lnTo>
                <a:lnTo>
                  <a:pt x="140525" y="292989"/>
                </a:lnTo>
                <a:lnTo>
                  <a:pt x="109753" y="317119"/>
                </a:lnTo>
                <a:lnTo>
                  <a:pt x="92087" y="364109"/>
                </a:lnTo>
                <a:lnTo>
                  <a:pt x="91732" y="364109"/>
                </a:lnTo>
                <a:lnTo>
                  <a:pt x="91262" y="365379"/>
                </a:lnTo>
                <a:lnTo>
                  <a:pt x="90449" y="362839"/>
                </a:lnTo>
                <a:lnTo>
                  <a:pt x="90093" y="365379"/>
                </a:lnTo>
                <a:lnTo>
                  <a:pt x="102006" y="324739"/>
                </a:lnTo>
                <a:lnTo>
                  <a:pt x="129527" y="295529"/>
                </a:lnTo>
                <a:lnTo>
                  <a:pt x="136537" y="290449"/>
                </a:lnTo>
                <a:lnTo>
                  <a:pt x="135255" y="290449"/>
                </a:lnTo>
                <a:lnTo>
                  <a:pt x="129400" y="291719"/>
                </a:lnTo>
                <a:lnTo>
                  <a:pt x="102755" y="319659"/>
                </a:lnTo>
                <a:lnTo>
                  <a:pt x="88341" y="364109"/>
                </a:lnTo>
                <a:lnTo>
                  <a:pt x="87287" y="371729"/>
                </a:lnTo>
                <a:lnTo>
                  <a:pt x="83654" y="378079"/>
                </a:lnTo>
                <a:lnTo>
                  <a:pt x="81432" y="380619"/>
                </a:lnTo>
                <a:lnTo>
                  <a:pt x="75412" y="385699"/>
                </a:lnTo>
                <a:lnTo>
                  <a:pt x="72148" y="389509"/>
                </a:lnTo>
                <a:lnTo>
                  <a:pt x="68326" y="397129"/>
                </a:lnTo>
                <a:lnTo>
                  <a:pt x="67043" y="398399"/>
                </a:lnTo>
                <a:lnTo>
                  <a:pt x="67589" y="395859"/>
                </a:lnTo>
                <a:lnTo>
                  <a:pt x="67856" y="394589"/>
                </a:lnTo>
                <a:lnTo>
                  <a:pt x="69380" y="390779"/>
                </a:lnTo>
                <a:lnTo>
                  <a:pt x="70142" y="389509"/>
                </a:lnTo>
                <a:lnTo>
                  <a:pt x="70904" y="388239"/>
                </a:lnTo>
                <a:lnTo>
                  <a:pt x="72771" y="385699"/>
                </a:lnTo>
                <a:lnTo>
                  <a:pt x="74549" y="384403"/>
                </a:lnTo>
                <a:lnTo>
                  <a:pt x="80962" y="376809"/>
                </a:lnTo>
                <a:lnTo>
                  <a:pt x="84823" y="370459"/>
                </a:lnTo>
                <a:lnTo>
                  <a:pt x="86347" y="360299"/>
                </a:lnTo>
                <a:lnTo>
                  <a:pt x="87363" y="353949"/>
                </a:lnTo>
                <a:lnTo>
                  <a:pt x="99453" y="319659"/>
                </a:lnTo>
                <a:lnTo>
                  <a:pt x="105549" y="310769"/>
                </a:lnTo>
                <a:lnTo>
                  <a:pt x="111747" y="303149"/>
                </a:lnTo>
                <a:lnTo>
                  <a:pt x="120167" y="295529"/>
                </a:lnTo>
                <a:lnTo>
                  <a:pt x="132918" y="287909"/>
                </a:lnTo>
                <a:lnTo>
                  <a:pt x="131165" y="287909"/>
                </a:lnTo>
                <a:lnTo>
                  <a:pt x="94068" y="324739"/>
                </a:lnTo>
                <a:lnTo>
                  <a:pt x="83756" y="362839"/>
                </a:lnTo>
                <a:lnTo>
                  <a:pt x="79679" y="374269"/>
                </a:lnTo>
                <a:lnTo>
                  <a:pt x="77343" y="379349"/>
                </a:lnTo>
                <a:lnTo>
                  <a:pt x="71132" y="385699"/>
                </a:lnTo>
                <a:lnTo>
                  <a:pt x="68097" y="389509"/>
                </a:lnTo>
                <a:lnTo>
                  <a:pt x="66814" y="389509"/>
                </a:lnTo>
                <a:lnTo>
                  <a:pt x="68224" y="384403"/>
                </a:lnTo>
                <a:lnTo>
                  <a:pt x="66395" y="386969"/>
                </a:lnTo>
                <a:lnTo>
                  <a:pt x="62242" y="393230"/>
                </a:lnTo>
                <a:lnTo>
                  <a:pt x="62242" y="406019"/>
                </a:lnTo>
                <a:lnTo>
                  <a:pt x="60490" y="406019"/>
                </a:lnTo>
                <a:lnTo>
                  <a:pt x="60490" y="409829"/>
                </a:lnTo>
                <a:lnTo>
                  <a:pt x="59207" y="407289"/>
                </a:lnTo>
                <a:lnTo>
                  <a:pt x="58737" y="404749"/>
                </a:lnTo>
                <a:lnTo>
                  <a:pt x="58813" y="402209"/>
                </a:lnTo>
                <a:lnTo>
                  <a:pt x="58966" y="399669"/>
                </a:lnTo>
                <a:lnTo>
                  <a:pt x="61315" y="399669"/>
                </a:lnTo>
                <a:lnTo>
                  <a:pt x="61772" y="402209"/>
                </a:lnTo>
                <a:lnTo>
                  <a:pt x="62242" y="406019"/>
                </a:lnTo>
                <a:lnTo>
                  <a:pt x="62242" y="393230"/>
                </a:lnTo>
                <a:lnTo>
                  <a:pt x="60490" y="395859"/>
                </a:lnTo>
                <a:lnTo>
                  <a:pt x="60261" y="393319"/>
                </a:lnTo>
                <a:lnTo>
                  <a:pt x="61315" y="390779"/>
                </a:lnTo>
                <a:lnTo>
                  <a:pt x="61772" y="389509"/>
                </a:lnTo>
                <a:lnTo>
                  <a:pt x="62598" y="386969"/>
                </a:lnTo>
                <a:lnTo>
                  <a:pt x="65176" y="385699"/>
                </a:lnTo>
                <a:lnTo>
                  <a:pt x="69265" y="379349"/>
                </a:lnTo>
                <a:lnTo>
                  <a:pt x="78511" y="345059"/>
                </a:lnTo>
                <a:lnTo>
                  <a:pt x="84823" y="329819"/>
                </a:lnTo>
                <a:lnTo>
                  <a:pt x="110274" y="295529"/>
                </a:lnTo>
                <a:lnTo>
                  <a:pt x="118643" y="290449"/>
                </a:lnTo>
                <a:lnTo>
                  <a:pt x="118643" y="289179"/>
                </a:lnTo>
                <a:lnTo>
                  <a:pt x="87680" y="321043"/>
                </a:lnTo>
                <a:lnTo>
                  <a:pt x="77927" y="342519"/>
                </a:lnTo>
                <a:lnTo>
                  <a:pt x="76047" y="348869"/>
                </a:lnTo>
                <a:lnTo>
                  <a:pt x="75120" y="359029"/>
                </a:lnTo>
                <a:lnTo>
                  <a:pt x="72771" y="367919"/>
                </a:lnTo>
                <a:lnTo>
                  <a:pt x="71259" y="374269"/>
                </a:lnTo>
                <a:lnTo>
                  <a:pt x="67627" y="378079"/>
                </a:lnTo>
                <a:lnTo>
                  <a:pt x="64579" y="381889"/>
                </a:lnTo>
                <a:lnTo>
                  <a:pt x="62242" y="384429"/>
                </a:lnTo>
                <a:lnTo>
                  <a:pt x="60490" y="388239"/>
                </a:lnTo>
                <a:lnTo>
                  <a:pt x="58851" y="389509"/>
                </a:lnTo>
                <a:lnTo>
                  <a:pt x="60134" y="384403"/>
                </a:lnTo>
                <a:lnTo>
                  <a:pt x="59550" y="380619"/>
                </a:lnTo>
                <a:lnTo>
                  <a:pt x="71501" y="362839"/>
                </a:lnTo>
                <a:lnTo>
                  <a:pt x="72694" y="352679"/>
                </a:lnTo>
                <a:lnTo>
                  <a:pt x="75438" y="342519"/>
                </a:lnTo>
                <a:lnTo>
                  <a:pt x="76466" y="338709"/>
                </a:lnTo>
                <a:lnTo>
                  <a:pt x="82156" y="324739"/>
                </a:lnTo>
                <a:lnTo>
                  <a:pt x="82842" y="323469"/>
                </a:lnTo>
                <a:lnTo>
                  <a:pt x="89738" y="310769"/>
                </a:lnTo>
                <a:lnTo>
                  <a:pt x="85648" y="312039"/>
                </a:lnTo>
                <a:lnTo>
                  <a:pt x="82257" y="317119"/>
                </a:lnTo>
                <a:lnTo>
                  <a:pt x="78397" y="323469"/>
                </a:lnTo>
                <a:lnTo>
                  <a:pt x="84340" y="308229"/>
                </a:lnTo>
                <a:lnTo>
                  <a:pt x="92633" y="295529"/>
                </a:lnTo>
                <a:lnTo>
                  <a:pt x="103962" y="284099"/>
                </a:lnTo>
                <a:lnTo>
                  <a:pt x="118986" y="277749"/>
                </a:lnTo>
                <a:lnTo>
                  <a:pt x="128828" y="277749"/>
                </a:lnTo>
                <a:lnTo>
                  <a:pt x="139827" y="280289"/>
                </a:lnTo>
                <a:lnTo>
                  <a:pt x="151650" y="287909"/>
                </a:lnTo>
                <a:lnTo>
                  <a:pt x="163918" y="296799"/>
                </a:lnTo>
                <a:lnTo>
                  <a:pt x="163918" y="291045"/>
                </a:lnTo>
                <a:lnTo>
                  <a:pt x="159715" y="289179"/>
                </a:lnTo>
                <a:lnTo>
                  <a:pt x="155143" y="286639"/>
                </a:lnTo>
                <a:lnTo>
                  <a:pt x="138099" y="277749"/>
                </a:lnTo>
                <a:lnTo>
                  <a:pt x="94310" y="290449"/>
                </a:lnTo>
                <a:lnTo>
                  <a:pt x="70319" y="337439"/>
                </a:lnTo>
                <a:lnTo>
                  <a:pt x="69037" y="341249"/>
                </a:lnTo>
                <a:lnTo>
                  <a:pt x="68795" y="341350"/>
                </a:lnTo>
                <a:lnTo>
                  <a:pt x="68795" y="365379"/>
                </a:lnTo>
                <a:lnTo>
                  <a:pt x="68681" y="369189"/>
                </a:lnTo>
                <a:lnTo>
                  <a:pt x="64236" y="375539"/>
                </a:lnTo>
                <a:lnTo>
                  <a:pt x="60960" y="378079"/>
                </a:lnTo>
                <a:lnTo>
                  <a:pt x="58153" y="380619"/>
                </a:lnTo>
                <a:lnTo>
                  <a:pt x="59436" y="375539"/>
                </a:lnTo>
                <a:lnTo>
                  <a:pt x="62712" y="372999"/>
                </a:lnTo>
                <a:lnTo>
                  <a:pt x="66103" y="366649"/>
                </a:lnTo>
                <a:lnTo>
                  <a:pt x="68097" y="362839"/>
                </a:lnTo>
                <a:lnTo>
                  <a:pt x="68795" y="365379"/>
                </a:lnTo>
                <a:lnTo>
                  <a:pt x="68795" y="341350"/>
                </a:lnTo>
                <a:lnTo>
                  <a:pt x="48272" y="319659"/>
                </a:lnTo>
                <a:lnTo>
                  <a:pt x="51244" y="314579"/>
                </a:lnTo>
                <a:lnTo>
                  <a:pt x="60020" y="306959"/>
                </a:lnTo>
                <a:lnTo>
                  <a:pt x="63411" y="310769"/>
                </a:lnTo>
                <a:lnTo>
                  <a:pt x="58737" y="315849"/>
                </a:lnTo>
                <a:lnTo>
                  <a:pt x="58966" y="317119"/>
                </a:lnTo>
                <a:lnTo>
                  <a:pt x="65760" y="317119"/>
                </a:lnTo>
                <a:lnTo>
                  <a:pt x="70789" y="326009"/>
                </a:lnTo>
                <a:lnTo>
                  <a:pt x="73431" y="315849"/>
                </a:lnTo>
                <a:lnTo>
                  <a:pt x="73190" y="306959"/>
                </a:lnTo>
                <a:lnTo>
                  <a:pt x="70396" y="300609"/>
                </a:lnTo>
                <a:lnTo>
                  <a:pt x="65405" y="294259"/>
                </a:lnTo>
                <a:lnTo>
                  <a:pt x="63652" y="292989"/>
                </a:lnTo>
                <a:lnTo>
                  <a:pt x="64465" y="305689"/>
                </a:lnTo>
                <a:lnTo>
                  <a:pt x="55372" y="305689"/>
                </a:lnTo>
                <a:lnTo>
                  <a:pt x="48615" y="309499"/>
                </a:lnTo>
                <a:lnTo>
                  <a:pt x="44234" y="315849"/>
                </a:lnTo>
                <a:lnTo>
                  <a:pt x="42240" y="323469"/>
                </a:lnTo>
                <a:lnTo>
                  <a:pt x="42697" y="329819"/>
                </a:lnTo>
                <a:lnTo>
                  <a:pt x="45326" y="337439"/>
                </a:lnTo>
                <a:lnTo>
                  <a:pt x="50380" y="342519"/>
                </a:lnTo>
                <a:lnTo>
                  <a:pt x="58153" y="348869"/>
                </a:lnTo>
                <a:lnTo>
                  <a:pt x="65176" y="351409"/>
                </a:lnTo>
                <a:lnTo>
                  <a:pt x="67157" y="359029"/>
                </a:lnTo>
                <a:lnTo>
                  <a:pt x="61772" y="366649"/>
                </a:lnTo>
                <a:lnTo>
                  <a:pt x="54521" y="381889"/>
                </a:lnTo>
                <a:lnTo>
                  <a:pt x="52565" y="397129"/>
                </a:lnTo>
                <a:lnTo>
                  <a:pt x="55397" y="414909"/>
                </a:lnTo>
                <a:lnTo>
                  <a:pt x="62484" y="433959"/>
                </a:lnTo>
                <a:lnTo>
                  <a:pt x="63995" y="432689"/>
                </a:lnTo>
                <a:lnTo>
                  <a:pt x="66611" y="413639"/>
                </a:lnTo>
                <a:lnTo>
                  <a:pt x="67691" y="409829"/>
                </a:lnTo>
                <a:lnTo>
                  <a:pt x="70586" y="399669"/>
                </a:lnTo>
                <a:lnTo>
                  <a:pt x="71348" y="398399"/>
                </a:lnTo>
                <a:lnTo>
                  <a:pt x="75907" y="390779"/>
                </a:lnTo>
                <a:lnTo>
                  <a:pt x="82600" y="385699"/>
                </a:lnTo>
                <a:lnTo>
                  <a:pt x="85826" y="384403"/>
                </a:lnTo>
                <a:lnTo>
                  <a:pt x="88455" y="383159"/>
                </a:lnTo>
                <a:lnTo>
                  <a:pt x="91147" y="379349"/>
                </a:lnTo>
                <a:lnTo>
                  <a:pt x="93954" y="375539"/>
                </a:lnTo>
                <a:lnTo>
                  <a:pt x="95478" y="375539"/>
                </a:lnTo>
                <a:lnTo>
                  <a:pt x="97586" y="380619"/>
                </a:lnTo>
                <a:lnTo>
                  <a:pt x="100545" y="389509"/>
                </a:lnTo>
                <a:lnTo>
                  <a:pt x="101168" y="398399"/>
                </a:lnTo>
                <a:lnTo>
                  <a:pt x="99339" y="407289"/>
                </a:lnTo>
                <a:lnTo>
                  <a:pt x="98755" y="408470"/>
                </a:lnTo>
                <a:lnTo>
                  <a:pt x="98755" y="449199"/>
                </a:lnTo>
                <a:lnTo>
                  <a:pt x="98044" y="450469"/>
                </a:lnTo>
                <a:lnTo>
                  <a:pt x="97701" y="450583"/>
                </a:lnTo>
                <a:lnTo>
                  <a:pt x="97701" y="453009"/>
                </a:lnTo>
                <a:lnTo>
                  <a:pt x="97459" y="454279"/>
                </a:lnTo>
                <a:lnTo>
                  <a:pt x="94538" y="455549"/>
                </a:lnTo>
                <a:lnTo>
                  <a:pt x="91490" y="456819"/>
                </a:lnTo>
                <a:lnTo>
                  <a:pt x="93840" y="453009"/>
                </a:lnTo>
                <a:lnTo>
                  <a:pt x="97701" y="453009"/>
                </a:lnTo>
                <a:lnTo>
                  <a:pt x="97701" y="450583"/>
                </a:lnTo>
                <a:lnTo>
                  <a:pt x="94068" y="451739"/>
                </a:lnTo>
                <a:lnTo>
                  <a:pt x="89738" y="451739"/>
                </a:lnTo>
                <a:lnTo>
                  <a:pt x="93370" y="449199"/>
                </a:lnTo>
                <a:lnTo>
                  <a:pt x="95123" y="447929"/>
                </a:lnTo>
                <a:lnTo>
                  <a:pt x="97116" y="447929"/>
                </a:lnTo>
                <a:lnTo>
                  <a:pt x="98755" y="449199"/>
                </a:lnTo>
                <a:lnTo>
                  <a:pt x="98755" y="408470"/>
                </a:lnTo>
                <a:lnTo>
                  <a:pt x="98285" y="409409"/>
                </a:lnTo>
                <a:lnTo>
                  <a:pt x="98285" y="445389"/>
                </a:lnTo>
                <a:lnTo>
                  <a:pt x="97815" y="446659"/>
                </a:lnTo>
                <a:lnTo>
                  <a:pt x="93370" y="447929"/>
                </a:lnTo>
                <a:lnTo>
                  <a:pt x="88684" y="449199"/>
                </a:lnTo>
                <a:lnTo>
                  <a:pt x="92544" y="445389"/>
                </a:lnTo>
                <a:lnTo>
                  <a:pt x="94424" y="444119"/>
                </a:lnTo>
                <a:lnTo>
                  <a:pt x="96761" y="444119"/>
                </a:lnTo>
                <a:lnTo>
                  <a:pt x="98285" y="445389"/>
                </a:lnTo>
                <a:lnTo>
                  <a:pt x="98285" y="409409"/>
                </a:lnTo>
                <a:lnTo>
                  <a:pt x="97231" y="411530"/>
                </a:lnTo>
                <a:lnTo>
                  <a:pt x="97231" y="433959"/>
                </a:lnTo>
                <a:lnTo>
                  <a:pt x="97231" y="440309"/>
                </a:lnTo>
                <a:lnTo>
                  <a:pt x="96761" y="441579"/>
                </a:lnTo>
                <a:lnTo>
                  <a:pt x="93129" y="444119"/>
                </a:lnTo>
                <a:lnTo>
                  <a:pt x="88341" y="444119"/>
                </a:lnTo>
                <a:lnTo>
                  <a:pt x="91732" y="441579"/>
                </a:lnTo>
                <a:lnTo>
                  <a:pt x="93713" y="440309"/>
                </a:lnTo>
                <a:lnTo>
                  <a:pt x="95707" y="439039"/>
                </a:lnTo>
                <a:lnTo>
                  <a:pt x="97231" y="440309"/>
                </a:lnTo>
                <a:lnTo>
                  <a:pt x="97231" y="433959"/>
                </a:lnTo>
                <a:lnTo>
                  <a:pt x="96875" y="435229"/>
                </a:lnTo>
                <a:lnTo>
                  <a:pt x="94068" y="436499"/>
                </a:lnTo>
                <a:lnTo>
                  <a:pt x="90792" y="436499"/>
                </a:lnTo>
                <a:lnTo>
                  <a:pt x="94653" y="432689"/>
                </a:lnTo>
                <a:lnTo>
                  <a:pt x="96177" y="432689"/>
                </a:lnTo>
                <a:lnTo>
                  <a:pt x="97231" y="433959"/>
                </a:lnTo>
                <a:lnTo>
                  <a:pt x="97231" y="411530"/>
                </a:lnTo>
                <a:lnTo>
                  <a:pt x="85445" y="435229"/>
                </a:lnTo>
                <a:lnTo>
                  <a:pt x="82778" y="453009"/>
                </a:lnTo>
                <a:lnTo>
                  <a:pt x="87833" y="468249"/>
                </a:lnTo>
                <a:lnTo>
                  <a:pt x="101447" y="480949"/>
                </a:lnTo>
                <a:lnTo>
                  <a:pt x="102146" y="483489"/>
                </a:lnTo>
                <a:lnTo>
                  <a:pt x="95707" y="491109"/>
                </a:lnTo>
                <a:lnTo>
                  <a:pt x="93599" y="494919"/>
                </a:lnTo>
                <a:lnTo>
                  <a:pt x="94462" y="497090"/>
                </a:lnTo>
                <a:lnTo>
                  <a:pt x="98044" y="492379"/>
                </a:lnTo>
                <a:lnTo>
                  <a:pt x="109131" y="472059"/>
                </a:lnTo>
                <a:lnTo>
                  <a:pt x="109816" y="470789"/>
                </a:lnTo>
                <a:lnTo>
                  <a:pt x="110502" y="469519"/>
                </a:lnTo>
                <a:lnTo>
                  <a:pt x="111201" y="468249"/>
                </a:lnTo>
                <a:lnTo>
                  <a:pt x="113106" y="463169"/>
                </a:lnTo>
                <a:lnTo>
                  <a:pt x="113576" y="461899"/>
                </a:lnTo>
                <a:lnTo>
                  <a:pt x="114541" y="459359"/>
                </a:lnTo>
                <a:lnTo>
                  <a:pt x="115963" y="455549"/>
                </a:lnTo>
                <a:lnTo>
                  <a:pt x="118643" y="440309"/>
                </a:lnTo>
                <a:lnTo>
                  <a:pt x="119227" y="432689"/>
                </a:lnTo>
                <a:lnTo>
                  <a:pt x="123786" y="428879"/>
                </a:lnTo>
                <a:lnTo>
                  <a:pt x="146481" y="394589"/>
                </a:lnTo>
                <a:lnTo>
                  <a:pt x="147739" y="356489"/>
                </a:lnTo>
                <a:lnTo>
                  <a:pt x="155232" y="329819"/>
                </a:lnTo>
                <a:lnTo>
                  <a:pt x="167944" y="312039"/>
                </a:lnTo>
                <a:lnTo>
                  <a:pt x="182981" y="301879"/>
                </a:lnTo>
                <a:lnTo>
                  <a:pt x="184861" y="300609"/>
                </a:lnTo>
                <a:lnTo>
                  <a:pt x="184162" y="303149"/>
                </a:lnTo>
                <a:lnTo>
                  <a:pt x="169722" y="315849"/>
                </a:lnTo>
                <a:lnTo>
                  <a:pt x="159854" y="332359"/>
                </a:lnTo>
                <a:lnTo>
                  <a:pt x="154152" y="353949"/>
                </a:lnTo>
                <a:lnTo>
                  <a:pt x="152222" y="378079"/>
                </a:lnTo>
                <a:lnTo>
                  <a:pt x="151866" y="386969"/>
                </a:lnTo>
                <a:lnTo>
                  <a:pt x="151168" y="394589"/>
                </a:lnTo>
                <a:lnTo>
                  <a:pt x="152222" y="403479"/>
                </a:lnTo>
                <a:lnTo>
                  <a:pt x="152920" y="400939"/>
                </a:lnTo>
                <a:lnTo>
                  <a:pt x="153441" y="385699"/>
                </a:lnTo>
                <a:lnTo>
                  <a:pt x="153962" y="372999"/>
                </a:lnTo>
                <a:lnTo>
                  <a:pt x="161556" y="333629"/>
                </a:lnTo>
                <a:lnTo>
                  <a:pt x="169532" y="320929"/>
                </a:lnTo>
                <a:lnTo>
                  <a:pt x="170827" y="318389"/>
                </a:lnTo>
                <a:lnTo>
                  <a:pt x="172339" y="315849"/>
                </a:lnTo>
                <a:lnTo>
                  <a:pt x="174447" y="314579"/>
                </a:lnTo>
                <a:lnTo>
                  <a:pt x="176796" y="313309"/>
                </a:lnTo>
                <a:lnTo>
                  <a:pt x="178549" y="312039"/>
                </a:lnTo>
                <a:lnTo>
                  <a:pt x="178308" y="313309"/>
                </a:lnTo>
                <a:lnTo>
                  <a:pt x="172173" y="321043"/>
                </a:lnTo>
                <a:lnTo>
                  <a:pt x="166890" y="328549"/>
                </a:lnTo>
                <a:lnTo>
                  <a:pt x="156197" y="371729"/>
                </a:lnTo>
                <a:lnTo>
                  <a:pt x="156133" y="389509"/>
                </a:lnTo>
                <a:lnTo>
                  <a:pt x="156489" y="397129"/>
                </a:lnTo>
                <a:lnTo>
                  <a:pt x="156591" y="402209"/>
                </a:lnTo>
                <a:lnTo>
                  <a:pt x="156438" y="404749"/>
                </a:lnTo>
                <a:lnTo>
                  <a:pt x="155841" y="406019"/>
                </a:lnTo>
                <a:lnTo>
                  <a:pt x="154800" y="408559"/>
                </a:lnTo>
                <a:lnTo>
                  <a:pt x="155841" y="408559"/>
                </a:lnTo>
                <a:lnTo>
                  <a:pt x="157365" y="404749"/>
                </a:lnTo>
                <a:lnTo>
                  <a:pt x="158191" y="400939"/>
                </a:lnTo>
                <a:lnTo>
                  <a:pt x="158089" y="394589"/>
                </a:lnTo>
                <a:lnTo>
                  <a:pt x="157619" y="381635"/>
                </a:lnTo>
                <a:lnTo>
                  <a:pt x="157683" y="376809"/>
                </a:lnTo>
                <a:lnTo>
                  <a:pt x="166725" y="332359"/>
                </a:lnTo>
                <a:lnTo>
                  <a:pt x="192824" y="308229"/>
                </a:lnTo>
                <a:lnTo>
                  <a:pt x="192354" y="309499"/>
                </a:lnTo>
                <a:lnTo>
                  <a:pt x="182219" y="317119"/>
                </a:lnTo>
                <a:lnTo>
                  <a:pt x="173278" y="328549"/>
                </a:lnTo>
                <a:lnTo>
                  <a:pt x="166458" y="343789"/>
                </a:lnTo>
                <a:lnTo>
                  <a:pt x="162636" y="367919"/>
                </a:lnTo>
                <a:lnTo>
                  <a:pt x="163449" y="366649"/>
                </a:lnTo>
                <a:lnTo>
                  <a:pt x="166852" y="346329"/>
                </a:lnTo>
                <a:lnTo>
                  <a:pt x="173240" y="329819"/>
                </a:lnTo>
                <a:lnTo>
                  <a:pt x="182714" y="317119"/>
                </a:lnTo>
                <a:lnTo>
                  <a:pt x="195389" y="309499"/>
                </a:lnTo>
                <a:lnTo>
                  <a:pt x="202069" y="306959"/>
                </a:lnTo>
                <a:lnTo>
                  <a:pt x="218909" y="306959"/>
                </a:lnTo>
                <a:lnTo>
                  <a:pt x="217271" y="308229"/>
                </a:lnTo>
                <a:lnTo>
                  <a:pt x="207594" y="308229"/>
                </a:lnTo>
                <a:lnTo>
                  <a:pt x="198539" y="310769"/>
                </a:lnTo>
                <a:lnTo>
                  <a:pt x="190080" y="315849"/>
                </a:lnTo>
                <a:lnTo>
                  <a:pt x="182168" y="322199"/>
                </a:lnTo>
                <a:lnTo>
                  <a:pt x="183807" y="323469"/>
                </a:lnTo>
                <a:lnTo>
                  <a:pt x="191249" y="317119"/>
                </a:lnTo>
                <a:lnTo>
                  <a:pt x="199415" y="312039"/>
                </a:lnTo>
                <a:lnTo>
                  <a:pt x="208445" y="309499"/>
                </a:lnTo>
                <a:lnTo>
                  <a:pt x="218440" y="310769"/>
                </a:lnTo>
                <a:lnTo>
                  <a:pt x="217385" y="313309"/>
                </a:lnTo>
                <a:lnTo>
                  <a:pt x="210362" y="312039"/>
                </a:lnTo>
                <a:lnTo>
                  <a:pt x="203771" y="314579"/>
                </a:lnTo>
                <a:lnTo>
                  <a:pt x="197561" y="317119"/>
                </a:lnTo>
                <a:lnTo>
                  <a:pt x="191655" y="320929"/>
                </a:lnTo>
                <a:lnTo>
                  <a:pt x="191655" y="322199"/>
                </a:lnTo>
                <a:lnTo>
                  <a:pt x="198158" y="318389"/>
                </a:lnTo>
                <a:lnTo>
                  <a:pt x="204368" y="315849"/>
                </a:lnTo>
                <a:lnTo>
                  <a:pt x="210375" y="314579"/>
                </a:lnTo>
                <a:lnTo>
                  <a:pt x="218795" y="314579"/>
                </a:lnTo>
                <a:lnTo>
                  <a:pt x="219608" y="317119"/>
                </a:lnTo>
                <a:lnTo>
                  <a:pt x="218795" y="319659"/>
                </a:lnTo>
                <a:lnTo>
                  <a:pt x="217157" y="333629"/>
                </a:lnTo>
                <a:lnTo>
                  <a:pt x="214820" y="364490"/>
                </a:lnTo>
                <a:lnTo>
                  <a:pt x="214820" y="386969"/>
                </a:lnTo>
                <a:lnTo>
                  <a:pt x="214820" y="388239"/>
                </a:lnTo>
                <a:lnTo>
                  <a:pt x="214706" y="388988"/>
                </a:lnTo>
                <a:lnTo>
                  <a:pt x="214706" y="418719"/>
                </a:lnTo>
                <a:lnTo>
                  <a:pt x="208965" y="428879"/>
                </a:lnTo>
                <a:lnTo>
                  <a:pt x="200190" y="439039"/>
                </a:lnTo>
                <a:lnTo>
                  <a:pt x="195516" y="444119"/>
                </a:lnTo>
                <a:lnTo>
                  <a:pt x="194576" y="449199"/>
                </a:lnTo>
                <a:lnTo>
                  <a:pt x="200888" y="454279"/>
                </a:lnTo>
                <a:lnTo>
                  <a:pt x="209664" y="459359"/>
                </a:lnTo>
                <a:lnTo>
                  <a:pt x="213296" y="463169"/>
                </a:lnTo>
                <a:lnTo>
                  <a:pt x="212013" y="466979"/>
                </a:lnTo>
                <a:lnTo>
                  <a:pt x="205041" y="465709"/>
                </a:lnTo>
                <a:lnTo>
                  <a:pt x="198386" y="465709"/>
                </a:lnTo>
                <a:lnTo>
                  <a:pt x="192112" y="468249"/>
                </a:lnTo>
                <a:lnTo>
                  <a:pt x="186270" y="472059"/>
                </a:lnTo>
                <a:lnTo>
                  <a:pt x="183222" y="471360"/>
                </a:lnTo>
                <a:lnTo>
                  <a:pt x="183222" y="472059"/>
                </a:lnTo>
                <a:lnTo>
                  <a:pt x="182410" y="475869"/>
                </a:lnTo>
                <a:lnTo>
                  <a:pt x="181940" y="477139"/>
                </a:lnTo>
                <a:lnTo>
                  <a:pt x="180886" y="477139"/>
                </a:lnTo>
                <a:lnTo>
                  <a:pt x="180886" y="478409"/>
                </a:lnTo>
                <a:lnTo>
                  <a:pt x="181114" y="479679"/>
                </a:lnTo>
                <a:lnTo>
                  <a:pt x="181114" y="480949"/>
                </a:lnTo>
                <a:lnTo>
                  <a:pt x="181000" y="480720"/>
                </a:lnTo>
                <a:lnTo>
                  <a:pt x="181000" y="512699"/>
                </a:lnTo>
                <a:lnTo>
                  <a:pt x="181000" y="516509"/>
                </a:lnTo>
                <a:lnTo>
                  <a:pt x="175856" y="519049"/>
                </a:lnTo>
                <a:lnTo>
                  <a:pt x="171996" y="517779"/>
                </a:lnTo>
                <a:lnTo>
                  <a:pt x="172224" y="513969"/>
                </a:lnTo>
                <a:lnTo>
                  <a:pt x="176911" y="511429"/>
                </a:lnTo>
                <a:lnTo>
                  <a:pt x="181000" y="512699"/>
                </a:lnTo>
                <a:lnTo>
                  <a:pt x="181000" y="480720"/>
                </a:lnTo>
                <a:lnTo>
                  <a:pt x="179247" y="477139"/>
                </a:lnTo>
                <a:lnTo>
                  <a:pt x="178308" y="477139"/>
                </a:lnTo>
                <a:lnTo>
                  <a:pt x="178308" y="482219"/>
                </a:lnTo>
                <a:lnTo>
                  <a:pt x="178549" y="483489"/>
                </a:lnTo>
                <a:lnTo>
                  <a:pt x="175971" y="478409"/>
                </a:lnTo>
                <a:lnTo>
                  <a:pt x="174688" y="478409"/>
                </a:lnTo>
                <a:lnTo>
                  <a:pt x="174802" y="479679"/>
                </a:lnTo>
                <a:lnTo>
                  <a:pt x="174917" y="487299"/>
                </a:lnTo>
                <a:lnTo>
                  <a:pt x="174320" y="486029"/>
                </a:lnTo>
                <a:lnTo>
                  <a:pt x="173101" y="483489"/>
                </a:lnTo>
                <a:lnTo>
                  <a:pt x="171297" y="479679"/>
                </a:lnTo>
                <a:lnTo>
                  <a:pt x="170713" y="480949"/>
                </a:lnTo>
                <a:lnTo>
                  <a:pt x="170472" y="482219"/>
                </a:lnTo>
                <a:lnTo>
                  <a:pt x="170002" y="483489"/>
                </a:lnTo>
                <a:lnTo>
                  <a:pt x="169303" y="478409"/>
                </a:lnTo>
                <a:lnTo>
                  <a:pt x="168478" y="480949"/>
                </a:lnTo>
                <a:lnTo>
                  <a:pt x="167551" y="483489"/>
                </a:lnTo>
                <a:lnTo>
                  <a:pt x="166725" y="486029"/>
                </a:lnTo>
                <a:lnTo>
                  <a:pt x="166611" y="483489"/>
                </a:lnTo>
                <a:lnTo>
                  <a:pt x="166497" y="479679"/>
                </a:lnTo>
                <a:lnTo>
                  <a:pt x="166966" y="479679"/>
                </a:lnTo>
                <a:lnTo>
                  <a:pt x="177723" y="473329"/>
                </a:lnTo>
                <a:lnTo>
                  <a:pt x="183222" y="472059"/>
                </a:lnTo>
                <a:lnTo>
                  <a:pt x="183222" y="471360"/>
                </a:lnTo>
                <a:lnTo>
                  <a:pt x="180771" y="470789"/>
                </a:lnTo>
                <a:lnTo>
                  <a:pt x="174447" y="472059"/>
                </a:lnTo>
                <a:lnTo>
                  <a:pt x="165328" y="475869"/>
                </a:lnTo>
                <a:lnTo>
                  <a:pt x="164617" y="475475"/>
                </a:lnTo>
                <a:lnTo>
                  <a:pt x="164617" y="477139"/>
                </a:lnTo>
                <a:lnTo>
                  <a:pt x="163918" y="479679"/>
                </a:lnTo>
                <a:lnTo>
                  <a:pt x="163690" y="480949"/>
                </a:lnTo>
                <a:lnTo>
                  <a:pt x="161810" y="482358"/>
                </a:lnTo>
                <a:lnTo>
                  <a:pt x="161810" y="491109"/>
                </a:lnTo>
                <a:lnTo>
                  <a:pt x="159473" y="496189"/>
                </a:lnTo>
                <a:lnTo>
                  <a:pt x="160528" y="501269"/>
                </a:lnTo>
                <a:lnTo>
                  <a:pt x="158191" y="499097"/>
                </a:lnTo>
                <a:lnTo>
                  <a:pt x="158191" y="525399"/>
                </a:lnTo>
                <a:lnTo>
                  <a:pt x="158191" y="526669"/>
                </a:lnTo>
                <a:lnTo>
                  <a:pt x="154089" y="526669"/>
                </a:lnTo>
                <a:lnTo>
                  <a:pt x="152806" y="525399"/>
                </a:lnTo>
                <a:lnTo>
                  <a:pt x="158191" y="525399"/>
                </a:lnTo>
                <a:lnTo>
                  <a:pt x="158191" y="499097"/>
                </a:lnTo>
                <a:lnTo>
                  <a:pt x="156438" y="497459"/>
                </a:lnTo>
                <a:lnTo>
                  <a:pt x="157721" y="503809"/>
                </a:lnTo>
                <a:lnTo>
                  <a:pt x="157480" y="503618"/>
                </a:lnTo>
                <a:lnTo>
                  <a:pt x="157480" y="522859"/>
                </a:lnTo>
                <a:lnTo>
                  <a:pt x="157480" y="524129"/>
                </a:lnTo>
                <a:lnTo>
                  <a:pt x="154089" y="524129"/>
                </a:lnTo>
                <a:lnTo>
                  <a:pt x="150939" y="522859"/>
                </a:lnTo>
                <a:lnTo>
                  <a:pt x="152577" y="521589"/>
                </a:lnTo>
                <a:lnTo>
                  <a:pt x="156197" y="521589"/>
                </a:lnTo>
                <a:lnTo>
                  <a:pt x="157480" y="522859"/>
                </a:lnTo>
                <a:lnTo>
                  <a:pt x="157480" y="503618"/>
                </a:lnTo>
                <a:lnTo>
                  <a:pt x="157251" y="503440"/>
                </a:lnTo>
                <a:lnTo>
                  <a:pt x="157251" y="519049"/>
                </a:lnTo>
                <a:lnTo>
                  <a:pt x="157022" y="520319"/>
                </a:lnTo>
                <a:lnTo>
                  <a:pt x="151053" y="520319"/>
                </a:lnTo>
                <a:lnTo>
                  <a:pt x="149301" y="519049"/>
                </a:lnTo>
                <a:lnTo>
                  <a:pt x="149529" y="517779"/>
                </a:lnTo>
                <a:lnTo>
                  <a:pt x="155727" y="517779"/>
                </a:lnTo>
                <a:lnTo>
                  <a:pt x="157251" y="519049"/>
                </a:lnTo>
                <a:lnTo>
                  <a:pt x="157251" y="503440"/>
                </a:lnTo>
                <a:lnTo>
                  <a:pt x="154559" y="501269"/>
                </a:lnTo>
                <a:lnTo>
                  <a:pt x="153860" y="507619"/>
                </a:lnTo>
                <a:lnTo>
                  <a:pt x="152806" y="505079"/>
                </a:lnTo>
                <a:lnTo>
                  <a:pt x="151523" y="502539"/>
                </a:lnTo>
                <a:lnTo>
                  <a:pt x="155968" y="491109"/>
                </a:lnTo>
                <a:lnTo>
                  <a:pt x="158419" y="489839"/>
                </a:lnTo>
                <a:lnTo>
                  <a:pt x="160058" y="489839"/>
                </a:lnTo>
                <a:lnTo>
                  <a:pt x="161810" y="491109"/>
                </a:lnTo>
                <a:lnTo>
                  <a:pt x="161810" y="482358"/>
                </a:lnTo>
                <a:lnTo>
                  <a:pt x="160299" y="483489"/>
                </a:lnTo>
                <a:lnTo>
                  <a:pt x="156667" y="486029"/>
                </a:lnTo>
                <a:lnTo>
                  <a:pt x="157365" y="484759"/>
                </a:lnTo>
                <a:lnTo>
                  <a:pt x="158775" y="482219"/>
                </a:lnTo>
                <a:lnTo>
                  <a:pt x="159245" y="480949"/>
                </a:lnTo>
                <a:lnTo>
                  <a:pt x="159829" y="480949"/>
                </a:lnTo>
                <a:lnTo>
                  <a:pt x="160299" y="479679"/>
                </a:lnTo>
                <a:lnTo>
                  <a:pt x="158534" y="479679"/>
                </a:lnTo>
                <a:lnTo>
                  <a:pt x="157480" y="480949"/>
                </a:lnTo>
                <a:lnTo>
                  <a:pt x="155727" y="483489"/>
                </a:lnTo>
                <a:lnTo>
                  <a:pt x="153390" y="484759"/>
                </a:lnTo>
                <a:lnTo>
                  <a:pt x="153898" y="483489"/>
                </a:lnTo>
                <a:lnTo>
                  <a:pt x="154406" y="482219"/>
                </a:lnTo>
                <a:lnTo>
                  <a:pt x="154914" y="480949"/>
                </a:lnTo>
                <a:lnTo>
                  <a:pt x="155613" y="479679"/>
                </a:lnTo>
                <a:lnTo>
                  <a:pt x="154673" y="479679"/>
                </a:lnTo>
                <a:lnTo>
                  <a:pt x="153974" y="480949"/>
                </a:lnTo>
                <a:lnTo>
                  <a:pt x="152336" y="482219"/>
                </a:lnTo>
                <a:lnTo>
                  <a:pt x="150812" y="482219"/>
                </a:lnTo>
                <a:lnTo>
                  <a:pt x="151752" y="479679"/>
                </a:lnTo>
                <a:lnTo>
                  <a:pt x="153619" y="478409"/>
                </a:lnTo>
                <a:lnTo>
                  <a:pt x="154914" y="478409"/>
                </a:lnTo>
                <a:lnTo>
                  <a:pt x="157721" y="477139"/>
                </a:lnTo>
                <a:lnTo>
                  <a:pt x="159245" y="475869"/>
                </a:lnTo>
                <a:lnTo>
                  <a:pt x="164617" y="477139"/>
                </a:lnTo>
                <a:lnTo>
                  <a:pt x="164617" y="475475"/>
                </a:lnTo>
                <a:lnTo>
                  <a:pt x="160756" y="473329"/>
                </a:lnTo>
                <a:lnTo>
                  <a:pt x="155613" y="473329"/>
                </a:lnTo>
                <a:lnTo>
                  <a:pt x="149415" y="474599"/>
                </a:lnTo>
                <a:lnTo>
                  <a:pt x="148907" y="473329"/>
                </a:lnTo>
                <a:lnTo>
                  <a:pt x="147891" y="470789"/>
                </a:lnTo>
                <a:lnTo>
                  <a:pt x="145554" y="470789"/>
                </a:lnTo>
                <a:lnTo>
                  <a:pt x="145554" y="477139"/>
                </a:lnTo>
                <a:lnTo>
                  <a:pt x="145199" y="477139"/>
                </a:lnTo>
                <a:lnTo>
                  <a:pt x="144970" y="478409"/>
                </a:lnTo>
                <a:lnTo>
                  <a:pt x="141808" y="480949"/>
                </a:lnTo>
                <a:lnTo>
                  <a:pt x="137947" y="483489"/>
                </a:lnTo>
                <a:lnTo>
                  <a:pt x="138531" y="482219"/>
                </a:lnTo>
                <a:lnTo>
                  <a:pt x="139115" y="480949"/>
                </a:lnTo>
                <a:lnTo>
                  <a:pt x="140284" y="478409"/>
                </a:lnTo>
                <a:lnTo>
                  <a:pt x="141338" y="477139"/>
                </a:lnTo>
                <a:lnTo>
                  <a:pt x="140639" y="477139"/>
                </a:lnTo>
                <a:lnTo>
                  <a:pt x="139585" y="478409"/>
                </a:lnTo>
                <a:lnTo>
                  <a:pt x="137477" y="479679"/>
                </a:lnTo>
                <a:lnTo>
                  <a:pt x="135255" y="480949"/>
                </a:lnTo>
                <a:lnTo>
                  <a:pt x="137007" y="478409"/>
                </a:lnTo>
                <a:lnTo>
                  <a:pt x="138061" y="477139"/>
                </a:lnTo>
                <a:lnTo>
                  <a:pt x="136537" y="477139"/>
                </a:lnTo>
                <a:lnTo>
                  <a:pt x="135483" y="475869"/>
                </a:lnTo>
                <a:lnTo>
                  <a:pt x="140169" y="474599"/>
                </a:lnTo>
                <a:lnTo>
                  <a:pt x="142506" y="474599"/>
                </a:lnTo>
                <a:lnTo>
                  <a:pt x="144500" y="475869"/>
                </a:lnTo>
                <a:lnTo>
                  <a:pt x="145554" y="477139"/>
                </a:lnTo>
                <a:lnTo>
                  <a:pt x="145554" y="470789"/>
                </a:lnTo>
                <a:lnTo>
                  <a:pt x="143446" y="470789"/>
                </a:lnTo>
                <a:lnTo>
                  <a:pt x="135953" y="472059"/>
                </a:lnTo>
                <a:lnTo>
                  <a:pt x="133972" y="469519"/>
                </a:lnTo>
                <a:lnTo>
                  <a:pt x="132092" y="468820"/>
                </a:lnTo>
                <a:lnTo>
                  <a:pt x="132092" y="473329"/>
                </a:lnTo>
                <a:lnTo>
                  <a:pt x="132092" y="475869"/>
                </a:lnTo>
                <a:lnTo>
                  <a:pt x="128473" y="478409"/>
                </a:lnTo>
                <a:lnTo>
                  <a:pt x="123786" y="482219"/>
                </a:lnTo>
                <a:lnTo>
                  <a:pt x="126365" y="475869"/>
                </a:lnTo>
                <a:lnTo>
                  <a:pt x="127647" y="474599"/>
                </a:lnTo>
                <a:lnTo>
                  <a:pt x="129984" y="473329"/>
                </a:lnTo>
                <a:lnTo>
                  <a:pt x="132092" y="473329"/>
                </a:lnTo>
                <a:lnTo>
                  <a:pt x="132092" y="468820"/>
                </a:lnTo>
                <a:lnTo>
                  <a:pt x="130581" y="468249"/>
                </a:lnTo>
                <a:lnTo>
                  <a:pt x="126250" y="466979"/>
                </a:lnTo>
                <a:lnTo>
                  <a:pt x="130352" y="456819"/>
                </a:lnTo>
                <a:lnTo>
                  <a:pt x="167309" y="437769"/>
                </a:lnTo>
                <a:lnTo>
                  <a:pt x="170383" y="436499"/>
                </a:lnTo>
                <a:lnTo>
                  <a:pt x="173443" y="435229"/>
                </a:lnTo>
                <a:lnTo>
                  <a:pt x="179590" y="432689"/>
                </a:lnTo>
                <a:lnTo>
                  <a:pt x="186016" y="430149"/>
                </a:lnTo>
                <a:lnTo>
                  <a:pt x="192455" y="427609"/>
                </a:lnTo>
                <a:lnTo>
                  <a:pt x="195148" y="426339"/>
                </a:lnTo>
                <a:lnTo>
                  <a:pt x="200533" y="423799"/>
                </a:lnTo>
                <a:lnTo>
                  <a:pt x="203225" y="422529"/>
                </a:lnTo>
                <a:lnTo>
                  <a:pt x="205930" y="421259"/>
                </a:lnTo>
                <a:lnTo>
                  <a:pt x="213652" y="416179"/>
                </a:lnTo>
                <a:lnTo>
                  <a:pt x="214706" y="418719"/>
                </a:lnTo>
                <a:lnTo>
                  <a:pt x="214706" y="388988"/>
                </a:lnTo>
                <a:lnTo>
                  <a:pt x="214236" y="392049"/>
                </a:lnTo>
                <a:lnTo>
                  <a:pt x="214236" y="393319"/>
                </a:lnTo>
                <a:lnTo>
                  <a:pt x="212013" y="393319"/>
                </a:lnTo>
                <a:lnTo>
                  <a:pt x="212013" y="392049"/>
                </a:lnTo>
                <a:lnTo>
                  <a:pt x="212471" y="388239"/>
                </a:lnTo>
                <a:lnTo>
                  <a:pt x="212712" y="386969"/>
                </a:lnTo>
                <a:lnTo>
                  <a:pt x="214820" y="386969"/>
                </a:lnTo>
                <a:lnTo>
                  <a:pt x="214820" y="364490"/>
                </a:lnTo>
                <a:lnTo>
                  <a:pt x="212826" y="372999"/>
                </a:lnTo>
                <a:lnTo>
                  <a:pt x="211543" y="374269"/>
                </a:lnTo>
                <a:lnTo>
                  <a:pt x="212826" y="350139"/>
                </a:lnTo>
                <a:lnTo>
                  <a:pt x="211188" y="358851"/>
                </a:lnTo>
                <a:lnTo>
                  <a:pt x="211188" y="393319"/>
                </a:lnTo>
                <a:lnTo>
                  <a:pt x="211188" y="394589"/>
                </a:lnTo>
                <a:lnTo>
                  <a:pt x="209435" y="394589"/>
                </a:lnTo>
                <a:lnTo>
                  <a:pt x="209435" y="393319"/>
                </a:lnTo>
                <a:lnTo>
                  <a:pt x="209905" y="392049"/>
                </a:lnTo>
                <a:lnTo>
                  <a:pt x="210604" y="392049"/>
                </a:lnTo>
                <a:lnTo>
                  <a:pt x="211188" y="393319"/>
                </a:lnTo>
                <a:lnTo>
                  <a:pt x="211188" y="358851"/>
                </a:lnTo>
                <a:lnTo>
                  <a:pt x="208965" y="370649"/>
                </a:lnTo>
                <a:lnTo>
                  <a:pt x="208965" y="398399"/>
                </a:lnTo>
                <a:lnTo>
                  <a:pt x="206273" y="399669"/>
                </a:lnTo>
                <a:lnTo>
                  <a:pt x="206273" y="398399"/>
                </a:lnTo>
                <a:lnTo>
                  <a:pt x="206121" y="397129"/>
                </a:lnTo>
                <a:lnTo>
                  <a:pt x="205803" y="394589"/>
                </a:lnTo>
                <a:lnTo>
                  <a:pt x="205803" y="393319"/>
                </a:lnTo>
                <a:lnTo>
                  <a:pt x="207911" y="392049"/>
                </a:lnTo>
                <a:lnTo>
                  <a:pt x="208153" y="394589"/>
                </a:lnTo>
                <a:lnTo>
                  <a:pt x="208610" y="397129"/>
                </a:lnTo>
                <a:lnTo>
                  <a:pt x="208965" y="398399"/>
                </a:lnTo>
                <a:lnTo>
                  <a:pt x="208965" y="370649"/>
                </a:lnTo>
                <a:lnTo>
                  <a:pt x="207327" y="379349"/>
                </a:lnTo>
                <a:lnTo>
                  <a:pt x="206857" y="383159"/>
                </a:lnTo>
                <a:lnTo>
                  <a:pt x="204520" y="383159"/>
                </a:lnTo>
                <a:lnTo>
                  <a:pt x="204990" y="379349"/>
                </a:lnTo>
                <a:lnTo>
                  <a:pt x="206273" y="372999"/>
                </a:lnTo>
                <a:lnTo>
                  <a:pt x="208381" y="365379"/>
                </a:lnTo>
                <a:lnTo>
                  <a:pt x="209664" y="356489"/>
                </a:lnTo>
                <a:lnTo>
                  <a:pt x="207327" y="356489"/>
                </a:lnTo>
                <a:lnTo>
                  <a:pt x="205841" y="367919"/>
                </a:lnTo>
                <a:lnTo>
                  <a:pt x="204355" y="375539"/>
                </a:lnTo>
                <a:lnTo>
                  <a:pt x="204292" y="375780"/>
                </a:lnTo>
                <a:lnTo>
                  <a:pt x="204292" y="398399"/>
                </a:lnTo>
                <a:lnTo>
                  <a:pt x="204292" y="399669"/>
                </a:lnTo>
                <a:lnTo>
                  <a:pt x="201714" y="399669"/>
                </a:lnTo>
                <a:lnTo>
                  <a:pt x="201714" y="398399"/>
                </a:lnTo>
                <a:lnTo>
                  <a:pt x="202298" y="397129"/>
                </a:lnTo>
                <a:lnTo>
                  <a:pt x="203708" y="397129"/>
                </a:lnTo>
                <a:lnTo>
                  <a:pt x="204292" y="398399"/>
                </a:lnTo>
                <a:lnTo>
                  <a:pt x="204292" y="375780"/>
                </a:lnTo>
                <a:lnTo>
                  <a:pt x="202641" y="381889"/>
                </a:lnTo>
                <a:lnTo>
                  <a:pt x="200660" y="385699"/>
                </a:lnTo>
                <a:lnTo>
                  <a:pt x="202526" y="376809"/>
                </a:lnTo>
                <a:lnTo>
                  <a:pt x="203466" y="369189"/>
                </a:lnTo>
                <a:lnTo>
                  <a:pt x="203708" y="361569"/>
                </a:lnTo>
                <a:lnTo>
                  <a:pt x="202184" y="362839"/>
                </a:lnTo>
                <a:lnTo>
                  <a:pt x="198323" y="384429"/>
                </a:lnTo>
                <a:lnTo>
                  <a:pt x="201129" y="386969"/>
                </a:lnTo>
                <a:lnTo>
                  <a:pt x="200431" y="387223"/>
                </a:lnTo>
                <a:lnTo>
                  <a:pt x="200431" y="398399"/>
                </a:lnTo>
                <a:lnTo>
                  <a:pt x="200431" y="403479"/>
                </a:lnTo>
                <a:lnTo>
                  <a:pt x="198323" y="403479"/>
                </a:lnTo>
                <a:lnTo>
                  <a:pt x="198666" y="402209"/>
                </a:lnTo>
                <a:lnTo>
                  <a:pt x="198831" y="399669"/>
                </a:lnTo>
                <a:lnTo>
                  <a:pt x="198907" y="398399"/>
                </a:lnTo>
                <a:lnTo>
                  <a:pt x="198907" y="397129"/>
                </a:lnTo>
                <a:lnTo>
                  <a:pt x="200190" y="397129"/>
                </a:lnTo>
                <a:lnTo>
                  <a:pt x="200431" y="398399"/>
                </a:lnTo>
                <a:lnTo>
                  <a:pt x="200431" y="387223"/>
                </a:lnTo>
                <a:lnTo>
                  <a:pt x="197497" y="388239"/>
                </a:lnTo>
                <a:lnTo>
                  <a:pt x="196799" y="386562"/>
                </a:lnTo>
                <a:lnTo>
                  <a:pt x="196799" y="406019"/>
                </a:lnTo>
                <a:lnTo>
                  <a:pt x="194462" y="406019"/>
                </a:lnTo>
                <a:lnTo>
                  <a:pt x="194462" y="402209"/>
                </a:lnTo>
                <a:lnTo>
                  <a:pt x="194462" y="399669"/>
                </a:lnTo>
                <a:lnTo>
                  <a:pt x="196570" y="399669"/>
                </a:lnTo>
                <a:lnTo>
                  <a:pt x="196684" y="403479"/>
                </a:lnTo>
                <a:lnTo>
                  <a:pt x="196799" y="406019"/>
                </a:lnTo>
                <a:lnTo>
                  <a:pt x="196799" y="386562"/>
                </a:lnTo>
                <a:lnTo>
                  <a:pt x="196443" y="385699"/>
                </a:lnTo>
                <a:lnTo>
                  <a:pt x="197739" y="374269"/>
                </a:lnTo>
                <a:lnTo>
                  <a:pt x="196799" y="372999"/>
                </a:lnTo>
                <a:lnTo>
                  <a:pt x="191300" y="393319"/>
                </a:lnTo>
                <a:lnTo>
                  <a:pt x="193052" y="379349"/>
                </a:lnTo>
                <a:lnTo>
                  <a:pt x="188493" y="393319"/>
                </a:lnTo>
                <a:lnTo>
                  <a:pt x="187439" y="393319"/>
                </a:lnTo>
                <a:lnTo>
                  <a:pt x="187439" y="394589"/>
                </a:lnTo>
                <a:lnTo>
                  <a:pt x="187439" y="395859"/>
                </a:lnTo>
                <a:lnTo>
                  <a:pt x="186499" y="398399"/>
                </a:lnTo>
                <a:lnTo>
                  <a:pt x="185445" y="398399"/>
                </a:lnTo>
                <a:lnTo>
                  <a:pt x="185915" y="394589"/>
                </a:lnTo>
                <a:lnTo>
                  <a:pt x="187439" y="394589"/>
                </a:lnTo>
                <a:lnTo>
                  <a:pt x="187439" y="393319"/>
                </a:lnTo>
                <a:lnTo>
                  <a:pt x="186740" y="393319"/>
                </a:lnTo>
                <a:lnTo>
                  <a:pt x="189077" y="381889"/>
                </a:lnTo>
                <a:lnTo>
                  <a:pt x="181356" y="402209"/>
                </a:lnTo>
                <a:lnTo>
                  <a:pt x="179133" y="403479"/>
                </a:lnTo>
                <a:lnTo>
                  <a:pt x="178777" y="402209"/>
                </a:lnTo>
                <a:lnTo>
                  <a:pt x="180657" y="398399"/>
                </a:lnTo>
                <a:lnTo>
                  <a:pt x="185572" y="384429"/>
                </a:lnTo>
                <a:lnTo>
                  <a:pt x="183934" y="384429"/>
                </a:lnTo>
                <a:lnTo>
                  <a:pt x="180771" y="394589"/>
                </a:lnTo>
                <a:lnTo>
                  <a:pt x="178435" y="402209"/>
                </a:lnTo>
                <a:lnTo>
                  <a:pt x="174688" y="404749"/>
                </a:lnTo>
                <a:lnTo>
                  <a:pt x="173393" y="404749"/>
                </a:lnTo>
                <a:lnTo>
                  <a:pt x="178777" y="395859"/>
                </a:lnTo>
                <a:lnTo>
                  <a:pt x="179603" y="390779"/>
                </a:lnTo>
                <a:lnTo>
                  <a:pt x="179832" y="386969"/>
                </a:lnTo>
                <a:lnTo>
                  <a:pt x="177025" y="395859"/>
                </a:lnTo>
                <a:lnTo>
                  <a:pt x="174104" y="402209"/>
                </a:lnTo>
                <a:lnTo>
                  <a:pt x="168948" y="407289"/>
                </a:lnTo>
                <a:lnTo>
                  <a:pt x="168249" y="406019"/>
                </a:lnTo>
                <a:lnTo>
                  <a:pt x="169189" y="403479"/>
                </a:lnTo>
                <a:lnTo>
                  <a:pt x="172224" y="398399"/>
                </a:lnTo>
                <a:lnTo>
                  <a:pt x="175031" y="390779"/>
                </a:lnTo>
                <a:lnTo>
                  <a:pt x="173748" y="389509"/>
                </a:lnTo>
                <a:lnTo>
                  <a:pt x="173050" y="389509"/>
                </a:lnTo>
                <a:lnTo>
                  <a:pt x="172224" y="392049"/>
                </a:lnTo>
                <a:lnTo>
                  <a:pt x="170472" y="398399"/>
                </a:lnTo>
                <a:lnTo>
                  <a:pt x="168605" y="403479"/>
                </a:lnTo>
                <a:lnTo>
                  <a:pt x="165328" y="407289"/>
                </a:lnTo>
                <a:lnTo>
                  <a:pt x="168605" y="394589"/>
                </a:lnTo>
                <a:lnTo>
                  <a:pt x="168135" y="393319"/>
                </a:lnTo>
                <a:lnTo>
                  <a:pt x="165798" y="400939"/>
                </a:lnTo>
                <a:lnTo>
                  <a:pt x="162636" y="407289"/>
                </a:lnTo>
                <a:lnTo>
                  <a:pt x="158305" y="411099"/>
                </a:lnTo>
                <a:lnTo>
                  <a:pt x="160413" y="411099"/>
                </a:lnTo>
                <a:lnTo>
                  <a:pt x="166052" y="408559"/>
                </a:lnTo>
                <a:lnTo>
                  <a:pt x="172478" y="407289"/>
                </a:lnTo>
                <a:lnTo>
                  <a:pt x="186740" y="404749"/>
                </a:lnTo>
                <a:lnTo>
                  <a:pt x="188722" y="403479"/>
                </a:lnTo>
                <a:lnTo>
                  <a:pt x="190830" y="402209"/>
                </a:lnTo>
                <a:lnTo>
                  <a:pt x="192112" y="403479"/>
                </a:lnTo>
                <a:lnTo>
                  <a:pt x="190360" y="408559"/>
                </a:lnTo>
                <a:lnTo>
                  <a:pt x="188493" y="406019"/>
                </a:lnTo>
                <a:lnTo>
                  <a:pt x="187553" y="409829"/>
                </a:lnTo>
                <a:lnTo>
                  <a:pt x="185915" y="413639"/>
                </a:lnTo>
                <a:lnTo>
                  <a:pt x="183807" y="414909"/>
                </a:lnTo>
                <a:lnTo>
                  <a:pt x="183108" y="408559"/>
                </a:lnTo>
                <a:lnTo>
                  <a:pt x="179019" y="417449"/>
                </a:lnTo>
                <a:lnTo>
                  <a:pt x="176212" y="422529"/>
                </a:lnTo>
                <a:lnTo>
                  <a:pt x="175856" y="418719"/>
                </a:lnTo>
                <a:lnTo>
                  <a:pt x="176555" y="413639"/>
                </a:lnTo>
                <a:lnTo>
                  <a:pt x="173520" y="416179"/>
                </a:lnTo>
                <a:lnTo>
                  <a:pt x="171411" y="419989"/>
                </a:lnTo>
                <a:lnTo>
                  <a:pt x="170586" y="423799"/>
                </a:lnTo>
                <a:lnTo>
                  <a:pt x="169075" y="423799"/>
                </a:lnTo>
                <a:lnTo>
                  <a:pt x="168948" y="422529"/>
                </a:lnTo>
                <a:lnTo>
                  <a:pt x="169075" y="418719"/>
                </a:lnTo>
                <a:lnTo>
                  <a:pt x="169303" y="416179"/>
                </a:lnTo>
                <a:lnTo>
                  <a:pt x="166725" y="426339"/>
                </a:lnTo>
                <a:lnTo>
                  <a:pt x="164388" y="426339"/>
                </a:lnTo>
                <a:lnTo>
                  <a:pt x="163918" y="423799"/>
                </a:lnTo>
                <a:lnTo>
                  <a:pt x="165214" y="418719"/>
                </a:lnTo>
                <a:lnTo>
                  <a:pt x="163106" y="423799"/>
                </a:lnTo>
                <a:lnTo>
                  <a:pt x="161340" y="427609"/>
                </a:lnTo>
                <a:lnTo>
                  <a:pt x="160528" y="427609"/>
                </a:lnTo>
                <a:lnTo>
                  <a:pt x="159473" y="426339"/>
                </a:lnTo>
                <a:lnTo>
                  <a:pt x="159245" y="423799"/>
                </a:lnTo>
                <a:lnTo>
                  <a:pt x="160058" y="419989"/>
                </a:lnTo>
                <a:lnTo>
                  <a:pt x="157480" y="425069"/>
                </a:lnTo>
                <a:lnTo>
                  <a:pt x="157480" y="428879"/>
                </a:lnTo>
                <a:lnTo>
                  <a:pt x="156438" y="430149"/>
                </a:lnTo>
                <a:lnTo>
                  <a:pt x="154914" y="430149"/>
                </a:lnTo>
                <a:lnTo>
                  <a:pt x="155613" y="423799"/>
                </a:lnTo>
                <a:lnTo>
                  <a:pt x="155613" y="422529"/>
                </a:lnTo>
                <a:lnTo>
                  <a:pt x="154673" y="423799"/>
                </a:lnTo>
                <a:lnTo>
                  <a:pt x="151638" y="431419"/>
                </a:lnTo>
                <a:lnTo>
                  <a:pt x="149758" y="432689"/>
                </a:lnTo>
                <a:lnTo>
                  <a:pt x="149301" y="430149"/>
                </a:lnTo>
                <a:lnTo>
                  <a:pt x="149529" y="426339"/>
                </a:lnTo>
                <a:lnTo>
                  <a:pt x="146723" y="427609"/>
                </a:lnTo>
                <a:lnTo>
                  <a:pt x="147421" y="432689"/>
                </a:lnTo>
                <a:lnTo>
                  <a:pt x="145440" y="435229"/>
                </a:lnTo>
                <a:lnTo>
                  <a:pt x="143802" y="433959"/>
                </a:lnTo>
                <a:lnTo>
                  <a:pt x="143802" y="428879"/>
                </a:lnTo>
                <a:lnTo>
                  <a:pt x="142506" y="433959"/>
                </a:lnTo>
                <a:lnTo>
                  <a:pt x="141224" y="436499"/>
                </a:lnTo>
                <a:lnTo>
                  <a:pt x="139471" y="436499"/>
                </a:lnTo>
                <a:lnTo>
                  <a:pt x="138887" y="427609"/>
                </a:lnTo>
                <a:lnTo>
                  <a:pt x="138061" y="431419"/>
                </a:lnTo>
                <a:lnTo>
                  <a:pt x="137007" y="435229"/>
                </a:lnTo>
                <a:lnTo>
                  <a:pt x="135483" y="437769"/>
                </a:lnTo>
                <a:lnTo>
                  <a:pt x="133146" y="431419"/>
                </a:lnTo>
                <a:lnTo>
                  <a:pt x="132092" y="436499"/>
                </a:lnTo>
                <a:lnTo>
                  <a:pt x="130225" y="437769"/>
                </a:lnTo>
                <a:lnTo>
                  <a:pt x="128701" y="436499"/>
                </a:lnTo>
                <a:lnTo>
                  <a:pt x="127647" y="432689"/>
                </a:lnTo>
                <a:lnTo>
                  <a:pt x="127419" y="440309"/>
                </a:lnTo>
                <a:lnTo>
                  <a:pt x="126593" y="446659"/>
                </a:lnTo>
                <a:lnTo>
                  <a:pt x="121450" y="450469"/>
                </a:lnTo>
                <a:lnTo>
                  <a:pt x="122034" y="453009"/>
                </a:lnTo>
                <a:lnTo>
                  <a:pt x="116535" y="464439"/>
                </a:lnTo>
                <a:lnTo>
                  <a:pt x="124841" y="451739"/>
                </a:lnTo>
                <a:lnTo>
                  <a:pt x="126593" y="451739"/>
                </a:lnTo>
                <a:lnTo>
                  <a:pt x="127266" y="452780"/>
                </a:lnTo>
                <a:lnTo>
                  <a:pt x="127317" y="453491"/>
                </a:lnTo>
                <a:lnTo>
                  <a:pt x="126593" y="456819"/>
                </a:lnTo>
                <a:lnTo>
                  <a:pt x="118059" y="470789"/>
                </a:lnTo>
                <a:lnTo>
                  <a:pt x="116763" y="472059"/>
                </a:lnTo>
                <a:lnTo>
                  <a:pt x="116179" y="472059"/>
                </a:lnTo>
                <a:lnTo>
                  <a:pt x="117348" y="473329"/>
                </a:lnTo>
                <a:lnTo>
                  <a:pt x="116649" y="478409"/>
                </a:lnTo>
                <a:lnTo>
                  <a:pt x="114541" y="479679"/>
                </a:lnTo>
                <a:lnTo>
                  <a:pt x="114782" y="482219"/>
                </a:lnTo>
                <a:lnTo>
                  <a:pt x="112204" y="483489"/>
                </a:lnTo>
                <a:lnTo>
                  <a:pt x="112204" y="487299"/>
                </a:lnTo>
                <a:lnTo>
                  <a:pt x="109867" y="488569"/>
                </a:lnTo>
                <a:lnTo>
                  <a:pt x="112204" y="493649"/>
                </a:lnTo>
                <a:lnTo>
                  <a:pt x="109397" y="497459"/>
                </a:lnTo>
                <a:lnTo>
                  <a:pt x="103670" y="494919"/>
                </a:lnTo>
                <a:lnTo>
                  <a:pt x="101904" y="501269"/>
                </a:lnTo>
                <a:lnTo>
                  <a:pt x="94716" y="497725"/>
                </a:lnTo>
                <a:lnTo>
                  <a:pt x="95123" y="498729"/>
                </a:lnTo>
                <a:lnTo>
                  <a:pt x="100850" y="503809"/>
                </a:lnTo>
                <a:lnTo>
                  <a:pt x="104952" y="508889"/>
                </a:lnTo>
                <a:lnTo>
                  <a:pt x="106946" y="516509"/>
                </a:lnTo>
                <a:lnTo>
                  <a:pt x="108343" y="526669"/>
                </a:lnTo>
                <a:lnTo>
                  <a:pt x="106248" y="529196"/>
                </a:lnTo>
                <a:lnTo>
                  <a:pt x="106006" y="533019"/>
                </a:lnTo>
                <a:lnTo>
                  <a:pt x="107289" y="538099"/>
                </a:lnTo>
                <a:lnTo>
                  <a:pt x="110947" y="540639"/>
                </a:lnTo>
                <a:lnTo>
                  <a:pt x="116382" y="543179"/>
                </a:lnTo>
                <a:lnTo>
                  <a:pt x="123444" y="544449"/>
                </a:lnTo>
                <a:lnTo>
                  <a:pt x="133261" y="544449"/>
                </a:lnTo>
                <a:lnTo>
                  <a:pt x="133032" y="543179"/>
                </a:lnTo>
                <a:lnTo>
                  <a:pt x="133032" y="541909"/>
                </a:lnTo>
                <a:lnTo>
                  <a:pt x="133223" y="540639"/>
                </a:lnTo>
                <a:lnTo>
                  <a:pt x="133781" y="536829"/>
                </a:lnTo>
                <a:lnTo>
                  <a:pt x="133972" y="535559"/>
                </a:lnTo>
                <a:lnTo>
                  <a:pt x="130225" y="531749"/>
                </a:lnTo>
                <a:lnTo>
                  <a:pt x="126860" y="526669"/>
                </a:lnTo>
                <a:lnTo>
                  <a:pt x="126009" y="525399"/>
                </a:lnTo>
                <a:lnTo>
                  <a:pt x="123317" y="522630"/>
                </a:lnTo>
                <a:lnTo>
                  <a:pt x="123317" y="524129"/>
                </a:lnTo>
                <a:lnTo>
                  <a:pt x="122389" y="526669"/>
                </a:lnTo>
                <a:lnTo>
                  <a:pt x="121208" y="526491"/>
                </a:lnTo>
                <a:lnTo>
                  <a:pt x="121208" y="534289"/>
                </a:lnTo>
                <a:lnTo>
                  <a:pt x="120751" y="535559"/>
                </a:lnTo>
                <a:lnTo>
                  <a:pt x="119697" y="535559"/>
                </a:lnTo>
                <a:lnTo>
                  <a:pt x="118872" y="536829"/>
                </a:lnTo>
                <a:lnTo>
                  <a:pt x="117944" y="535559"/>
                </a:lnTo>
                <a:lnTo>
                  <a:pt x="117589" y="533019"/>
                </a:lnTo>
                <a:lnTo>
                  <a:pt x="117589" y="531749"/>
                </a:lnTo>
                <a:lnTo>
                  <a:pt x="118059" y="530479"/>
                </a:lnTo>
                <a:lnTo>
                  <a:pt x="119926" y="530479"/>
                </a:lnTo>
                <a:lnTo>
                  <a:pt x="120751" y="531749"/>
                </a:lnTo>
                <a:lnTo>
                  <a:pt x="121208" y="534289"/>
                </a:lnTo>
                <a:lnTo>
                  <a:pt x="121208" y="526491"/>
                </a:lnTo>
                <a:lnTo>
                  <a:pt x="117005" y="525830"/>
                </a:lnTo>
                <a:lnTo>
                  <a:pt x="117005" y="539369"/>
                </a:lnTo>
                <a:lnTo>
                  <a:pt x="117005" y="540639"/>
                </a:lnTo>
                <a:lnTo>
                  <a:pt x="113957" y="538099"/>
                </a:lnTo>
                <a:lnTo>
                  <a:pt x="114896" y="540639"/>
                </a:lnTo>
                <a:lnTo>
                  <a:pt x="111391" y="540639"/>
                </a:lnTo>
                <a:lnTo>
                  <a:pt x="109867" y="539369"/>
                </a:lnTo>
                <a:lnTo>
                  <a:pt x="107289" y="535559"/>
                </a:lnTo>
                <a:lnTo>
                  <a:pt x="106705" y="531749"/>
                </a:lnTo>
                <a:lnTo>
                  <a:pt x="108813" y="529196"/>
                </a:lnTo>
                <a:lnTo>
                  <a:pt x="110921" y="525399"/>
                </a:lnTo>
                <a:lnTo>
                  <a:pt x="113258" y="526669"/>
                </a:lnTo>
                <a:lnTo>
                  <a:pt x="114541" y="530479"/>
                </a:lnTo>
                <a:lnTo>
                  <a:pt x="111975" y="530479"/>
                </a:lnTo>
                <a:lnTo>
                  <a:pt x="115011" y="531749"/>
                </a:lnTo>
                <a:lnTo>
                  <a:pt x="116763" y="534289"/>
                </a:lnTo>
                <a:lnTo>
                  <a:pt x="116763" y="535559"/>
                </a:lnTo>
                <a:lnTo>
                  <a:pt x="112903" y="535559"/>
                </a:lnTo>
                <a:lnTo>
                  <a:pt x="115709" y="536829"/>
                </a:lnTo>
                <a:lnTo>
                  <a:pt x="117005" y="539369"/>
                </a:lnTo>
                <a:lnTo>
                  <a:pt x="117005" y="525830"/>
                </a:lnTo>
                <a:lnTo>
                  <a:pt x="114312" y="525399"/>
                </a:lnTo>
                <a:lnTo>
                  <a:pt x="111734" y="525399"/>
                </a:lnTo>
                <a:lnTo>
                  <a:pt x="110210" y="522859"/>
                </a:lnTo>
                <a:lnTo>
                  <a:pt x="110210" y="519049"/>
                </a:lnTo>
                <a:lnTo>
                  <a:pt x="107530" y="508889"/>
                </a:lnTo>
                <a:lnTo>
                  <a:pt x="110921" y="507619"/>
                </a:lnTo>
                <a:lnTo>
                  <a:pt x="111620" y="508889"/>
                </a:lnTo>
                <a:lnTo>
                  <a:pt x="112788" y="512699"/>
                </a:lnTo>
                <a:lnTo>
                  <a:pt x="115595" y="515239"/>
                </a:lnTo>
                <a:lnTo>
                  <a:pt x="117475" y="517779"/>
                </a:lnTo>
                <a:lnTo>
                  <a:pt x="117475" y="519049"/>
                </a:lnTo>
                <a:lnTo>
                  <a:pt x="123317" y="524129"/>
                </a:lnTo>
                <a:lnTo>
                  <a:pt x="123317" y="522630"/>
                </a:lnTo>
                <a:lnTo>
                  <a:pt x="118630" y="517779"/>
                </a:lnTo>
                <a:lnTo>
                  <a:pt x="114566" y="508889"/>
                </a:lnTo>
                <a:lnTo>
                  <a:pt x="114376" y="507619"/>
                </a:lnTo>
                <a:lnTo>
                  <a:pt x="113487" y="501269"/>
                </a:lnTo>
                <a:lnTo>
                  <a:pt x="114312" y="497459"/>
                </a:lnTo>
                <a:lnTo>
                  <a:pt x="115125" y="493649"/>
                </a:lnTo>
                <a:lnTo>
                  <a:pt x="116890" y="491109"/>
                </a:lnTo>
                <a:lnTo>
                  <a:pt x="124485" y="493649"/>
                </a:lnTo>
                <a:lnTo>
                  <a:pt x="132702" y="496189"/>
                </a:lnTo>
                <a:lnTo>
                  <a:pt x="141185" y="498729"/>
                </a:lnTo>
                <a:lnTo>
                  <a:pt x="149644" y="499999"/>
                </a:lnTo>
                <a:lnTo>
                  <a:pt x="147091" y="507619"/>
                </a:lnTo>
                <a:lnTo>
                  <a:pt x="162471" y="543179"/>
                </a:lnTo>
                <a:lnTo>
                  <a:pt x="181356" y="546989"/>
                </a:lnTo>
                <a:lnTo>
                  <a:pt x="194945" y="541909"/>
                </a:lnTo>
                <a:lnTo>
                  <a:pt x="203860" y="533019"/>
                </a:lnTo>
                <a:lnTo>
                  <a:pt x="204216" y="531749"/>
                </a:lnTo>
                <a:lnTo>
                  <a:pt x="205981" y="525399"/>
                </a:lnTo>
                <a:lnTo>
                  <a:pt x="207048" y="521589"/>
                </a:lnTo>
                <a:lnTo>
                  <a:pt x="207403" y="520319"/>
                </a:lnTo>
                <a:lnTo>
                  <a:pt x="206235" y="512699"/>
                </a:lnTo>
                <a:lnTo>
                  <a:pt x="206044" y="511429"/>
                </a:lnTo>
                <a:lnTo>
                  <a:pt x="205460" y="507619"/>
                </a:lnTo>
                <a:lnTo>
                  <a:pt x="204876" y="503809"/>
                </a:lnTo>
                <a:lnTo>
                  <a:pt x="209867" y="501269"/>
                </a:lnTo>
                <a:lnTo>
                  <a:pt x="212356" y="499999"/>
                </a:lnTo>
                <a:lnTo>
                  <a:pt x="217271" y="499999"/>
                </a:lnTo>
                <a:lnTo>
                  <a:pt x="219849" y="505079"/>
                </a:lnTo>
                <a:lnTo>
                  <a:pt x="219608" y="515239"/>
                </a:lnTo>
                <a:lnTo>
                  <a:pt x="224180" y="511429"/>
                </a:lnTo>
                <a:lnTo>
                  <a:pt x="224409" y="522859"/>
                </a:lnTo>
                <a:lnTo>
                  <a:pt x="216789" y="530479"/>
                </a:lnTo>
                <a:lnTo>
                  <a:pt x="213004" y="536829"/>
                </a:lnTo>
                <a:lnTo>
                  <a:pt x="214045" y="543179"/>
                </a:lnTo>
                <a:lnTo>
                  <a:pt x="220903" y="548259"/>
                </a:lnTo>
                <a:lnTo>
                  <a:pt x="227926" y="554609"/>
                </a:lnTo>
                <a:lnTo>
                  <a:pt x="224066" y="557149"/>
                </a:lnTo>
                <a:lnTo>
                  <a:pt x="214934" y="558419"/>
                </a:lnTo>
                <a:lnTo>
                  <a:pt x="205460" y="555879"/>
                </a:lnTo>
                <a:lnTo>
                  <a:pt x="198437" y="555879"/>
                </a:lnTo>
                <a:lnTo>
                  <a:pt x="197154" y="564769"/>
                </a:lnTo>
                <a:lnTo>
                  <a:pt x="188379" y="564769"/>
                </a:lnTo>
                <a:lnTo>
                  <a:pt x="185801" y="569849"/>
                </a:lnTo>
                <a:lnTo>
                  <a:pt x="186156" y="577469"/>
                </a:lnTo>
                <a:lnTo>
                  <a:pt x="188722" y="572389"/>
                </a:lnTo>
                <a:lnTo>
                  <a:pt x="193636" y="571119"/>
                </a:lnTo>
                <a:lnTo>
                  <a:pt x="196215" y="572389"/>
                </a:lnTo>
                <a:lnTo>
                  <a:pt x="200774" y="572389"/>
                </a:lnTo>
                <a:lnTo>
                  <a:pt x="205689" y="573659"/>
                </a:lnTo>
                <a:lnTo>
                  <a:pt x="209905" y="572389"/>
                </a:lnTo>
                <a:lnTo>
                  <a:pt x="211836" y="571119"/>
                </a:lnTo>
                <a:lnTo>
                  <a:pt x="213766" y="569849"/>
                </a:lnTo>
                <a:lnTo>
                  <a:pt x="218211" y="569849"/>
                </a:lnTo>
                <a:lnTo>
                  <a:pt x="223012" y="572389"/>
                </a:lnTo>
                <a:lnTo>
                  <a:pt x="225577" y="572389"/>
                </a:lnTo>
                <a:lnTo>
                  <a:pt x="227342" y="573659"/>
                </a:lnTo>
                <a:lnTo>
                  <a:pt x="228739" y="574929"/>
                </a:lnTo>
                <a:lnTo>
                  <a:pt x="232410" y="578739"/>
                </a:lnTo>
                <a:lnTo>
                  <a:pt x="239928" y="578739"/>
                </a:lnTo>
                <a:lnTo>
                  <a:pt x="247815" y="582549"/>
                </a:lnTo>
                <a:lnTo>
                  <a:pt x="256819" y="582549"/>
                </a:lnTo>
                <a:lnTo>
                  <a:pt x="257873" y="587629"/>
                </a:lnTo>
                <a:lnTo>
                  <a:pt x="259156" y="583819"/>
                </a:lnTo>
                <a:lnTo>
                  <a:pt x="260210" y="581279"/>
                </a:lnTo>
                <a:lnTo>
                  <a:pt x="259626" y="580009"/>
                </a:lnTo>
                <a:lnTo>
                  <a:pt x="257517" y="577469"/>
                </a:lnTo>
                <a:lnTo>
                  <a:pt x="254190" y="573659"/>
                </a:lnTo>
                <a:lnTo>
                  <a:pt x="253072" y="572389"/>
                </a:lnTo>
                <a:lnTo>
                  <a:pt x="260096" y="572389"/>
                </a:lnTo>
                <a:lnTo>
                  <a:pt x="272262" y="574929"/>
                </a:lnTo>
                <a:lnTo>
                  <a:pt x="278701" y="577469"/>
                </a:lnTo>
                <a:lnTo>
                  <a:pt x="284670" y="578739"/>
                </a:lnTo>
                <a:lnTo>
                  <a:pt x="289344" y="578739"/>
                </a:lnTo>
                <a:lnTo>
                  <a:pt x="294728" y="572389"/>
                </a:lnTo>
                <a:lnTo>
                  <a:pt x="296011" y="576199"/>
                </a:lnTo>
                <a:lnTo>
                  <a:pt x="296951" y="583819"/>
                </a:lnTo>
                <a:lnTo>
                  <a:pt x="300926" y="572389"/>
                </a:lnTo>
                <a:lnTo>
                  <a:pt x="298234" y="567309"/>
                </a:lnTo>
                <a:lnTo>
                  <a:pt x="291998" y="566559"/>
                </a:lnTo>
                <a:lnTo>
                  <a:pt x="294259" y="562229"/>
                </a:lnTo>
                <a:lnTo>
                  <a:pt x="297649" y="560959"/>
                </a:lnTo>
                <a:lnTo>
                  <a:pt x="300926" y="562229"/>
                </a:lnTo>
                <a:lnTo>
                  <a:pt x="304330" y="566039"/>
                </a:lnTo>
                <a:lnTo>
                  <a:pt x="305142" y="560959"/>
                </a:lnTo>
                <a:lnTo>
                  <a:pt x="304088" y="559689"/>
                </a:lnTo>
                <a:lnTo>
                  <a:pt x="303034" y="558419"/>
                </a:lnTo>
                <a:lnTo>
                  <a:pt x="301980" y="557149"/>
                </a:lnTo>
                <a:lnTo>
                  <a:pt x="295313" y="555879"/>
                </a:lnTo>
                <a:lnTo>
                  <a:pt x="293789" y="552069"/>
                </a:lnTo>
                <a:lnTo>
                  <a:pt x="290398" y="552069"/>
                </a:lnTo>
                <a:lnTo>
                  <a:pt x="290004" y="552399"/>
                </a:lnTo>
                <a:lnTo>
                  <a:pt x="290004" y="566318"/>
                </a:lnTo>
                <a:lnTo>
                  <a:pt x="287705" y="566039"/>
                </a:lnTo>
                <a:lnTo>
                  <a:pt x="289585" y="560959"/>
                </a:lnTo>
                <a:lnTo>
                  <a:pt x="290004" y="566318"/>
                </a:lnTo>
                <a:lnTo>
                  <a:pt x="290004" y="552399"/>
                </a:lnTo>
                <a:lnTo>
                  <a:pt x="285838" y="555879"/>
                </a:lnTo>
                <a:lnTo>
                  <a:pt x="282968" y="554609"/>
                </a:lnTo>
                <a:lnTo>
                  <a:pt x="277063" y="552005"/>
                </a:lnTo>
                <a:lnTo>
                  <a:pt x="277063" y="563499"/>
                </a:lnTo>
                <a:lnTo>
                  <a:pt x="275539" y="564769"/>
                </a:lnTo>
                <a:lnTo>
                  <a:pt x="271564" y="566039"/>
                </a:lnTo>
                <a:lnTo>
                  <a:pt x="269455" y="566039"/>
                </a:lnTo>
                <a:lnTo>
                  <a:pt x="269100" y="564769"/>
                </a:lnTo>
                <a:lnTo>
                  <a:pt x="268871" y="564769"/>
                </a:lnTo>
                <a:lnTo>
                  <a:pt x="270154" y="563499"/>
                </a:lnTo>
                <a:lnTo>
                  <a:pt x="272148" y="562229"/>
                </a:lnTo>
                <a:lnTo>
                  <a:pt x="274256" y="560959"/>
                </a:lnTo>
                <a:lnTo>
                  <a:pt x="276364" y="560959"/>
                </a:lnTo>
                <a:lnTo>
                  <a:pt x="276593" y="562229"/>
                </a:lnTo>
                <a:lnTo>
                  <a:pt x="277063" y="563499"/>
                </a:lnTo>
                <a:lnTo>
                  <a:pt x="277063" y="552005"/>
                </a:lnTo>
                <a:lnTo>
                  <a:pt x="274332" y="550799"/>
                </a:lnTo>
                <a:lnTo>
                  <a:pt x="272262" y="548322"/>
                </a:lnTo>
                <a:lnTo>
                  <a:pt x="272262" y="560959"/>
                </a:lnTo>
                <a:lnTo>
                  <a:pt x="271335" y="562229"/>
                </a:lnTo>
                <a:lnTo>
                  <a:pt x="269697" y="562229"/>
                </a:lnTo>
                <a:lnTo>
                  <a:pt x="268058" y="563499"/>
                </a:lnTo>
                <a:lnTo>
                  <a:pt x="266534" y="562229"/>
                </a:lnTo>
                <a:lnTo>
                  <a:pt x="266293" y="562229"/>
                </a:lnTo>
                <a:lnTo>
                  <a:pt x="265836" y="560959"/>
                </a:lnTo>
                <a:lnTo>
                  <a:pt x="267119" y="560959"/>
                </a:lnTo>
                <a:lnTo>
                  <a:pt x="268643" y="559689"/>
                </a:lnTo>
                <a:lnTo>
                  <a:pt x="271792" y="559689"/>
                </a:lnTo>
                <a:lnTo>
                  <a:pt x="272262" y="560959"/>
                </a:lnTo>
                <a:lnTo>
                  <a:pt x="272262" y="548322"/>
                </a:lnTo>
                <a:lnTo>
                  <a:pt x="269036" y="544449"/>
                </a:lnTo>
                <a:lnTo>
                  <a:pt x="269494" y="539369"/>
                </a:lnTo>
                <a:lnTo>
                  <a:pt x="272415" y="538099"/>
                </a:lnTo>
                <a:lnTo>
                  <a:pt x="281152" y="534289"/>
                </a:lnTo>
                <a:lnTo>
                  <a:pt x="283502" y="540639"/>
                </a:lnTo>
                <a:lnTo>
                  <a:pt x="288175" y="543179"/>
                </a:lnTo>
                <a:lnTo>
                  <a:pt x="291807" y="544449"/>
                </a:lnTo>
                <a:lnTo>
                  <a:pt x="293560" y="543179"/>
                </a:lnTo>
                <a:lnTo>
                  <a:pt x="298475" y="544449"/>
                </a:lnTo>
                <a:lnTo>
                  <a:pt x="303860" y="544449"/>
                </a:lnTo>
                <a:lnTo>
                  <a:pt x="308775" y="545719"/>
                </a:lnTo>
                <a:lnTo>
                  <a:pt x="312166" y="548259"/>
                </a:lnTo>
                <a:lnTo>
                  <a:pt x="316026" y="549529"/>
                </a:lnTo>
                <a:lnTo>
                  <a:pt x="318135" y="546989"/>
                </a:lnTo>
                <a:lnTo>
                  <a:pt x="320116" y="548259"/>
                </a:lnTo>
                <a:lnTo>
                  <a:pt x="322694" y="549529"/>
                </a:lnTo>
                <a:lnTo>
                  <a:pt x="325501" y="554609"/>
                </a:lnTo>
                <a:lnTo>
                  <a:pt x="328307" y="554609"/>
                </a:lnTo>
                <a:lnTo>
                  <a:pt x="330885" y="550799"/>
                </a:lnTo>
                <a:lnTo>
                  <a:pt x="336677" y="546989"/>
                </a:lnTo>
                <a:lnTo>
                  <a:pt x="338607" y="545719"/>
                </a:lnTo>
                <a:lnTo>
                  <a:pt x="350189" y="545719"/>
                </a:lnTo>
                <a:lnTo>
                  <a:pt x="349491" y="549529"/>
                </a:lnTo>
                <a:lnTo>
                  <a:pt x="349250" y="554609"/>
                </a:lnTo>
                <a:lnTo>
                  <a:pt x="350304" y="557149"/>
                </a:lnTo>
                <a:lnTo>
                  <a:pt x="352298" y="555879"/>
                </a:lnTo>
                <a:lnTo>
                  <a:pt x="354050" y="555879"/>
                </a:lnTo>
                <a:lnTo>
                  <a:pt x="354863" y="558419"/>
                </a:lnTo>
                <a:lnTo>
                  <a:pt x="354863" y="562229"/>
                </a:lnTo>
                <a:lnTo>
                  <a:pt x="347383" y="562229"/>
                </a:lnTo>
                <a:lnTo>
                  <a:pt x="342226" y="563499"/>
                </a:lnTo>
                <a:lnTo>
                  <a:pt x="342226" y="568579"/>
                </a:lnTo>
                <a:lnTo>
                  <a:pt x="335216" y="571119"/>
                </a:lnTo>
                <a:lnTo>
                  <a:pt x="335559" y="576199"/>
                </a:lnTo>
                <a:lnTo>
                  <a:pt x="338607" y="582549"/>
                </a:lnTo>
                <a:lnTo>
                  <a:pt x="340004" y="577469"/>
                </a:lnTo>
                <a:lnTo>
                  <a:pt x="344538" y="576199"/>
                </a:lnTo>
                <a:lnTo>
                  <a:pt x="351142" y="576199"/>
                </a:lnTo>
                <a:lnTo>
                  <a:pt x="358736" y="573659"/>
                </a:lnTo>
                <a:lnTo>
                  <a:pt x="365988" y="572389"/>
                </a:lnTo>
                <a:lnTo>
                  <a:pt x="366801" y="576199"/>
                </a:lnTo>
                <a:lnTo>
                  <a:pt x="370192" y="577469"/>
                </a:lnTo>
                <a:lnTo>
                  <a:pt x="376516" y="577469"/>
                </a:lnTo>
                <a:lnTo>
                  <a:pt x="378853" y="576199"/>
                </a:lnTo>
                <a:lnTo>
                  <a:pt x="384822" y="576199"/>
                </a:lnTo>
                <a:lnTo>
                  <a:pt x="393801" y="574929"/>
                </a:lnTo>
                <a:lnTo>
                  <a:pt x="401802" y="574929"/>
                </a:lnTo>
                <a:lnTo>
                  <a:pt x="408863" y="577469"/>
                </a:lnTo>
                <a:lnTo>
                  <a:pt x="415010" y="583819"/>
                </a:lnTo>
                <a:lnTo>
                  <a:pt x="416534" y="581279"/>
                </a:lnTo>
                <a:lnTo>
                  <a:pt x="416293" y="577469"/>
                </a:lnTo>
                <a:lnTo>
                  <a:pt x="414312" y="574929"/>
                </a:lnTo>
                <a:lnTo>
                  <a:pt x="418617" y="572389"/>
                </a:lnTo>
                <a:lnTo>
                  <a:pt x="420776" y="571119"/>
                </a:lnTo>
                <a:lnTo>
                  <a:pt x="426021" y="571119"/>
                </a:lnTo>
                <a:lnTo>
                  <a:pt x="428574" y="574929"/>
                </a:lnTo>
                <a:lnTo>
                  <a:pt x="426948" y="580009"/>
                </a:lnTo>
                <a:lnTo>
                  <a:pt x="432092" y="577469"/>
                </a:lnTo>
                <a:lnTo>
                  <a:pt x="435698" y="568579"/>
                </a:lnTo>
                <a:lnTo>
                  <a:pt x="436206" y="567309"/>
                </a:lnTo>
                <a:lnTo>
                  <a:pt x="437235" y="564769"/>
                </a:lnTo>
                <a:lnTo>
                  <a:pt x="430568" y="564769"/>
                </a:lnTo>
                <a:lnTo>
                  <a:pt x="434022" y="562229"/>
                </a:lnTo>
                <a:lnTo>
                  <a:pt x="438492" y="562229"/>
                </a:lnTo>
                <a:lnTo>
                  <a:pt x="441794" y="564769"/>
                </a:lnTo>
                <a:lnTo>
                  <a:pt x="441680" y="569849"/>
                </a:lnTo>
                <a:lnTo>
                  <a:pt x="446595" y="567309"/>
                </a:lnTo>
                <a:lnTo>
                  <a:pt x="447421" y="563499"/>
                </a:lnTo>
                <a:lnTo>
                  <a:pt x="442937" y="559689"/>
                </a:lnTo>
                <a:lnTo>
                  <a:pt x="441452" y="558419"/>
                </a:lnTo>
                <a:lnTo>
                  <a:pt x="441045" y="555879"/>
                </a:lnTo>
                <a:lnTo>
                  <a:pt x="440842" y="554609"/>
                </a:lnTo>
                <a:lnTo>
                  <a:pt x="440626" y="553339"/>
                </a:lnTo>
                <a:lnTo>
                  <a:pt x="437007" y="552069"/>
                </a:lnTo>
                <a:lnTo>
                  <a:pt x="430568" y="554609"/>
                </a:lnTo>
                <a:lnTo>
                  <a:pt x="426948" y="548259"/>
                </a:lnTo>
                <a:lnTo>
                  <a:pt x="422376" y="548259"/>
                </a:lnTo>
                <a:lnTo>
                  <a:pt x="416179" y="553339"/>
                </a:lnTo>
                <a:lnTo>
                  <a:pt x="409981" y="555879"/>
                </a:lnTo>
                <a:lnTo>
                  <a:pt x="405879" y="555879"/>
                </a:lnTo>
                <a:lnTo>
                  <a:pt x="405879" y="562229"/>
                </a:lnTo>
                <a:lnTo>
                  <a:pt x="405765" y="563499"/>
                </a:lnTo>
                <a:lnTo>
                  <a:pt x="405650" y="567309"/>
                </a:lnTo>
                <a:lnTo>
                  <a:pt x="403072" y="564769"/>
                </a:lnTo>
                <a:lnTo>
                  <a:pt x="401789" y="566039"/>
                </a:lnTo>
                <a:lnTo>
                  <a:pt x="399973" y="564769"/>
                </a:lnTo>
                <a:lnTo>
                  <a:pt x="398157" y="563499"/>
                </a:lnTo>
                <a:lnTo>
                  <a:pt x="396875" y="564769"/>
                </a:lnTo>
                <a:lnTo>
                  <a:pt x="394296" y="564769"/>
                </a:lnTo>
                <a:lnTo>
                  <a:pt x="395351" y="562229"/>
                </a:lnTo>
                <a:lnTo>
                  <a:pt x="399097" y="559689"/>
                </a:lnTo>
                <a:lnTo>
                  <a:pt x="403771" y="562229"/>
                </a:lnTo>
                <a:lnTo>
                  <a:pt x="405879" y="562229"/>
                </a:lnTo>
                <a:lnTo>
                  <a:pt x="405879" y="555879"/>
                </a:lnTo>
                <a:lnTo>
                  <a:pt x="405066" y="555879"/>
                </a:lnTo>
                <a:lnTo>
                  <a:pt x="401904" y="552069"/>
                </a:lnTo>
                <a:lnTo>
                  <a:pt x="400265" y="549529"/>
                </a:lnTo>
                <a:lnTo>
                  <a:pt x="398627" y="546989"/>
                </a:lnTo>
                <a:lnTo>
                  <a:pt x="399034" y="545719"/>
                </a:lnTo>
                <a:lnTo>
                  <a:pt x="399453" y="544449"/>
                </a:lnTo>
                <a:lnTo>
                  <a:pt x="404012" y="545719"/>
                </a:lnTo>
                <a:lnTo>
                  <a:pt x="406349" y="546989"/>
                </a:lnTo>
                <a:lnTo>
                  <a:pt x="407403" y="543179"/>
                </a:lnTo>
                <a:lnTo>
                  <a:pt x="408813" y="540639"/>
                </a:lnTo>
                <a:lnTo>
                  <a:pt x="410210" y="538099"/>
                </a:lnTo>
                <a:lnTo>
                  <a:pt x="411264" y="535559"/>
                </a:lnTo>
                <a:lnTo>
                  <a:pt x="413372" y="534289"/>
                </a:lnTo>
                <a:lnTo>
                  <a:pt x="414896" y="531749"/>
                </a:lnTo>
                <a:lnTo>
                  <a:pt x="419735" y="529196"/>
                </a:lnTo>
                <a:lnTo>
                  <a:pt x="424345" y="525399"/>
                </a:lnTo>
                <a:lnTo>
                  <a:pt x="429006" y="520319"/>
                </a:lnTo>
                <a:lnTo>
                  <a:pt x="430657" y="517779"/>
                </a:lnTo>
                <a:lnTo>
                  <a:pt x="432308" y="515239"/>
                </a:lnTo>
                <a:lnTo>
                  <a:pt x="433959" y="512699"/>
                </a:lnTo>
                <a:lnTo>
                  <a:pt x="437172" y="508889"/>
                </a:lnTo>
                <a:lnTo>
                  <a:pt x="437743" y="507619"/>
                </a:lnTo>
                <a:lnTo>
                  <a:pt x="439458" y="503809"/>
                </a:lnTo>
                <a:lnTo>
                  <a:pt x="440867" y="496189"/>
                </a:lnTo>
                <a:lnTo>
                  <a:pt x="441452" y="486029"/>
                </a:lnTo>
                <a:lnTo>
                  <a:pt x="443560" y="487299"/>
                </a:lnTo>
                <a:lnTo>
                  <a:pt x="446125" y="486029"/>
                </a:lnTo>
                <a:lnTo>
                  <a:pt x="449402" y="483489"/>
                </a:lnTo>
                <a:lnTo>
                  <a:pt x="446011" y="483489"/>
                </a:lnTo>
                <a:lnTo>
                  <a:pt x="446011" y="479679"/>
                </a:lnTo>
                <a:lnTo>
                  <a:pt x="446011" y="477139"/>
                </a:lnTo>
                <a:lnTo>
                  <a:pt x="452450" y="477139"/>
                </a:lnTo>
                <a:lnTo>
                  <a:pt x="455028" y="475869"/>
                </a:lnTo>
                <a:lnTo>
                  <a:pt x="456082" y="474599"/>
                </a:lnTo>
                <a:lnTo>
                  <a:pt x="455841" y="473329"/>
                </a:lnTo>
                <a:lnTo>
                  <a:pt x="453263" y="473329"/>
                </a:lnTo>
                <a:lnTo>
                  <a:pt x="451396" y="470789"/>
                </a:lnTo>
                <a:lnTo>
                  <a:pt x="450583" y="466979"/>
                </a:lnTo>
                <a:lnTo>
                  <a:pt x="449529" y="464972"/>
                </a:lnTo>
                <a:lnTo>
                  <a:pt x="449529" y="473329"/>
                </a:lnTo>
                <a:lnTo>
                  <a:pt x="445897" y="473329"/>
                </a:lnTo>
                <a:lnTo>
                  <a:pt x="441566" y="470789"/>
                </a:lnTo>
                <a:lnTo>
                  <a:pt x="436537" y="465709"/>
                </a:lnTo>
                <a:lnTo>
                  <a:pt x="440982" y="472059"/>
                </a:lnTo>
                <a:lnTo>
                  <a:pt x="443788" y="477139"/>
                </a:lnTo>
                <a:lnTo>
                  <a:pt x="442734" y="479679"/>
                </a:lnTo>
                <a:lnTo>
                  <a:pt x="436308" y="477139"/>
                </a:lnTo>
                <a:lnTo>
                  <a:pt x="435800" y="473138"/>
                </a:lnTo>
                <a:lnTo>
                  <a:pt x="434784" y="477139"/>
                </a:lnTo>
                <a:lnTo>
                  <a:pt x="433489" y="475869"/>
                </a:lnTo>
                <a:lnTo>
                  <a:pt x="432206" y="474599"/>
                </a:lnTo>
                <a:lnTo>
                  <a:pt x="430923" y="469519"/>
                </a:lnTo>
                <a:lnTo>
                  <a:pt x="430923" y="461899"/>
                </a:lnTo>
                <a:lnTo>
                  <a:pt x="433489" y="463169"/>
                </a:lnTo>
                <a:lnTo>
                  <a:pt x="434022" y="461899"/>
                </a:lnTo>
                <a:lnTo>
                  <a:pt x="434543" y="460629"/>
                </a:lnTo>
                <a:lnTo>
                  <a:pt x="434428" y="455549"/>
                </a:lnTo>
                <a:lnTo>
                  <a:pt x="434086" y="451739"/>
                </a:lnTo>
                <a:lnTo>
                  <a:pt x="431736" y="451739"/>
                </a:lnTo>
                <a:lnTo>
                  <a:pt x="432092" y="455549"/>
                </a:lnTo>
                <a:lnTo>
                  <a:pt x="432206" y="459359"/>
                </a:lnTo>
                <a:lnTo>
                  <a:pt x="429869" y="460629"/>
                </a:lnTo>
                <a:lnTo>
                  <a:pt x="422960" y="456819"/>
                </a:lnTo>
                <a:lnTo>
                  <a:pt x="421906" y="458089"/>
                </a:lnTo>
                <a:lnTo>
                  <a:pt x="423430" y="459359"/>
                </a:lnTo>
                <a:lnTo>
                  <a:pt x="427291" y="461899"/>
                </a:lnTo>
                <a:lnTo>
                  <a:pt x="427062" y="465709"/>
                </a:lnTo>
                <a:lnTo>
                  <a:pt x="429044" y="461899"/>
                </a:lnTo>
                <a:lnTo>
                  <a:pt x="429577" y="469519"/>
                </a:lnTo>
                <a:lnTo>
                  <a:pt x="429679" y="473138"/>
                </a:lnTo>
                <a:lnTo>
                  <a:pt x="429514" y="475869"/>
                </a:lnTo>
                <a:lnTo>
                  <a:pt x="428701" y="474599"/>
                </a:lnTo>
                <a:lnTo>
                  <a:pt x="427990" y="472059"/>
                </a:lnTo>
                <a:lnTo>
                  <a:pt x="427291" y="466979"/>
                </a:lnTo>
                <a:lnTo>
                  <a:pt x="427253" y="470877"/>
                </a:lnTo>
                <a:lnTo>
                  <a:pt x="426707" y="472059"/>
                </a:lnTo>
                <a:lnTo>
                  <a:pt x="425424" y="472059"/>
                </a:lnTo>
                <a:lnTo>
                  <a:pt x="424764" y="465709"/>
                </a:lnTo>
                <a:lnTo>
                  <a:pt x="424370" y="461899"/>
                </a:lnTo>
                <a:lnTo>
                  <a:pt x="421449" y="465709"/>
                </a:lnTo>
                <a:lnTo>
                  <a:pt x="420916" y="461899"/>
                </a:lnTo>
                <a:lnTo>
                  <a:pt x="420738" y="460629"/>
                </a:lnTo>
                <a:lnTo>
                  <a:pt x="418172" y="461899"/>
                </a:lnTo>
                <a:lnTo>
                  <a:pt x="418172" y="455549"/>
                </a:lnTo>
                <a:lnTo>
                  <a:pt x="415010" y="455549"/>
                </a:lnTo>
                <a:lnTo>
                  <a:pt x="415010" y="486029"/>
                </a:lnTo>
                <a:lnTo>
                  <a:pt x="411378" y="493649"/>
                </a:lnTo>
                <a:lnTo>
                  <a:pt x="407047" y="499541"/>
                </a:lnTo>
                <a:lnTo>
                  <a:pt x="407047" y="520319"/>
                </a:lnTo>
                <a:lnTo>
                  <a:pt x="406819" y="521589"/>
                </a:lnTo>
                <a:lnTo>
                  <a:pt x="406349" y="522859"/>
                </a:lnTo>
                <a:lnTo>
                  <a:pt x="405765" y="524129"/>
                </a:lnTo>
                <a:lnTo>
                  <a:pt x="404710" y="525399"/>
                </a:lnTo>
                <a:lnTo>
                  <a:pt x="404012" y="525399"/>
                </a:lnTo>
                <a:lnTo>
                  <a:pt x="404710" y="521589"/>
                </a:lnTo>
                <a:lnTo>
                  <a:pt x="406349" y="519049"/>
                </a:lnTo>
                <a:lnTo>
                  <a:pt x="406819" y="520319"/>
                </a:lnTo>
                <a:lnTo>
                  <a:pt x="407047" y="520319"/>
                </a:lnTo>
                <a:lnTo>
                  <a:pt x="407047" y="499541"/>
                </a:lnTo>
                <a:lnTo>
                  <a:pt x="406704" y="499999"/>
                </a:lnTo>
                <a:lnTo>
                  <a:pt x="403542" y="501561"/>
                </a:lnTo>
                <a:lnTo>
                  <a:pt x="403542" y="519049"/>
                </a:lnTo>
                <a:lnTo>
                  <a:pt x="403186" y="520319"/>
                </a:lnTo>
                <a:lnTo>
                  <a:pt x="402132" y="522859"/>
                </a:lnTo>
                <a:lnTo>
                  <a:pt x="402259" y="522859"/>
                </a:lnTo>
                <a:lnTo>
                  <a:pt x="400964" y="525399"/>
                </a:lnTo>
                <a:lnTo>
                  <a:pt x="399681" y="526669"/>
                </a:lnTo>
                <a:lnTo>
                  <a:pt x="398043" y="526669"/>
                </a:lnTo>
                <a:lnTo>
                  <a:pt x="398399" y="524129"/>
                </a:lnTo>
                <a:lnTo>
                  <a:pt x="399567" y="521589"/>
                </a:lnTo>
                <a:lnTo>
                  <a:pt x="400621" y="520319"/>
                </a:lnTo>
                <a:lnTo>
                  <a:pt x="402132" y="517779"/>
                </a:lnTo>
                <a:lnTo>
                  <a:pt x="402958" y="519049"/>
                </a:lnTo>
                <a:lnTo>
                  <a:pt x="403542" y="519049"/>
                </a:lnTo>
                <a:lnTo>
                  <a:pt x="403542" y="501561"/>
                </a:lnTo>
                <a:lnTo>
                  <a:pt x="398983" y="503809"/>
                </a:lnTo>
                <a:lnTo>
                  <a:pt x="394652" y="505358"/>
                </a:lnTo>
                <a:lnTo>
                  <a:pt x="394652" y="515239"/>
                </a:lnTo>
                <a:lnTo>
                  <a:pt x="394411" y="516509"/>
                </a:lnTo>
                <a:lnTo>
                  <a:pt x="393598" y="519049"/>
                </a:lnTo>
                <a:lnTo>
                  <a:pt x="392899" y="520319"/>
                </a:lnTo>
                <a:lnTo>
                  <a:pt x="391845" y="521589"/>
                </a:lnTo>
                <a:lnTo>
                  <a:pt x="390791" y="521589"/>
                </a:lnTo>
                <a:lnTo>
                  <a:pt x="394652" y="515239"/>
                </a:lnTo>
                <a:lnTo>
                  <a:pt x="394652" y="505358"/>
                </a:lnTo>
                <a:lnTo>
                  <a:pt x="388327" y="507619"/>
                </a:lnTo>
                <a:lnTo>
                  <a:pt x="386105" y="507288"/>
                </a:lnTo>
                <a:lnTo>
                  <a:pt x="386105" y="557149"/>
                </a:lnTo>
                <a:lnTo>
                  <a:pt x="382244" y="557149"/>
                </a:lnTo>
                <a:lnTo>
                  <a:pt x="382244" y="567309"/>
                </a:lnTo>
                <a:lnTo>
                  <a:pt x="382244" y="568579"/>
                </a:lnTo>
                <a:lnTo>
                  <a:pt x="378853" y="568579"/>
                </a:lnTo>
                <a:lnTo>
                  <a:pt x="378853" y="567309"/>
                </a:lnTo>
                <a:lnTo>
                  <a:pt x="379679" y="566039"/>
                </a:lnTo>
                <a:lnTo>
                  <a:pt x="381431" y="566039"/>
                </a:lnTo>
                <a:lnTo>
                  <a:pt x="382244" y="567309"/>
                </a:lnTo>
                <a:lnTo>
                  <a:pt x="382244" y="557149"/>
                </a:lnTo>
                <a:lnTo>
                  <a:pt x="380847" y="557149"/>
                </a:lnTo>
                <a:lnTo>
                  <a:pt x="380377" y="558419"/>
                </a:lnTo>
                <a:lnTo>
                  <a:pt x="378853" y="558419"/>
                </a:lnTo>
                <a:lnTo>
                  <a:pt x="375691" y="556704"/>
                </a:lnTo>
                <a:lnTo>
                  <a:pt x="375691" y="568579"/>
                </a:lnTo>
                <a:lnTo>
                  <a:pt x="374408" y="568579"/>
                </a:lnTo>
                <a:lnTo>
                  <a:pt x="374180" y="567309"/>
                </a:lnTo>
                <a:lnTo>
                  <a:pt x="373824" y="567309"/>
                </a:lnTo>
                <a:lnTo>
                  <a:pt x="373824" y="566039"/>
                </a:lnTo>
                <a:lnTo>
                  <a:pt x="375234" y="566039"/>
                </a:lnTo>
                <a:lnTo>
                  <a:pt x="375691" y="568579"/>
                </a:lnTo>
                <a:lnTo>
                  <a:pt x="375691" y="556704"/>
                </a:lnTo>
                <a:lnTo>
                  <a:pt x="374180" y="555879"/>
                </a:lnTo>
                <a:lnTo>
                  <a:pt x="373354" y="555434"/>
                </a:lnTo>
                <a:lnTo>
                  <a:pt x="373354" y="569849"/>
                </a:lnTo>
                <a:lnTo>
                  <a:pt x="373354" y="571119"/>
                </a:lnTo>
                <a:lnTo>
                  <a:pt x="372770" y="571119"/>
                </a:lnTo>
                <a:lnTo>
                  <a:pt x="371487" y="569849"/>
                </a:lnTo>
                <a:lnTo>
                  <a:pt x="371017" y="568579"/>
                </a:lnTo>
                <a:lnTo>
                  <a:pt x="370776" y="567309"/>
                </a:lnTo>
                <a:lnTo>
                  <a:pt x="370776" y="566039"/>
                </a:lnTo>
                <a:lnTo>
                  <a:pt x="371716" y="566039"/>
                </a:lnTo>
                <a:lnTo>
                  <a:pt x="372541" y="567309"/>
                </a:lnTo>
                <a:lnTo>
                  <a:pt x="373126" y="568579"/>
                </a:lnTo>
                <a:lnTo>
                  <a:pt x="373354" y="569849"/>
                </a:lnTo>
                <a:lnTo>
                  <a:pt x="373354" y="555434"/>
                </a:lnTo>
                <a:lnTo>
                  <a:pt x="371830" y="554609"/>
                </a:lnTo>
                <a:lnTo>
                  <a:pt x="372884" y="552069"/>
                </a:lnTo>
                <a:lnTo>
                  <a:pt x="377329" y="549529"/>
                </a:lnTo>
                <a:lnTo>
                  <a:pt x="378853" y="553339"/>
                </a:lnTo>
                <a:lnTo>
                  <a:pt x="386105" y="557149"/>
                </a:lnTo>
                <a:lnTo>
                  <a:pt x="386105" y="507288"/>
                </a:lnTo>
                <a:lnTo>
                  <a:pt x="379806" y="506349"/>
                </a:lnTo>
                <a:lnTo>
                  <a:pt x="377101" y="503821"/>
                </a:lnTo>
                <a:lnTo>
                  <a:pt x="377101" y="531749"/>
                </a:lnTo>
                <a:lnTo>
                  <a:pt x="376745" y="534289"/>
                </a:lnTo>
                <a:lnTo>
                  <a:pt x="376516" y="534289"/>
                </a:lnTo>
                <a:lnTo>
                  <a:pt x="376047" y="535559"/>
                </a:lnTo>
                <a:lnTo>
                  <a:pt x="376275" y="534289"/>
                </a:lnTo>
                <a:lnTo>
                  <a:pt x="375932" y="533882"/>
                </a:lnTo>
                <a:lnTo>
                  <a:pt x="375932" y="535559"/>
                </a:lnTo>
                <a:lnTo>
                  <a:pt x="375462" y="536829"/>
                </a:lnTo>
                <a:lnTo>
                  <a:pt x="372884" y="540639"/>
                </a:lnTo>
                <a:lnTo>
                  <a:pt x="371017" y="540639"/>
                </a:lnTo>
                <a:lnTo>
                  <a:pt x="370192" y="539369"/>
                </a:lnTo>
                <a:lnTo>
                  <a:pt x="370776" y="538099"/>
                </a:lnTo>
                <a:lnTo>
                  <a:pt x="371716" y="536829"/>
                </a:lnTo>
                <a:lnTo>
                  <a:pt x="373126" y="535559"/>
                </a:lnTo>
                <a:lnTo>
                  <a:pt x="374637" y="534289"/>
                </a:lnTo>
                <a:lnTo>
                  <a:pt x="375234" y="535559"/>
                </a:lnTo>
                <a:lnTo>
                  <a:pt x="375932" y="535559"/>
                </a:lnTo>
                <a:lnTo>
                  <a:pt x="375932" y="533882"/>
                </a:lnTo>
                <a:lnTo>
                  <a:pt x="375234" y="533019"/>
                </a:lnTo>
                <a:lnTo>
                  <a:pt x="374637" y="533019"/>
                </a:lnTo>
                <a:lnTo>
                  <a:pt x="373710" y="534289"/>
                </a:lnTo>
                <a:lnTo>
                  <a:pt x="372541" y="535559"/>
                </a:lnTo>
                <a:lnTo>
                  <a:pt x="372414" y="534289"/>
                </a:lnTo>
                <a:lnTo>
                  <a:pt x="371830" y="534289"/>
                </a:lnTo>
                <a:lnTo>
                  <a:pt x="372186" y="533019"/>
                </a:lnTo>
                <a:lnTo>
                  <a:pt x="372884" y="531749"/>
                </a:lnTo>
                <a:lnTo>
                  <a:pt x="373710" y="531749"/>
                </a:lnTo>
                <a:lnTo>
                  <a:pt x="373938" y="530479"/>
                </a:lnTo>
                <a:lnTo>
                  <a:pt x="372884" y="530479"/>
                </a:lnTo>
                <a:lnTo>
                  <a:pt x="371830" y="531749"/>
                </a:lnTo>
                <a:lnTo>
                  <a:pt x="370547" y="533019"/>
                </a:lnTo>
                <a:lnTo>
                  <a:pt x="370078" y="533019"/>
                </a:lnTo>
                <a:lnTo>
                  <a:pt x="369849" y="530479"/>
                </a:lnTo>
                <a:lnTo>
                  <a:pt x="370776" y="529209"/>
                </a:lnTo>
                <a:lnTo>
                  <a:pt x="371602" y="529196"/>
                </a:lnTo>
                <a:lnTo>
                  <a:pt x="371830" y="527939"/>
                </a:lnTo>
                <a:lnTo>
                  <a:pt x="371360" y="527939"/>
                </a:lnTo>
                <a:lnTo>
                  <a:pt x="370319" y="529209"/>
                </a:lnTo>
                <a:lnTo>
                  <a:pt x="367969" y="529209"/>
                </a:lnTo>
                <a:lnTo>
                  <a:pt x="368325" y="527939"/>
                </a:lnTo>
                <a:lnTo>
                  <a:pt x="369265" y="526669"/>
                </a:lnTo>
                <a:lnTo>
                  <a:pt x="369265" y="525399"/>
                </a:lnTo>
                <a:lnTo>
                  <a:pt x="367042" y="525399"/>
                </a:lnTo>
                <a:lnTo>
                  <a:pt x="367271" y="524129"/>
                </a:lnTo>
                <a:lnTo>
                  <a:pt x="368096" y="522859"/>
                </a:lnTo>
                <a:lnTo>
                  <a:pt x="367626" y="521589"/>
                </a:lnTo>
                <a:lnTo>
                  <a:pt x="367271" y="521589"/>
                </a:lnTo>
                <a:lnTo>
                  <a:pt x="368096" y="520319"/>
                </a:lnTo>
                <a:lnTo>
                  <a:pt x="369608" y="519049"/>
                </a:lnTo>
                <a:lnTo>
                  <a:pt x="370433" y="521589"/>
                </a:lnTo>
                <a:lnTo>
                  <a:pt x="371957" y="524129"/>
                </a:lnTo>
                <a:lnTo>
                  <a:pt x="372541" y="525399"/>
                </a:lnTo>
                <a:lnTo>
                  <a:pt x="371957" y="526669"/>
                </a:lnTo>
                <a:lnTo>
                  <a:pt x="372656" y="526669"/>
                </a:lnTo>
                <a:lnTo>
                  <a:pt x="373240" y="527939"/>
                </a:lnTo>
                <a:lnTo>
                  <a:pt x="374764" y="529209"/>
                </a:lnTo>
                <a:lnTo>
                  <a:pt x="375234" y="529209"/>
                </a:lnTo>
                <a:lnTo>
                  <a:pt x="377101" y="531749"/>
                </a:lnTo>
                <a:lnTo>
                  <a:pt x="377101" y="503821"/>
                </a:lnTo>
                <a:lnTo>
                  <a:pt x="374383" y="501269"/>
                </a:lnTo>
                <a:lnTo>
                  <a:pt x="372999" y="488569"/>
                </a:lnTo>
                <a:lnTo>
                  <a:pt x="373748" y="480949"/>
                </a:lnTo>
                <a:lnTo>
                  <a:pt x="374535" y="474599"/>
                </a:lnTo>
                <a:lnTo>
                  <a:pt x="375132" y="469519"/>
                </a:lnTo>
                <a:lnTo>
                  <a:pt x="375577" y="465709"/>
                </a:lnTo>
                <a:lnTo>
                  <a:pt x="375653" y="464439"/>
                </a:lnTo>
                <a:lnTo>
                  <a:pt x="375970" y="459359"/>
                </a:lnTo>
                <a:lnTo>
                  <a:pt x="376047" y="458089"/>
                </a:lnTo>
                <a:lnTo>
                  <a:pt x="376948" y="451739"/>
                </a:lnTo>
                <a:lnTo>
                  <a:pt x="377672" y="446659"/>
                </a:lnTo>
                <a:lnTo>
                  <a:pt x="375920" y="439039"/>
                </a:lnTo>
                <a:lnTo>
                  <a:pt x="372770" y="435330"/>
                </a:lnTo>
                <a:lnTo>
                  <a:pt x="372770" y="450469"/>
                </a:lnTo>
                <a:lnTo>
                  <a:pt x="372541" y="451739"/>
                </a:lnTo>
                <a:lnTo>
                  <a:pt x="370776" y="449199"/>
                </a:lnTo>
                <a:lnTo>
                  <a:pt x="370192" y="446798"/>
                </a:lnTo>
                <a:lnTo>
                  <a:pt x="370192" y="449199"/>
                </a:lnTo>
                <a:lnTo>
                  <a:pt x="370192" y="454279"/>
                </a:lnTo>
                <a:lnTo>
                  <a:pt x="370078" y="458089"/>
                </a:lnTo>
                <a:lnTo>
                  <a:pt x="368795" y="459359"/>
                </a:lnTo>
                <a:lnTo>
                  <a:pt x="368325" y="457657"/>
                </a:lnTo>
                <a:lnTo>
                  <a:pt x="368325" y="463169"/>
                </a:lnTo>
                <a:lnTo>
                  <a:pt x="367499" y="464439"/>
                </a:lnTo>
                <a:lnTo>
                  <a:pt x="366331" y="462483"/>
                </a:lnTo>
                <a:lnTo>
                  <a:pt x="366331" y="468249"/>
                </a:lnTo>
                <a:lnTo>
                  <a:pt x="365988" y="469519"/>
                </a:lnTo>
                <a:lnTo>
                  <a:pt x="364693" y="468249"/>
                </a:lnTo>
                <a:lnTo>
                  <a:pt x="364820" y="468249"/>
                </a:lnTo>
                <a:lnTo>
                  <a:pt x="363994" y="467258"/>
                </a:lnTo>
                <a:lnTo>
                  <a:pt x="363994" y="472059"/>
                </a:lnTo>
                <a:lnTo>
                  <a:pt x="363524" y="473329"/>
                </a:lnTo>
                <a:lnTo>
                  <a:pt x="363181" y="474599"/>
                </a:lnTo>
                <a:lnTo>
                  <a:pt x="362712" y="473329"/>
                </a:lnTo>
                <a:lnTo>
                  <a:pt x="360959" y="471220"/>
                </a:lnTo>
                <a:lnTo>
                  <a:pt x="360959" y="501269"/>
                </a:lnTo>
                <a:lnTo>
                  <a:pt x="356044" y="508889"/>
                </a:lnTo>
                <a:lnTo>
                  <a:pt x="340474" y="535559"/>
                </a:lnTo>
                <a:lnTo>
                  <a:pt x="339890" y="535559"/>
                </a:lnTo>
                <a:lnTo>
                  <a:pt x="339661" y="534289"/>
                </a:lnTo>
                <a:lnTo>
                  <a:pt x="339420" y="533019"/>
                </a:lnTo>
                <a:lnTo>
                  <a:pt x="339191" y="531749"/>
                </a:lnTo>
                <a:lnTo>
                  <a:pt x="339890" y="533019"/>
                </a:lnTo>
                <a:lnTo>
                  <a:pt x="340245" y="534289"/>
                </a:lnTo>
                <a:lnTo>
                  <a:pt x="340474" y="534289"/>
                </a:lnTo>
                <a:lnTo>
                  <a:pt x="341185" y="533019"/>
                </a:lnTo>
                <a:lnTo>
                  <a:pt x="341998" y="531749"/>
                </a:lnTo>
                <a:lnTo>
                  <a:pt x="342823" y="530479"/>
                </a:lnTo>
                <a:lnTo>
                  <a:pt x="342112" y="526669"/>
                </a:lnTo>
                <a:lnTo>
                  <a:pt x="342582" y="527939"/>
                </a:lnTo>
                <a:lnTo>
                  <a:pt x="343166" y="529209"/>
                </a:lnTo>
                <a:lnTo>
                  <a:pt x="344233" y="529196"/>
                </a:lnTo>
                <a:lnTo>
                  <a:pt x="344919" y="527939"/>
                </a:lnTo>
                <a:lnTo>
                  <a:pt x="345503" y="526669"/>
                </a:lnTo>
                <a:lnTo>
                  <a:pt x="344919" y="525399"/>
                </a:lnTo>
                <a:lnTo>
                  <a:pt x="344690" y="524129"/>
                </a:lnTo>
                <a:lnTo>
                  <a:pt x="344220" y="522859"/>
                </a:lnTo>
                <a:lnTo>
                  <a:pt x="345046" y="522859"/>
                </a:lnTo>
                <a:lnTo>
                  <a:pt x="345503" y="524129"/>
                </a:lnTo>
                <a:lnTo>
                  <a:pt x="346100" y="525399"/>
                </a:lnTo>
                <a:lnTo>
                  <a:pt x="346913" y="524129"/>
                </a:lnTo>
                <a:lnTo>
                  <a:pt x="347611" y="522859"/>
                </a:lnTo>
                <a:lnTo>
                  <a:pt x="348195" y="521589"/>
                </a:lnTo>
                <a:lnTo>
                  <a:pt x="347853" y="520319"/>
                </a:lnTo>
                <a:lnTo>
                  <a:pt x="347383" y="519049"/>
                </a:lnTo>
                <a:lnTo>
                  <a:pt x="347141" y="517779"/>
                </a:lnTo>
                <a:lnTo>
                  <a:pt x="347611" y="517779"/>
                </a:lnTo>
                <a:lnTo>
                  <a:pt x="348195" y="519049"/>
                </a:lnTo>
                <a:lnTo>
                  <a:pt x="348665" y="520319"/>
                </a:lnTo>
                <a:lnTo>
                  <a:pt x="349491" y="517779"/>
                </a:lnTo>
                <a:lnTo>
                  <a:pt x="349961" y="516509"/>
                </a:lnTo>
                <a:lnTo>
                  <a:pt x="350189" y="515239"/>
                </a:lnTo>
                <a:lnTo>
                  <a:pt x="325869" y="529196"/>
                </a:lnTo>
                <a:lnTo>
                  <a:pt x="327075" y="527939"/>
                </a:lnTo>
                <a:lnTo>
                  <a:pt x="328307" y="526669"/>
                </a:lnTo>
                <a:lnTo>
                  <a:pt x="330530" y="525399"/>
                </a:lnTo>
                <a:lnTo>
                  <a:pt x="330301" y="524129"/>
                </a:lnTo>
                <a:lnTo>
                  <a:pt x="330187" y="522859"/>
                </a:lnTo>
                <a:lnTo>
                  <a:pt x="330060" y="521589"/>
                </a:lnTo>
                <a:lnTo>
                  <a:pt x="329831" y="520319"/>
                </a:lnTo>
                <a:lnTo>
                  <a:pt x="330530" y="521589"/>
                </a:lnTo>
                <a:lnTo>
                  <a:pt x="331698" y="524129"/>
                </a:lnTo>
                <a:lnTo>
                  <a:pt x="332994" y="524129"/>
                </a:lnTo>
                <a:lnTo>
                  <a:pt x="333463" y="522859"/>
                </a:lnTo>
                <a:lnTo>
                  <a:pt x="333146" y="520319"/>
                </a:lnTo>
                <a:lnTo>
                  <a:pt x="332994" y="519049"/>
                </a:lnTo>
                <a:lnTo>
                  <a:pt x="332638" y="516509"/>
                </a:lnTo>
                <a:lnTo>
                  <a:pt x="333692" y="519049"/>
                </a:lnTo>
                <a:lnTo>
                  <a:pt x="334632" y="521589"/>
                </a:lnTo>
                <a:lnTo>
                  <a:pt x="335445" y="521589"/>
                </a:lnTo>
                <a:lnTo>
                  <a:pt x="336270" y="520319"/>
                </a:lnTo>
                <a:lnTo>
                  <a:pt x="336969" y="520319"/>
                </a:lnTo>
                <a:lnTo>
                  <a:pt x="336727" y="517779"/>
                </a:lnTo>
                <a:lnTo>
                  <a:pt x="336562" y="516509"/>
                </a:lnTo>
                <a:lnTo>
                  <a:pt x="336232" y="513969"/>
                </a:lnTo>
                <a:lnTo>
                  <a:pt x="336067" y="512699"/>
                </a:lnTo>
                <a:lnTo>
                  <a:pt x="335915" y="511429"/>
                </a:lnTo>
                <a:lnTo>
                  <a:pt x="337197" y="513969"/>
                </a:lnTo>
                <a:lnTo>
                  <a:pt x="338023" y="516509"/>
                </a:lnTo>
                <a:lnTo>
                  <a:pt x="338493" y="519049"/>
                </a:lnTo>
                <a:lnTo>
                  <a:pt x="339775" y="517779"/>
                </a:lnTo>
                <a:lnTo>
                  <a:pt x="340601" y="516509"/>
                </a:lnTo>
                <a:lnTo>
                  <a:pt x="340360" y="513969"/>
                </a:lnTo>
                <a:lnTo>
                  <a:pt x="339775" y="508889"/>
                </a:lnTo>
                <a:lnTo>
                  <a:pt x="339458" y="506349"/>
                </a:lnTo>
                <a:lnTo>
                  <a:pt x="339305" y="505079"/>
                </a:lnTo>
                <a:lnTo>
                  <a:pt x="341058" y="508889"/>
                </a:lnTo>
                <a:lnTo>
                  <a:pt x="342353" y="512699"/>
                </a:lnTo>
                <a:lnTo>
                  <a:pt x="342353" y="515239"/>
                </a:lnTo>
                <a:lnTo>
                  <a:pt x="342823" y="515239"/>
                </a:lnTo>
                <a:lnTo>
                  <a:pt x="343408" y="513969"/>
                </a:lnTo>
                <a:lnTo>
                  <a:pt x="343865" y="513969"/>
                </a:lnTo>
                <a:lnTo>
                  <a:pt x="343636" y="510159"/>
                </a:lnTo>
                <a:lnTo>
                  <a:pt x="343052" y="505079"/>
                </a:lnTo>
                <a:lnTo>
                  <a:pt x="342353" y="501269"/>
                </a:lnTo>
                <a:lnTo>
                  <a:pt x="344462" y="505079"/>
                </a:lnTo>
                <a:lnTo>
                  <a:pt x="345744" y="508889"/>
                </a:lnTo>
                <a:lnTo>
                  <a:pt x="345973" y="512699"/>
                </a:lnTo>
                <a:lnTo>
                  <a:pt x="345973" y="511429"/>
                </a:lnTo>
                <a:lnTo>
                  <a:pt x="346798" y="511429"/>
                </a:lnTo>
                <a:lnTo>
                  <a:pt x="346798" y="507619"/>
                </a:lnTo>
                <a:lnTo>
                  <a:pt x="345973" y="501269"/>
                </a:lnTo>
                <a:lnTo>
                  <a:pt x="345452" y="497459"/>
                </a:lnTo>
                <a:lnTo>
                  <a:pt x="345274" y="496189"/>
                </a:lnTo>
                <a:lnTo>
                  <a:pt x="347853" y="501269"/>
                </a:lnTo>
                <a:lnTo>
                  <a:pt x="349135" y="506349"/>
                </a:lnTo>
                <a:lnTo>
                  <a:pt x="348551" y="508889"/>
                </a:lnTo>
                <a:lnTo>
                  <a:pt x="349605" y="508889"/>
                </a:lnTo>
                <a:lnTo>
                  <a:pt x="350075" y="507619"/>
                </a:lnTo>
                <a:lnTo>
                  <a:pt x="349834" y="499999"/>
                </a:lnTo>
                <a:lnTo>
                  <a:pt x="347268" y="493649"/>
                </a:lnTo>
                <a:lnTo>
                  <a:pt x="346329" y="491109"/>
                </a:lnTo>
                <a:lnTo>
                  <a:pt x="344919" y="487299"/>
                </a:lnTo>
                <a:lnTo>
                  <a:pt x="343865" y="489839"/>
                </a:lnTo>
                <a:lnTo>
                  <a:pt x="343865" y="491109"/>
                </a:lnTo>
                <a:lnTo>
                  <a:pt x="342823" y="491109"/>
                </a:lnTo>
                <a:lnTo>
                  <a:pt x="343408" y="487299"/>
                </a:lnTo>
                <a:lnTo>
                  <a:pt x="343052" y="486029"/>
                </a:lnTo>
                <a:lnTo>
                  <a:pt x="342353" y="484759"/>
                </a:lnTo>
                <a:lnTo>
                  <a:pt x="341884" y="491109"/>
                </a:lnTo>
                <a:lnTo>
                  <a:pt x="340601" y="493649"/>
                </a:lnTo>
                <a:lnTo>
                  <a:pt x="338721" y="496189"/>
                </a:lnTo>
                <a:lnTo>
                  <a:pt x="339775" y="487299"/>
                </a:lnTo>
                <a:lnTo>
                  <a:pt x="338251" y="487299"/>
                </a:lnTo>
                <a:lnTo>
                  <a:pt x="336969" y="493649"/>
                </a:lnTo>
                <a:lnTo>
                  <a:pt x="336727" y="494919"/>
                </a:lnTo>
                <a:lnTo>
                  <a:pt x="334162" y="497459"/>
                </a:lnTo>
                <a:lnTo>
                  <a:pt x="335216" y="493649"/>
                </a:lnTo>
                <a:lnTo>
                  <a:pt x="334632" y="491109"/>
                </a:lnTo>
                <a:lnTo>
                  <a:pt x="334632" y="489839"/>
                </a:lnTo>
                <a:lnTo>
                  <a:pt x="332867" y="489839"/>
                </a:lnTo>
                <a:lnTo>
                  <a:pt x="332994" y="492379"/>
                </a:lnTo>
                <a:lnTo>
                  <a:pt x="333108" y="497459"/>
                </a:lnTo>
                <a:lnTo>
                  <a:pt x="330060" y="501269"/>
                </a:lnTo>
                <a:lnTo>
                  <a:pt x="329984" y="499999"/>
                </a:lnTo>
                <a:lnTo>
                  <a:pt x="329831" y="497459"/>
                </a:lnTo>
                <a:lnTo>
                  <a:pt x="331355" y="494919"/>
                </a:lnTo>
                <a:lnTo>
                  <a:pt x="331355" y="491109"/>
                </a:lnTo>
                <a:lnTo>
                  <a:pt x="329247" y="491109"/>
                </a:lnTo>
                <a:lnTo>
                  <a:pt x="329247" y="494919"/>
                </a:lnTo>
                <a:lnTo>
                  <a:pt x="329006" y="496189"/>
                </a:lnTo>
                <a:lnTo>
                  <a:pt x="327609" y="499999"/>
                </a:lnTo>
                <a:lnTo>
                  <a:pt x="328256" y="494919"/>
                </a:lnTo>
                <a:lnTo>
                  <a:pt x="328422" y="493649"/>
                </a:lnTo>
                <a:lnTo>
                  <a:pt x="327723" y="491109"/>
                </a:lnTo>
                <a:lnTo>
                  <a:pt x="327139" y="492379"/>
                </a:lnTo>
                <a:lnTo>
                  <a:pt x="326910" y="492379"/>
                </a:lnTo>
                <a:lnTo>
                  <a:pt x="326910" y="526669"/>
                </a:lnTo>
                <a:lnTo>
                  <a:pt x="326085" y="527939"/>
                </a:lnTo>
                <a:lnTo>
                  <a:pt x="325386" y="522859"/>
                </a:lnTo>
                <a:lnTo>
                  <a:pt x="326085" y="524129"/>
                </a:lnTo>
                <a:lnTo>
                  <a:pt x="326669" y="526669"/>
                </a:lnTo>
                <a:lnTo>
                  <a:pt x="326910" y="526669"/>
                </a:lnTo>
                <a:lnTo>
                  <a:pt x="326910" y="492379"/>
                </a:lnTo>
                <a:lnTo>
                  <a:pt x="325970" y="492379"/>
                </a:lnTo>
                <a:lnTo>
                  <a:pt x="325615" y="493649"/>
                </a:lnTo>
                <a:lnTo>
                  <a:pt x="325615" y="494919"/>
                </a:lnTo>
                <a:lnTo>
                  <a:pt x="325272" y="494919"/>
                </a:lnTo>
                <a:lnTo>
                  <a:pt x="325272" y="505079"/>
                </a:lnTo>
                <a:lnTo>
                  <a:pt x="323507" y="503809"/>
                </a:lnTo>
                <a:lnTo>
                  <a:pt x="321640" y="503809"/>
                </a:lnTo>
                <a:lnTo>
                  <a:pt x="322224" y="502539"/>
                </a:lnTo>
                <a:lnTo>
                  <a:pt x="322465" y="501269"/>
                </a:lnTo>
                <a:lnTo>
                  <a:pt x="322694" y="499999"/>
                </a:lnTo>
                <a:lnTo>
                  <a:pt x="323215" y="498729"/>
                </a:lnTo>
                <a:lnTo>
                  <a:pt x="323634" y="497459"/>
                </a:lnTo>
                <a:lnTo>
                  <a:pt x="323862" y="496189"/>
                </a:lnTo>
                <a:lnTo>
                  <a:pt x="325031" y="496189"/>
                </a:lnTo>
                <a:lnTo>
                  <a:pt x="325196" y="497090"/>
                </a:lnTo>
                <a:lnTo>
                  <a:pt x="325272" y="505079"/>
                </a:lnTo>
                <a:lnTo>
                  <a:pt x="325272" y="494919"/>
                </a:lnTo>
                <a:lnTo>
                  <a:pt x="324916" y="494919"/>
                </a:lnTo>
                <a:lnTo>
                  <a:pt x="324688" y="493649"/>
                </a:lnTo>
                <a:lnTo>
                  <a:pt x="324446" y="493649"/>
                </a:lnTo>
                <a:lnTo>
                  <a:pt x="324446" y="492379"/>
                </a:lnTo>
                <a:lnTo>
                  <a:pt x="322922" y="492379"/>
                </a:lnTo>
                <a:lnTo>
                  <a:pt x="323164" y="493649"/>
                </a:lnTo>
                <a:lnTo>
                  <a:pt x="322922" y="494919"/>
                </a:lnTo>
                <a:lnTo>
                  <a:pt x="322694" y="494919"/>
                </a:lnTo>
                <a:lnTo>
                  <a:pt x="322110" y="493649"/>
                </a:lnTo>
                <a:lnTo>
                  <a:pt x="321640" y="492379"/>
                </a:lnTo>
                <a:lnTo>
                  <a:pt x="321525" y="501269"/>
                </a:lnTo>
                <a:lnTo>
                  <a:pt x="321525" y="503809"/>
                </a:lnTo>
                <a:lnTo>
                  <a:pt x="321525" y="505079"/>
                </a:lnTo>
                <a:lnTo>
                  <a:pt x="319417" y="505079"/>
                </a:lnTo>
                <a:lnTo>
                  <a:pt x="319417" y="502539"/>
                </a:lnTo>
                <a:lnTo>
                  <a:pt x="320001" y="501269"/>
                </a:lnTo>
                <a:lnTo>
                  <a:pt x="321525" y="501269"/>
                </a:lnTo>
                <a:lnTo>
                  <a:pt x="321525" y="492379"/>
                </a:lnTo>
                <a:lnTo>
                  <a:pt x="321411" y="498729"/>
                </a:lnTo>
                <a:lnTo>
                  <a:pt x="320230" y="498729"/>
                </a:lnTo>
                <a:lnTo>
                  <a:pt x="320471" y="497459"/>
                </a:lnTo>
                <a:lnTo>
                  <a:pt x="321170" y="497459"/>
                </a:lnTo>
                <a:lnTo>
                  <a:pt x="321411" y="498729"/>
                </a:lnTo>
                <a:lnTo>
                  <a:pt x="321411" y="492379"/>
                </a:lnTo>
                <a:lnTo>
                  <a:pt x="321170" y="492379"/>
                </a:lnTo>
                <a:lnTo>
                  <a:pt x="320586" y="493649"/>
                </a:lnTo>
                <a:lnTo>
                  <a:pt x="320357" y="493649"/>
                </a:lnTo>
                <a:lnTo>
                  <a:pt x="320586" y="494919"/>
                </a:lnTo>
                <a:lnTo>
                  <a:pt x="318719" y="495935"/>
                </a:lnTo>
                <a:lnTo>
                  <a:pt x="318719" y="501269"/>
                </a:lnTo>
                <a:lnTo>
                  <a:pt x="318719" y="506349"/>
                </a:lnTo>
                <a:lnTo>
                  <a:pt x="317309" y="506349"/>
                </a:lnTo>
                <a:lnTo>
                  <a:pt x="315785" y="505079"/>
                </a:lnTo>
                <a:lnTo>
                  <a:pt x="316026" y="503809"/>
                </a:lnTo>
                <a:lnTo>
                  <a:pt x="316611" y="502539"/>
                </a:lnTo>
                <a:lnTo>
                  <a:pt x="317080" y="501269"/>
                </a:lnTo>
                <a:lnTo>
                  <a:pt x="317309" y="499999"/>
                </a:lnTo>
                <a:lnTo>
                  <a:pt x="318363" y="499999"/>
                </a:lnTo>
                <a:lnTo>
                  <a:pt x="318719" y="501269"/>
                </a:lnTo>
                <a:lnTo>
                  <a:pt x="318719" y="495935"/>
                </a:lnTo>
                <a:lnTo>
                  <a:pt x="318249" y="496189"/>
                </a:lnTo>
                <a:lnTo>
                  <a:pt x="318249" y="494919"/>
                </a:lnTo>
                <a:lnTo>
                  <a:pt x="318008" y="493649"/>
                </a:lnTo>
                <a:lnTo>
                  <a:pt x="315671" y="493649"/>
                </a:lnTo>
                <a:lnTo>
                  <a:pt x="316026" y="494919"/>
                </a:lnTo>
                <a:lnTo>
                  <a:pt x="315671" y="496189"/>
                </a:lnTo>
                <a:lnTo>
                  <a:pt x="315201" y="496189"/>
                </a:lnTo>
                <a:lnTo>
                  <a:pt x="314972" y="495579"/>
                </a:lnTo>
                <a:lnTo>
                  <a:pt x="314972" y="502539"/>
                </a:lnTo>
                <a:lnTo>
                  <a:pt x="314972" y="506349"/>
                </a:lnTo>
                <a:lnTo>
                  <a:pt x="313918" y="506349"/>
                </a:lnTo>
                <a:lnTo>
                  <a:pt x="312864" y="505079"/>
                </a:lnTo>
                <a:lnTo>
                  <a:pt x="313334" y="502539"/>
                </a:lnTo>
                <a:lnTo>
                  <a:pt x="314972" y="502539"/>
                </a:lnTo>
                <a:lnTo>
                  <a:pt x="314972" y="495579"/>
                </a:lnTo>
                <a:lnTo>
                  <a:pt x="314731" y="494919"/>
                </a:lnTo>
                <a:lnTo>
                  <a:pt x="314147" y="493649"/>
                </a:lnTo>
                <a:lnTo>
                  <a:pt x="313918" y="493649"/>
                </a:lnTo>
                <a:lnTo>
                  <a:pt x="313918" y="492379"/>
                </a:lnTo>
                <a:lnTo>
                  <a:pt x="313690" y="492379"/>
                </a:lnTo>
                <a:lnTo>
                  <a:pt x="313220" y="489839"/>
                </a:lnTo>
                <a:lnTo>
                  <a:pt x="313220" y="488569"/>
                </a:lnTo>
                <a:lnTo>
                  <a:pt x="314274" y="488569"/>
                </a:lnTo>
                <a:lnTo>
                  <a:pt x="314972" y="489839"/>
                </a:lnTo>
                <a:lnTo>
                  <a:pt x="315442" y="492379"/>
                </a:lnTo>
                <a:lnTo>
                  <a:pt x="315671" y="492379"/>
                </a:lnTo>
                <a:lnTo>
                  <a:pt x="315671" y="493649"/>
                </a:lnTo>
                <a:lnTo>
                  <a:pt x="316369" y="492379"/>
                </a:lnTo>
                <a:lnTo>
                  <a:pt x="317779" y="492379"/>
                </a:lnTo>
                <a:lnTo>
                  <a:pt x="317550" y="491109"/>
                </a:lnTo>
                <a:lnTo>
                  <a:pt x="317550" y="488569"/>
                </a:lnTo>
                <a:lnTo>
                  <a:pt x="318008" y="488569"/>
                </a:lnTo>
                <a:lnTo>
                  <a:pt x="319303" y="489839"/>
                </a:lnTo>
                <a:lnTo>
                  <a:pt x="319887" y="492379"/>
                </a:lnTo>
                <a:lnTo>
                  <a:pt x="320471" y="491109"/>
                </a:lnTo>
                <a:lnTo>
                  <a:pt x="320941" y="491109"/>
                </a:lnTo>
                <a:lnTo>
                  <a:pt x="320471" y="488569"/>
                </a:lnTo>
                <a:lnTo>
                  <a:pt x="320471" y="487299"/>
                </a:lnTo>
                <a:lnTo>
                  <a:pt x="320116" y="487299"/>
                </a:lnTo>
                <a:lnTo>
                  <a:pt x="320116" y="486029"/>
                </a:lnTo>
                <a:lnTo>
                  <a:pt x="320700" y="486029"/>
                </a:lnTo>
                <a:lnTo>
                  <a:pt x="321995" y="488569"/>
                </a:lnTo>
                <a:lnTo>
                  <a:pt x="322580" y="489839"/>
                </a:lnTo>
                <a:lnTo>
                  <a:pt x="322808" y="491109"/>
                </a:lnTo>
                <a:lnTo>
                  <a:pt x="323278" y="489839"/>
                </a:lnTo>
                <a:lnTo>
                  <a:pt x="324104" y="489839"/>
                </a:lnTo>
                <a:lnTo>
                  <a:pt x="324104" y="486029"/>
                </a:lnTo>
                <a:lnTo>
                  <a:pt x="324104" y="484759"/>
                </a:lnTo>
                <a:lnTo>
                  <a:pt x="325031" y="484759"/>
                </a:lnTo>
                <a:lnTo>
                  <a:pt x="325386" y="486029"/>
                </a:lnTo>
                <a:lnTo>
                  <a:pt x="325856" y="488569"/>
                </a:lnTo>
                <a:lnTo>
                  <a:pt x="326199" y="489839"/>
                </a:lnTo>
                <a:lnTo>
                  <a:pt x="326669" y="489839"/>
                </a:lnTo>
                <a:lnTo>
                  <a:pt x="327253" y="488569"/>
                </a:lnTo>
                <a:lnTo>
                  <a:pt x="327723" y="488569"/>
                </a:lnTo>
                <a:lnTo>
                  <a:pt x="327723" y="487299"/>
                </a:lnTo>
                <a:lnTo>
                  <a:pt x="327964" y="486029"/>
                </a:lnTo>
                <a:lnTo>
                  <a:pt x="328193" y="486029"/>
                </a:lnTo>
                <a:lnTo>
                  <a:pt x="328422" y="484759"/>
                </a:lnTo>
                <a:lnTo>
                  <a:pt x="329133" y="488569"/>
                </a:lnTo>
                <a:lnTo>
                  <a:pt x="329946" y="487299"/>
                </a:lnTo>
                <a:lnTo>
                  <a:pt x="331228" y="487299"/>
                </a:lnTo>
                <a:lnTo>
                  <a:pt x="331228" y="484759"/>
                </a:lnTo>
                <a:lnTo>
                  <a:pt x="331228" y="483489"/>
                </a:lnTo>
                <a:lnTo>
                  <a:pt x="331470" y="482219"/>
                </a:lnTo>
                <a:lnTo>
                  <a:pt x="332054" y="482219"/>
                </a:lnTo>
                <a:lnTo>
                  <a:pt x="332524" y="484759"/>
                </a:lnTo>
                <a:lnTo>
                  <a:pt x="332867" y="486029"/>
                </a:lnTo>
                <a:lnTo>
                  <a:pt x="334391" y="486029"/>
                </a:lnTo>
                <a:lnTo>
                  <a:pt x="334391" y="483489"/>
                </a:lnTo>
                <a:lnTo>
                  <a:pt x="334746" y="482219"/>
                </a:lnTo>
                <a:lnTo>
                  <a:pt x="334746" y="480949"/>
                </a:lnTo>
                <a:lnTo>
                  <a:pt x="334975" y="480949"/>
                </a:lnTo>
                <a:lnTo>
                  <a:pt x="335216" y="479679"/>
                </a:lnTo>
                <a:lnTo>
                  <a:pt x="335915" y="479679"/>
                </a:lnTo>
                <a:lnTo>
                  <a:pt x="336105" y="478409"/>
                </a:lnTo>
                <a:lnTo>
                  <a:pt x="336867" y="473329"/>
                </a:lnTo>
                <a:lnTo>
                  <a:pt x="337134" y="468249"/>
                </a:lnTo>
                <a:lnTo>
                  <a:pt x="337058" y="464439"/>
                </a:lnTo>
                <a:lnTo>
                  <a:pt x="336842" y="460629"/>
                </a:lnTo>
                <a:lnTo>
                  <a:pt x="335686" y="453009"/>
                </a:lnTo>
                <a:lnTo>
                  <a:pt x="334860" y="453009"/>
                </a:lnTo>
                <a:lnTo>
                  <a:pt x="334975" y="458089"/>
                </a:lnTo>
                <a:lnTo>
                  <a:pt x="335102" y="472059"/>
                </a:lnTo>
                <a:lnTo>
                  <a:pt x="332282" y="478409"/>
                </a:lnTo>
                <a:lnTo>
                  <a:pt x="332714" y="473138"/>
                </a:lnTo>
                <a:lnTo>
                  <a:pt x="332663" y="465709"/>
                </a:lnTo>
                <a:lnTo>
                  <a:pt x="332346" y="463169"/>
                </a:lnTo>
                <a:lnTo>
                  <a:pt x="332181" y="461899"/>
                </a:lnTo>
                <a:lnTo>
                  <a:pt x="331698" y="458089"/>
                </a:lnTo>
                <a:lnTo>
                  <a:pt x="330492" y="453491"/>
                </a:lnTo>
                <a:lnTo>
                  <a:pt x="330187" y="457479"/>
                </a:lnTo>
                <a:lnTo>
                  <a:pt x="330187" y="468249"/>
                </a:lnTo>
                <a:lnTo>
                  <a:pt x="329603" y="472059"/>
                </a:lnTo>
                <a:lnTo>
                  <a:pt x="328891" y="475869"/>
                </a:lnTo>
                <a:lnTo>
                  <a:pt x="327723" y="478409"/>
                </a:lnTo>
                <a:lnTo>
                  <a:pt x="327025" y="478409"/>
                </a:lnTo>
                <a:lnTo>
                  <a:pt x="326326" y="477139"/>
                </a:lnTo>
                <a:lnTo>
                  <a:pt x="326783" y="474599"/>
                </a:lnTo>
                <a:lnTo>
                  <a:pt x="327253" y="470789"/>
                </a:lnTo>
                <a:lnTo>
                  <a:pt x="327837" y="466979"/>
                </a:lnTo>
                <a:lnTo>
                  <a:pt x="327609" y="463169"/>
                </a:lnTo>
                <a:lnTo>
                  <a:pt x="328079" y="464439"/>
                </a:lnTo>
                <a:lnTo>
                  <a:pt x="328891" y="464439"/>
                </a:lnTo>
                <a:lnTo>
                  <a:pt x="330187" y="468249"/>
                </a:lnTo>
                <a:lnTo>
                  <a:pt x="330187" y="457479"/>
                </a:lnTo>
                <a:lnTo>
                  <a:pt x="329946" y="460629"/>
                </a:lnTo>
                <a:lnTo>
                  <a:pt x="328891" y="461899"/>
                </a:lnTo>
                <a:lnTo>
                  <a:pt x="327253" y="456819"/>
                </a:lnTo>
                <a:lnTo>
                  <a:pt x="328663" y="455549"/>
                </a:lnTo>
                <a:lnTo>
                  <a:pt x="324218" y="451739"/>
                </a:lnTo>
                <a:lnTo>
                  <a:pt x="322922" y="451739"/>
                </a:lnTo>
                <a:lnTo>
                  <a:pt x="325272" y="454279"/>
                </a:lnTo>
                <a:lnTo>
                  <a:pt x="325501" y="458089"/>
                </a:lnTo>
                <a:lnTo>
                  <a:pt x="324916" y="461899"/>
                </a:lnTo>
                <a:lnTo>
                  <a:pt x="324269" y="460629"/>
                </a:lnTo>
                <a:lnTo>
                  <a:pt x="323977" y="460044"/>
                </a:lnTo>
                <a:lnTo>
                  <a:pt x="323977" y="466979"/>
                </a:lnTo>
                <a:lnTo>
                  <a:pt x="323977" y="469519"/>
                </a:lnTo>
                <a:lnTo>
                  <a:pt x="323049" y="475869"/>
                </a:lnTo>
                <a:lnTo>
                  <a:pt x="322224" y="478409"/>
                </a:lnTo>
                <a:lnTo>
                  <a:pt x="320941" y="478409"/>
                </a:lnTo>
                <a:lnTo>
                  <a:pt x="320700" y="475869"/>
                </a:lnTo>
                <a:lnTo>
                  <a:pt x="321170" y="472059"/>
                </a:lnTo>
                <a:lnTo>
                  <a:pt x="321754" y="469519"/>
                </a:lnTo>
                <a:lnTo>
                  <a:pt x="322694" y="466979"/>
                </a:lnTo>
                <a:lnTo>
                  <a:pt x="323977" y="466979"/>
                </a:lnTo>
                <a:lnTo>
                  <a:pt x="323977" y="460044"/>
                </a:lnTo>
                <a:lnTo>
                  <a:pt x="323634" y="459359"/>
                </a:lnTo>
                <a:lnTo>
                  <a:pt x="321525" y="455549"/>
                </a:lnTo>
                <a:lnTo>
                  <a:pt x="319532" y="453009"/>
                </a:lnTo>
                <a:lnTo>
                  <a:pt x="317195" y="453009"/>
                </a:lnTo>
                <a:lnTo>
                  <a:pt x="320586" y="456819"/>
                </a:lnTo>
                <a:lnTo>
                  <a:pt x="320586" y="458089"/>
                </a:lnTo>
                <a:lnTo>
                  <a:pt x="320001" y="460629"/>
                </a:lnTo>
                <a:lnTo>
                  <a:pt x="318719" y="458089"/>
                </a:lnTo>
                <a:lnTo>
                  <a:pt x="318008" y="457746"/>
                </a:lnTo>
                <a:lnTo>
                  <a:pt x="318008" y="470789"/>
                </a:lnTo>
                <a:lnTo>
                  <a:pt x="317779" y="473329"/>
                </a:lnTo>
                <a:lnTo>
                  <a:pt x="317309" y="475869"/>
                </a:lnTo>
                <a:lnTo>
                  <a:pt x="316725" y="478409"/>
                </a:lnTo>
                <a:lnTo>
                  <a:pt x="315556" y="478409"/>
                </a:lnTo>
                <a:lnTo>
                  <a:pt x="315201" y="475869"/>
                </a:lnTo>
                <a:lnTo>
                  <a:pt x="315556" y="473329"/>
                </a:lnTo>
                <a:lnTo>
                  <a:pt x="315785" y="469519"/>
                </a:lnTo>
                <a:lnTo>
                  <a:pt x="316369" y="466979"/>
                </a:lnTo>
                <a:lnTo>
                  <a:pt x="317779" y="466979"/>
                </a:lnTo>
                <a:lnTo>
                  <a:pt x="317957" y="468249"/>
                </a:lnTo>
                <a:lnTo>
                  <a:pt x="318008" y="470789"/>
                </a:lnTo>
                <a:lnTo>
                  <a:pt x="318008" y="457746"/>
                </a:lnTo>
                <a:lnTo>
                  <a:pt x="313563" y="455549"/>
                </a:lnTo>
                <a:lnTo>
                  <a:pt x="311467" y="454279"/>
                </a:lnTo>
                <a:lnTo>
                  <a:pt x="309118" y="454279"/>
                </a:lnTo>
                <a:lnTo>
                  <a:pt x="311696" y="455549"/>
                </a:lnTo>
                <a:lnTo>
                  <a:pt x="315328" y="460629"/>
                </a:lnTo>
                <a:lnTo>
                  <a:pt x="314032" y="461899"/>
                </a:lnTo>
                <a:lnTo>
                  <a:pt x="313563" y="461225"/>
                </a:lnTo>
                <a:lnTo>
                  <a:pt x="313563" y="470789"/>
                </a:lnTo>
                <a:lnTo>
                  <a:pt x="313563" y="475869"/>
                </a:lnTo>
                <a:lnTo>
                  <a:pt x="312978" y="478409"/>
                </a:lnTo>
                <a:lnTo>
                  <a:pt x="312280" y="478409"/>
                </a:lnTo>
                <a:lnTo>
                  <a:pt x="312280" y="494919"/>
                </a:lnTo>
                <a:lnTo>
                  <a:pt x="312280" y="496189"/>
                </a:lnTo>
                <a:lnTo>
                  <a:pt x="311810" y="496189"/>
                </a:lnTo>
                <a:lnTo>
                  <a:pt x="311226" y="494919"/>
                </a:lnTo>
                <a:lnTo>
                  <a:pt x="310756" y="494919"/>
                </a:lnTo>
                <a:lnTo>
                  <a:pt x="310527" y="493649"/>
                </a:lnTo>
                <a:lnTo>
                  <a:pt x="310286" y="493649"/>
                </a:lnTo>
                <a:lnTo>
                  <a:pt x="309880" y="492379"/>
                </a:lnTo>
                <a:lnTo>
                  <a:pt x="309473" y="491109"/>
                </a:lnTo>
                <a:lnTo>
                  <a:pt x="309232" y="489839"/>
                </a:lnTo>
                <a:lnTo>
                  <a:pt x="309943" y="489839"/>
                </a:lnTo>
                <a:lnTo>
                  <a:pt x="311581" y="492379"/>
                </a:lnTo>
                <a:lnTo>
                  <a:pt x="311810" y="492379"/>
                </a:lnTo>
                <a:lnTo>
                  <a:pt x="312280" y="494919"/>
                </a:lnTo>
                <a:lnTo>
                  <a:pt x="312280" y="478409"/>
                </a:lnTo>
                <a:lnTo>
                  <a:pt x="312051" y="478409"/>
                </a:lnTo>
                <a:lnTo>
                  <a:pt x="311467" y="475869"/>
                </a:lnTo>
                <a:lnTo>
                  <a:pt x="311467" y="470789"/>
                </a:lnTo>
                <a:lnTo>
                  <a:pt x="311696" y="469519"/>
                </a:lnTo>
                <a:lnTo>
                  <a:pt x="311924" y="468249"/>
                </a:lnTo>
                <a:lnTo>
                  <a:pt x="313105" y="468249"/>
                </a:lnTo>
                <a:lnTo>
                  <a:pt x="313563" y="470789"/>
                </a:lnTo>
                <a:lnTo>
                  <a:pt x="313563" y="461225"/>
                </a:lnTo>
                <a:lnTo>
                  <a:pt x="313156" y="460629"/>
                </a:lnTo>
                <a:lnTo>
                  <a:pt x="312280" y="459359"/>
                </a:lnTo>
                <a:lnTo>
                  <a:pt x="309473" y="458470"/>
                </a:lnTo>
                <a:lnTo>
                  <a:pt x="309473" y="477139"/>
                </a:lnTo>
                <a:lnTo>
                  <a:pt x="309003" y="478409"/>
                </a:lnTo>
                <a:lnTo>
                  <a:pt x="308190" y="478409"/>
                </a:lnTo>
                <a:lnTo>
                  <a:pt x="308190" y="496189"/>
                </a:lnTo>
                <a:lnTo>
                  <a:pt x="308190" y="497459"/>
                </a:lnTo>
                <a:lnTo>
                  <a:pt x="306311" y="497459"/>
                </a:lnTo>
                <a:lnTo>
                  <a:pt x="306666" y="496189"/>
                </a:lnTo>
                <a:lnTo>
                  <a:pt x="305498" y="493649"/>
                </a:lnTo>
                <a:lnTo>
                  <a:pt x="305498" y="492379"/>
                </a:lnTo>
                <a:lnTo>
                  <a:pt x="306425" y="492379"/>
                </a:lnTo>
                <a:lnTo>
                  <a:pt x="307136" y="493649"/>
                </a:lnTo>
                <a:lnTo>
                  <a:pt x="307721" y="494919"/>
                </a:lnTo>
                <a:lnTo>
                  <a:pt x="308190" y="496189"/>
                </a:lnTo>
                <a:lnTo>
                  <a:pt x="308190" y="478409"/>
                </a:lnTo>
                <a:lnTo>
                  <a:pt x="307835" y="478409"/>
                </a:lnTo>
                <a:lnTo>
                  <a:pt x="307479" y="477139"/>
                </a:lnTo>
                <a:lnTo>
                  <a:pt x="307606" y="470789"/>
                </a:lnTo>
                <a:lnTo>
                  <a:pt x="307721" y="469519"/>
                </a:lnTo>
                <a:lnTo>
                  <a:pt x="309003" y="469519"/>
                </a:lnTo>
                <a:lnTo>
                  <a:pt x="309410" y="471728"/>
                </a:lnTo>
                <a:lnTo>
                  <a:pt x="309473" y="477139"/>
                </a:lnTo>
                <a:lnTo>
                  <a:pt x="309473" y="458470"/>
                </a:lnTo>
                <a:lnTo>
                  <a:pt x="308305" y="458089"/>
                </a:lnTo>
                <a:lnTo>
                  <a:pt x="306781" y="454279"/>
                </a:lnTo>
                <a:lnTo>
                  <a:pt x="305727" y="454279"/>
                </a:lnTo>
                <a:lnTo>
                  <a:pt x="306197" y="455549"/>
                </a:lnTo>
                <a:lnTo>
                  <a:pt x="305142" y="455549"/>
                </a:lnTo>
                <a:lnTo>
                  <a:pt x="305612" y="456819"/>
                </a:lnTo>
                <a:lnTo>
                  <a:pt x="305142" y="458089"/>
                </a:lnTo>
                <a:lnTo>
                  <a:pt x="305371" y="459359"/>
                </a:lnTo>
                <a:lnTo>
                  <a:pt x="305257" y="470789"/>
                </a:lnTo>
                <a:lnTo>
                  <a:pt x="305257" y="475869"/>
                </a:lnTo>
                <a:lnTo>
                  <a:pt x="304787" y="478409"/>
                </a:lnTo>
                <a:lnTo>
                  <a:pt x="303974" y="478409"/>
                </a:lnTo>
                <a:lnTo>
                  <a:pt x="303974" y="496189"/>
                </a:lnTo>
                <a:lnTo>
                  <a:pt x="303974" y="497459"/>
                </a:lnTo>
                <a:lnTo>
                  <a:pt x="303733" y="497459"/>
                </a:lnTo>
                <a:lnTo>
                  <a:pt x="302920" y="496189"/>
                </a:lnTo>
                <a:lnTo>
                  <a:pt x="302691" y="496189"/>
                </a:lnTo>
                <a:lnTo>
                  <a:pt x="302094" y="494919"/>
                </a:lnTo>
                <a:lnTo>
                  <a:pt x="301866" y="493649"/>
                </a:lnTo>
                <a:lnTo>
                  <a:pt x="302094" y="493649"/>
                </a:lnTo>
                <a:lnTo>
                  <a:pt x="302336" y="492379"/>
                </a:lnTo>
                <a:lnTo>
                  <a:pt x="302920" y="493649"/>
                </a:lnTo>
                <a:lnTo>
                  <a:pt x="303974" y="496189"/>
                </a:lnTo>
                <a:lnTo>
                  <a:pt x="303974" y="478409"/>
                </a:lnTo>
                <a:lnTo>
                  <a:pt x="303326" y="477139"/>
                </a:lnTo>
                <a:lnTo>
                  <a:pt x="302691" y="475869"/>
                </a:lnTo>
                <a:lnTo>
                  <a:pt x="302691" y="470789"/>
                </a:lnTo>
                <a:lnTo>
                  <a:pt x="302920" y="469519"/>
                </a:lnTo>
                <a:lnTo>
                  <a:pt x="303149" y="468249"/>
                </a:lnTo>
                <a:lnTo>
                  <a:pt x="304444" y="468249"/>
                </a:lnTo>
                <a:lnTo>
                  <a:pt x="305257" y="470789"/>
                </a:lnTo>
                <a:lnTo>
                  <a:pt x="305257" y="459359"/>
                </a:lnTo>
                <a:lnTo>
                  <a:pt x="301752" y="459359"/>
                </a:lnTo>
                <a:lnTo>
                  <a:pt x="301282" y="458724"/>
                </a:lnTo>
                <a:lnTo>
                  <a:pt x="301282" y="475869"/>
                </a:lnTo>
                <a:lnTo>
                  <a:pt x="301282" y="477139"/>
                </a:lnTo>
                <a:lnTo>
                  <a:pt x="300812" y="477139"/>
                </a:lnTo>
                <a:lnTo>
                  <a:pt x="299173" y="475869"/>
                </a:lnTo>
                <a:lnTo>
                  <a:pt x="298234" y="472059"/>
                </a:lnTo>
                <a:lnTo>
                  <a:pt x="298234" y="478409"/>
                </a:lnTo>
                <a:lnTo>
                  <a:pt x="294843" y="478409"/>
                </a:lnTo>
                <a:lnTo>
                  <a:pt x="295313" y="477139"/>
                </a:lnTo>
                <a:lnTo>
                  <a:pt x="294614" y="473329"/>
                </a:lnTo>
                <a:lnTo>
                  <a:pt x="294614" y="470789"/>
                </a:lnTo>
                <a:lnTo>
                  <a:pt x="295554" y="470789"/>
                </a:lnTo>
                <a:lnTo>
                  <a:pt x="297192" y="473329"/>
                </a:lnTo>
                <a:lnTo>
                  <a:pt x="297421" y="474599"/>
                </a:lnTo>
                <a:lnTo>
                  <a:pt x="298005" y="477139"/>
                </a:lnTo>
                <a:lnTo>
                  <a:pt x="298234" y="478409"/>
                </a:lnTo>
                <a:lnTo>
                  <a:pt x="298234" y="472059"/>
                </a:lnTo>
                <a:lnTo>
                  <a:pt x="298119" y="470789"/>
                </a:lnTo>
                <a:lnTo>
                  <a:pt x="298005" y="469519"/>
                </a:lnTo>
                <a:lnTo>
                  <a:pt x="299173" y="469519"/>
                </a:lnTo>
                <a:lnTo>
                  <a:pt x="299999" y="470789"/>
                </a:lnTo>
                <a:lnTo>
                  <a:pt x="300812" y="473329"/>
                </a:lnTo>
                <a:lnTo>
                  <a:pt x="301282" y="475869"/>
                </a:lnTo>
                <a:lnTo>
                  <a:pt x="301282" y="458724"/>
                </a:lnTo>
                <a:lnTo>
                  <a:pt x="298945" y="455549"/>
                </a:lnTo>
                <a:lnTo>
                  <a:pt x="297421" y="455549"/>
                </a:lnTo>
                <a:lnTo>
                  <a:pt x="297649" y="456819"/>
                </a:lnTo>
                <a:lnTo>
                  <a:pt x="298704" y="458089"/>
                </a:lnTo>
                <a:lnTo>
                  <a:pt x="298945" y="459359"/>
                </a:lnTo>
                <a:lnTo>
                  <a:pt x="298475" y="458089"/>
                </a:lnTo>
                <a:lnTo>
                  <a:pt x="293090" y="455549"/>
                </a:lnTo>
                <a:lnTo>
                  <a:pt x="292620" y="454533"/>
                </a:lnTo>
                <a:lnTo>
                  <a:pt x="292620" y="475869"/>
                </a:lnTo>
                <a:lnTo>
                  <a:pt x="292277" y="477139"/>
                </a:lnTo>
                <a:lnTo>
                  <a:pt x="291693" y="477139"/>
                </a:lnTo>
                <a:lnTo>
                  <a:pt x="290169" y="475869"/>
                </a:lnTo>
                <a:lnTo>
                  <a:pt x="289928" y="473329"/>
                </a:lnTo>
                <a:lnTo>
                  <a:pt x="289344" y="472059"/>
                </a:lnTo>
                <a:lnTo>
                  <a:pt x="289344" y="469519"/>
                </a:lnTo>
                <a:lnTo>
                  <a:pt x="290639" y="469519"/>
                </a:lnTo>
                <a:lnTo>
                  <a:pt x="291452" y="470789"/>
                </a:lnTo>
                <a:lnTo>
                  <a:pt x="292620" y="475869"/>
                </a:lnTo>
                <a:lnTo>
                  <a:pt x="292620" y="454533"/>
                </a:lnTo>
                <a:lnTo>
                  <a:pt x="292506" y="454279"/>
                </a:lnTo>
                <a:lnTo>
                  <a:pt x="290753" y="454279"/>
                </a:lnTo>
                <a:lnTo>
                  <a:pt x="292506" y="459359"/>
                </a:lnTo>
                <a:lnTo>
                  <a:pt x="292150" y="459359"/>
                </a:lnTo>
                <a:lnTo>
                  <a:pt x="288417" y="454279"/>
                </a:lnTo>
                <a:lnTo>
                  <a:pt x="288175" y="454279"/>
                </a:lnTo>
                <a:lnTo>
                  <a:pt x="288175" y="477139"/>
                </a:lnTo>
                <a:lnTo>
                  <a:pt x="287705" y="477139"/>
                </a:lnTo>
                <a:lnTo>
                  <a:pt x="286423" y="475869"/>
                </a:lnTo>
                <a:lnTo>
                  <a:pt x="285534" y="473138"/>
                </a:lnTo>
                <a:lnTo>
                  <a:pt x="285140" y="472059"/>
                </a:lnTo>
                <a:lnTo>
                  <a:pt x="284899" y="469519"/>
                </a:lnTo>
                <a:lnTo>
                  <a:pt x="285597" y="469519"/>
                </a:lnTo>
                <a:lnTo>
                  <a:pt x="286651" y="470789"/>
                </a:lnTo>
                <a:lnTo>
                  <a:pt x="287947" y="474599"/>
                </a:lnTo>
                <a:lnTo>
                  <a:pt x="288175" y="477139"/>
                </a:lnTo>
                <a:lnTo>
                  <a:pt x="288175" y="454279"/>
                </a:lnTo>
                <a:lnTo>
                  <a:pt x="284200" y="454279"/>
                </a:lnTo>
                <a:lnTo>
                  <a:pt x="283425" y="453009"/>
                </a:lnTo>
                <a:lnTo>
                  <a:pt x="283375" y="477139"/>
                </a:lnTo>
                <a:lnTo>
                  <a:pt x="280924" y="477139"/>
                </a:lnTo>
                <a:lnTo>
                  <a:pt x="281279" y="475869"/>
                </a:lnTo>
                <a:lnTo>
                  <a:pt x="280924" y="474599"/>
                </a:lnTo>
                <a:lnTo>
                  <a:pt x="280695" y="473329"/>
                </a:lnTo>
                <a:lnTo>
                  <a:pt x="280695" y="472059"/>
                </a:lnTo>
                <a:lnTo>
                  <a:pt x="280695" y="470789"/>
                </a:lnTo>
                <a:lnTo>
                  <a:pt x="281508" y="470789"/>
                </a:lnTo>
                <a:lnTo>
                  <a:pt x="282562" y="473329"/>
                </a:lnTo>
                <a:lnTo>
                  <a:pt x="283032" y="475869"/>
                </a:lnTo>
                <a:lnTo>
                  <a:pt x="283375" y="477139"/>
                </a:lnTo>
                <a:lnTo>
                  <a:pt x="283375" y="452932"/>
                </a:lnTo>
                <a:lnTo>
                  <a:pt x="281863" y="450469"/>
                </a:lnTo>
                <a:lnTo>
                  <a:pt x="300355" y="450469"/>
                </a:lnTo>
                <a:lnTo>
                  <a:pt x="310642" y="449199"/>
                </a:lnTo>
                <a:lnTo>
                  <a:pt x="321754" y="447929"/>
                </a:lnTo>
                <a:lnTo>
                  <a:pt x="341058" y="442849"/>
                </a:lnTo>
                <a:lnTo>
                  <a:pt x="344462" y="445389"/>
                </a:lnTo>
                <a:lnTo>
                  <a:pt x="345389" y="453009"/>
                </a:lnTo>
                <a:lnTo>
                  <a:pt x="346100" y="461899"/>
                </a:lnTo>
                <a:lnTo>
                  <a:pt x="349250" y="465709"/>
                </a:lnTo>
                <a:lnTo>
                  <a:pt x="350545" y="470789"/>
                </a:lnTo>
                <a:lnTo>
                  <a:pt x="347383" y="478409"/>
                </a:lnTo>
                <a:lnTo>
                  <a:pt x="348665" y="483489"/>
                </a:lnTo>
                <a:lnTo>
                  <a:pt x="351828" y="488569"/>
                </a:lnTo>
                <a:lnTo>
                  <a:pt x="356387" y="492379"/>
                </a:lnTo>
                <a:lnTo>
                  <a:pt x="360489" y="496189"/>
                </a:lnTo>
                <a:lnTo>
                  <a:pt x="360959" y="501269"/>
                </a:lnTo>
                <a:lnTo>
                  <a:pt x="360959" y="471220"/>
                </a:lnTo>
                <a:lnTo>
                  <a:pt x="360603" y="470789"/>
                </a:lnTo>
                <a:lnTo>
                  <a:pt x="359905" y="466979"/>
                </a:lnTo>
                <a:lnTo>
                  <a:pt x="360718" y="468249"/>
                </a:lnTo>
                <a:lnTo>
                  <a:pt x="361657" y="468249"/>
                </a:lnTo>
                <a:lnTo>
                  <a:pt x="363994" y="472059"/>
                </a:lnTo>
                <a:lnTo>
                  <a:pt x="363994" y="467258"/>
                </a:lnTo>
                <a:lnTo>
                  <a:pt x="363766" y="466979"/>
                </a:lnTo>
                <a:lnTo>
                  <a:pt x="362712" y="465709"/>
                </a:lnTo>
                <a:lnTo>
                  <a:pt x="361657" y="461899"/>
                </a:lnTo>
                <a:lnTo>
                  <a:pt x="359079" y="459359"/>
                </a:lnTo>
                <a:lnTo>
                  <a:pt x="362470" y="460629"/>
                </a:lnTo>
                <a:lnTo>
                  <a:pt x="363994" y="461899"/>
                </a:lnTo>
                <a:lnTo>
                  <a:pt x="365747" y="465709"/>
                </a:lnTo>
                <a:lnTo>
                  <a:pt x="366331" y="468249"/>
                </a:lnTo>
                <a:lnTo>
                  <a:pt x="366331" y="462483"/>
                </a:lnTo>
                <a:lnTo>
                  <a:pt x="365988" y="461899"/>
                </a:lnTo>
                <a:lnTo>
                  <a:pt x="364274" y="459359"/>
                </a:lnTo>
                <a:lnTo>
                  <a:pt x="363410" y="458089"/>
                </a:lnTo>
                <a:lnTo>
                  <a:pt x="362597" y="453009"/>
                </a:lnTo>
                <a:lnTo>
                  <a:pt x="359549" y="449199"/>
                </a:lnTo>
                <a:lnTo>
                  <a:pt x="363994" y="453009"/>
                </a:lnTo>
                <a:lnTo>
                  <a:pt x="365747" y="453009"/>
                </a:lnTo>
                <a:lnTo>
                  <a:pt x="367741" y="460629"/>
                </a:lnTo>
                <a:lnTo>
                  <a:pt x="368325" y="463169"/>
                </a:lnTo>
                <a:lnTo>
                  <a:pt x="368325" y="457657"/>
                </a:lnTo>
                <a:lnTo>
                  <a:pt x="366979" y="452780"/>
                </a:lnTo>
                <a:lnTo>
                  <a:pt x="366102" y="449199"/>
                </a:lnTo>
                <a:lnTo>
                  <a:pt x="365163" y="445389"/>
                </a:lnTo>
                <a:lnTo>
                  <a:pt x="362826" y="442849"/>
                </a:lnTo>
                <a:lnTo>
                  <a:pt x="361657" y="441579"/>
                </a:lnTo>
                <a:lnTo>
                  <a:pt x="366572" y="444119"/>
                </a:lnTo>
                <a:lnTo>
                  <a:pt x="370192" y="449199"/>
                </a:lnTo>
                <a:lnTo>
                  <a:pt x="370192" y="446798"/>
                </a:lnTo>
                <a:lnTo>
                  <a:pt x="369849" y="445389"/>
                </a:lnTo>
                <a:lnTo>
                  <a:pt x="367157" y="441579"/>
                </a:lnTo>
                <a:lnTo>
                  <a:pt x="364972" y="439039"/>
                </a:lnTo>
                <a:lnTo>
                  <a:pt x="363994" y="437908"/>
                </a:lnTo>
                <a:lnTo>
                  <a:pt x="368211" y="440309"/>
                </a:lnTo>
                <a:lnTo>
                  <a:pt x="371017" y="442849"/>
                </a:lnTo>
                <a:lnTo>
                  <a:pt x="372541" y="447929"/>
                </a:lnTo>
                <a:lnTo>
                  <a:pt x="372770" y="450469"/>
                </a:lnTo>
                <a:lnTo>
                  <a:pt x="372770" y="435330"/>
                </a:lnTo>
                <a:lnTo>
                  <a:pt x="370535" y="432689"/>
                </a:lnTo>
                <a:lnTo>
                  <a:pt x="361302" y="431419"/>
                </a:lnTo>
                <a:lnTo>
                  <a:pt x="347611" y="431419"/>
                </a:lnTo>
                <a:lnTo>
                  <a:pt x="343281" y="433959"/>
                </a:lnTo>
                <a:lnTo>
                  <a:pt x="339191" y="437769"/>
                </a:lnTo>
                <a:lnTo>
                  <a:pt x="333222" y="436499"/>
                </a:lnTo>
                <a:lnTo>
                  <a:pt x="332638" y="436130"/>
                </a:lnTo>
                <a:lnTo>
                  <a:pt x="332638" y="441579"/>
                </a:lnTo>
                <a:lnTo>
                  <a:pt x="331114" y="441579"/>
                </a:lnTo>
                <a:lnTo>
                  <a:pt x="329831" y="440309"/>
                </a:lnTo>
                <a:lnTo>
                  <a:pt x="328777" y="440309"/>
                </a:lnTo>
                <a:lnTo>
                  <a:pt x="328079" y="439039"/>
                </a:lnTo>
                <a:lnTo>
                  <a:pt x="330885" y="439039"/>
                </a:lnTo>
                <a:lnTo>
                  <a:pt x="332168" y="440309"/>
                </a:lnTo>
                <a:lnTo>
                  <a:pt x="332638" y="441579"/>
                </a:lnTo>
                <a:lnTo>
                  <a:pt x="332638" y="436130"/>
                </a:lnTo>
                <a:lnTo>
                  <a:pt x="326910" y="432473"/>
                </a:lnTo>
                <a:lnTo>
                  <a:pt x="326910" y="436499"/>
                </a:lnTo>
                <a:lnTo>
                  <a:pt x="326326" y="437769"/>
                </a:lnTo>
                <a:lnTo>
                  <a:pt x="324802" y="436499"/>
                </a:lnTo>
                <a:lnTo>
                  <a:pt x="320230" y="435229"/>
                </a:lnTo>
                <a:lnTo>
                  <a:pt x="313448" y="427609"/>
                </a:lnTo>
                <a:lnTo>
                  <a:pt x="306082" y="422529"/>
                </a:lnTo>
                <a:lnTo>
                  <a:pt x="312508" y="423799"/>
                </a:lnTo>
                <a:lnTo>
                  <a:pt x="319189" y="430149"/>
                </a:lnTo>
                <a:lnTo>
                  <a:pt x="325856" y="435229"/>
                </a:lnTo>
                <a:lnTo>
                  <a:pt x="326910" y="436499"/>
                </a:lnTo>
                <a:lnTo>
                  <a:pt x="326910" y="432473"/>
                </a:lnTo>
                <a:lnTo>
                  <a:pt x="325272" y="431419"/>
                </a:lnTo>
                <a:lnTo>
                  <a:pt x="314401" y="423799"/>
                </a:lnTo>
                <a:lnTo>
                  <a:pt x="312051" y="422529"/>
                </a:lnTo>
                <a:lnTo>
                  <a:pt x="304977" y="418719"/>
                </a:lnTo>
                <a:lnTo>
                  <a:pt x="296989" y="414909"/>
                </a:lnTo>
                <a:lnTo>
                  <a:pt x="290398" y="413639"/>
                </a:lnTo>
                <a:lnTo>
                  <a:pt x="294970" y="419989"/>
                </a:lnTo>
                <a:lnTo>
                  <a:pt x="297256" y="426339"/>
                </a:lnTo>
                <a:lnTo>
                  <a:pt x="297027" y="432689"/>
                </a:lnTo>
                <a:lnTo>
                  <a:pt x="294030" y="439039"/>
                </a:lnTo>
                <a:lnTo>
                  <a:pt x="300228" y="442849"/>
                </a:lnTo>
                <a:lnTo>
                  <a:pt x="299999" y="445389"/>
                </a:lnTo>
                <a:lnTo>
                  <a:pt x="293789" y="447929"/>
                </a:lnTo>
                <a:lnTo>
                  <a:pt x="282244" y="447929"/>
                </a:lnTo>
                <a:lnTo>
                  <a:pt x="280695" y="447776"/>
                </a:lnTo>
                <a:lnTo>
                  <a:pt x="280695" y="453009"/>
                </a:lnTo>
                <a:lnTo>
                  <a:pt x="278345" y="453009"/>
                </a:lnTo>
                <a:lnTo>
                  <a:pt x="278345" y="475869"/>
                </a:lnTo>
                <a:lnTo>
                  <a:pt x="278028" y="477024"/>
                </a:lnTo>
                <a:lnTo>
                  <a:pt x="277177" y="475869"/>
                </a:lnTo>
                <a:lnTo>
                  <a:pt x="276009" y="473329"/>
                </a:lnTo>
                <a:lnTo>
                  <a:pt x="275780" y="472059"/>
                </a:lnTo>
                <a:lnTo>
                  <a:pt x="276593" y="472059"/>
                </a:lnTo>
                <a:lnTo>
                  <a:pt x="277418" y="473329"/>
                </a:lnTo>
                <a:lnTo>
                  <a:pt x="277647" y="474599"/>
                </a:lnTo>
                <a:lnTo>
                  <a:pt x="278003" y="475869"/>
                </a:lnTo>
                <a:lnTo>
                  <a:pt x="278345" y="475869"/>
                </a:lnTo>
                <a:lnTo>
                  <a:pt x="278345" y="453009"/>
                </a:lnTo>
                <a:lnTo>
                  <a:pt x="276948" y="450989"/>
                </a:lnTo>
                <a:lnTo>
                  <a:pt x="276948" y="460629"/>
                </a:lnTo>
                <a:lnTo>
                  <a:pt x="274370" y="455193"/>
                </a:lnTo>
                <a:lnTo>
                  <a:pt x="274370" y="475869"/>
                </a:lnTo>
                <a:lnTo>
                  <a:pt x="274142" y="477139"/>
                </a:lnTo>
                <a:lnTo>
                  <a:pt x="273558" y="477139"/>
                </a:lnTo>
                <a:lnTo>
                  <a:pt x="272262" y="475869"/>
                </a:lnTo>
                <a:lnTo>
                  <a:pt x="271792" y="473329"/>
                </a:lnTo>
                <a:lnTo>
                  <a:pt x="272034" y="472059"/>
                </a:lnTo>
                <a:lnTo>
                  <a:pt x="273088" y="472059"/>
                </a:lnTo>
                <a:lnTo>
                  <a:pt x="273900" y="473329"/>
                </a:lnTo>
                <a:lnTo>
                  <a:pt x="274370" y="475869"/>
                </a:lnTo>
                <a:lnTo>
                  <a:pt x="274370" y="455193"/>
                </a:lnTo>
                <a:lnTo>
                  <a:pt x="272732" y="451739"/>
                </a:lnTo>
                <a:lnTo>
                  <a:pt x="272262" y="450469"/>
                </a:lnTo>
                <a:lnTo>
                  <a:pt x="269455" y="450469"/>
                </a:lnTo>
                <a:lnTo>
                  <a:pt x="268173" y="449199"/>
                </a:lnTo>
                <a:lnTo>
                  <a:pt x="273316" y="449199"/>
                </a:lnTo>
                <a:lnTo>
                  <a:pt x="274840" y="451739"/>
                </a:lnTo>
                <a:lnTo>
                  <a:pt x="273786" y="451739"/>
                </a:lnTo>
                <a:lnTo>
                  <a:pt x="276948" y="460629"/>
                </a:lnTo>
                <a:lnTo>
                  <a:pt x="276948" y="450989"/>
                </a:lnTo>
                <a:lnTo>
                  <a:pt x="276593" y="450469"/>
                </a:lnTo>
                <a:lnTo>
                  <a:pt x="278701" y="450469"/>
                </a:lnTo>
                <a:lnTo>
                  <a:pt x="280695" y="453009"/>
                </a:lnTo>
                <a:lnTo>
                  <a:pt x="280695" y="447776"/>
                </a:lnTo>
                <a:lnTo>
                  <a:pt x="270129" y="446659"/>
                </a:lnTo>
                <a:lnTo>
                  <a:pt x="268058" y="446252"/>
                </a:lnTo>
                <a:lnTo>
                  <a:pt x="268058" y="555879"/>
                </a:lnTo>
                <a:lnTo>
                  <a:pt x="267233" y="557149"/>
                </a:lnTo>
                <a:lnTo>
                  <a:pt x="263372" y="557149"/>
                </a:lnTo>
                <a:lnTo>
                  <a:pt x="263956" y="555879"/>
                </a:lnTo>
                <a:lnTo>
                  <a:pt x="265239" y="554609"/>
                </a:lnTo>
                <a:lnTo>
                  <a:pt x="267817" y="554609"/>
                </a:lnTo>
                <a:lnTo>
                  <a:pt x="268058" y="555879"/>
                </a:lnTo>
                <a:lnTo>
                  <a:pt x="268058" y="446252"/>
                </a:lnTo>
                <a:lnTo>
                  <a:pt x="263601" y="445350"/>
                </a:lnTo>
                <a:lnTo>
                  <a:pt x="263601" y="473329"/>
                </a:lnTo>
                <a:lnTo>
                  <a:pt x="263372" y="474599"/>
                </a:lnTo>
                <a:lnTo>
                  <a:pt x="258927" y="475869"/>
                </a:lnTo>
                <a:lnTo>
                  <a:pt x="258813" y="474599"/>
                </a:lnTo>
                <a:lnTo>
                  <a:pt x="253072" y="480910"/>
                </a:lnTo>
                <a:lnTo>
                  <a:pt x="253072" y="486029"/>
                </a:lnTo>
                <a:lnTo>
                  <a:pt x="252603" y="487299"/>
                </a:lnTo>
                <a:lnTo>
                  <a:pt x="251904" y="488569"/>
                </a:lnTo>
                <a:lnTo>
                  <a:pt x="251091" y="489839"/>
                </a:lnTo>
                <a:lnTo>
                  <a:pt x="250037" y="489839"/>
                </a:lnTo>
                <a:lnTo>
                  <a:pt x="250037" y="492379"/>
                </a:lnTo>
                <a:lnTo>
                  <a:pt x="250037" y="493649"/>
                </a:lnTo>
                <a:lnTo>
                  <a:pt x="249567" y="494919"/>
                </a:lnTo>
                <a:lnTo>
                  <a:pt x="248869" y="496189"/>
                </a:lnTo>
                <a:lnTo>
                  <a:pt x="248158" y="497459"/>
                </a:lnTo>
                <a:lnTo>
                  <a:pt x="247815" y="496722"/>
                </a:lnTo>
                <a:lnTo>
                  <a:pt x="247815" y="548259"/>
                </a:lnTo>
                <a:lnTo>
                  <a:pt x="246989" y="549122"/>
                </a:lnTo>
                <a:lnTo>
                  <a:pt x="246989" y="572389"/>
                </a:lnTo>
                <a:lnTo>
                  <a:pt x="246989" y="573659"/>
                </a:lnTo>
                <a:lnTo>
                  <a:pt x="242430" y="573659"/>
                </a:lnTo>
                <a:lnTo>
                  <a:pt x="242430" y="572389"/>
                </a:lnTo>
                <a:lnTo>
                  <a:pt x="246989" y="572389"/>
                </a:lnTo>
                <a:lnTo>
                  <a:pt x="246989" y="549122"/>
                </a:lnTo>
                <a:lnTo>
                  <a:pt x="245935" y="550202"/>
                </a:lnTo>
                <a:lnTo>
                  <a:pt x="245935" y="569849"/>
                </a:lnTo>
                <a:lnTo>
                  <a:pt x="244881" y="571119"/>
                </a:lnTo>
                <a:lnTo>
                  <a:pt x="243370" y="571119"/>
                </a:lnTo>
                <a:lnTo>
                  <a:pt x="241604" y="572389"/>
                </a:lnTo>
                <a:lnTo>
                  <a:pt x="240093" y="572389"/>
                </a:lnTo>
                <a:lnTo>
                  <a:pt x="239852" y="571119"/>
                </a:lnTo>
                <a:lnTo>
                  <a:pt x="240792" y="569849"/>
                </a:lnTo>
                <a:lnTo>
                  <a:pt x="235648" y="569849"/>
                </a:lnTo>
                <a:lnTo>
                  <a:pt x="236702" y="568579"/>
                </a:lnTo>
                <a:lnTo>
                  <a:pt x="239268" y="567309"/>
                </a:lnTo>
                <a:lnTo>
                  <a:pt x="238683" y="567309"/>
                </a:lnTo>
                <a:lnTo>
                  <a:pt x="236575" y="568579"/>
                </a:lnTo>
                <a:lnTo>
                  <a:pt x="234594" y="568579"/>
                </a:lnTo>
                <a:lnTo>
                  <a:pt x="234010" y="567309"/>
                </a:lnTo>
                <a:lnTo>
                  <a:pt x="233768" y="567309"/>
                </a:lnTo>
                <a:lnTo>
                  <a:pt x="235064" y="566039"/>
                </a:lnTo>
                <a:lnTo>
                  <a:pt x="237045" y="566039"/>
                </a:lnTo>
                <a:lnTo>
                  <a:pt x="239153" y="564769"/>
                </a:lnTo>
                <a:lnTo>
                  <a:pt x="241490" y="564769"/>
                </a:lnTo>
                <a:lnTo>
                  <a:pt x="241731" y="566039"/>
                </a:lnTo>
                <a:lnTo>
                  <a:pt x="242201" y="566039"/>
                </a:lnTo>
                <a:lnTo>
                  <a:pt x="240677" y="567309"/>
                </a:lnTo>
                <a:lnTo>
                  <a:pt x="244424" y="567309"/>
                </a:lnTo>
                <a:lnTo>
                  <a:pt x="244652" y="568579"/>
                </a:lnTo>
                <a:lnTo>
                  <a:pt x="243128" y="568579"/>
                </a:lnTo>
                <a:lnTo>
                  <a:pt x="240792" y="569849"/>
                </a:lnTo>
                <a:lnTo>
                  <a:pt x="245935" y="569849"/>
                </a:lnTo>
                <a:lnTo>
                  <a:pt x="245935" y="550202"/>
                </a:lnTo>
                <a:lnTo>
                  <a:pt x="245351" y="550799"/>
                </a:lnTo>
                <a:lnTo>
                  <a:pt x="239852" y="545719"/>
                </a:lnTo>
                <a:lnTo>
                  <a:pt x="238213" y="541909"/>
                </a:lnTo>
                <a:lnTo>
                  <a:pt x="239623" y="539369"/>
                </a:lnTo>
                <a:lnTo>
                  <a:pt x="242430" y="538099"/>
                </a:lnTo>
                <a:lnTo>
                  <a:pt x="242658" y="540639"/>
                </a:lnTo>
                <a:lnTo>
                  <a:pt x="243484" y="541909"/>
                </a:lnTo>
                <a:lnTo>
                  <a:pt x="244767" y="543179"/>
                </a:lnTo>
                <a:lnTo>
                  <a:pt x="247230" y="545719"/>
                </a:lnTo>
                <a:lnTo>
                  <a:pt x="247815" y="548259"/>
                </a:lnTo>
                <a:lnTo>
                  <a:pt x="247815" y="496722"/>
                </a:lnTo>
                <a:lnTo>
                  <a:pt x="247573" y="496189"/>
                </a:lnTo>
                <a:lnTo>
                  <a:pt x="246989" y="496189"/>
                </a:lnTo>
                <a:lnTo>
                  <a:pt x="247345" y="494919"/>
                </a:lnTo>
                <a:lnTo>
                  <a:pt x="247815" y="493649"/>
                </a:lnTo>
                <a:lnTo>
                  <a:pt x="248513" y="492379"/>
                </a:lnTo>
                <a:lnTo>
                  <a:pt x="249339" y="491109"/>
                </a:lnTo>
                <a:lnTo>
                  <a:pt x="249796" y="491109"/>
                </a:lnTo>
                <a:lnTo>
                  <a:pt x="250037" y="492379"/>
                </a:lnTo>
                <a:lnTo>
                  <a:pt x="250037" y="489839"/>
                </a:lnTo>
                <a:lnTo>
                  <a:pt x="249567" y="489839"/>
                </a:lnTo>
                <a:lnTo>
                  <a:pt x="249796" y="488569"/>
                </a:lnTo>
                <a:lnTo>
                  <a:pt x="251206" y="486029"/>
                </a:lnTo>
                <a:lnTo>
                  <a:pt x="253072" y="486029"/>
                </a:lnTo>
                <a:lnTo>
                  <a:pt x="253072" y="480910"/>
                </a:lnTo>
                <a:lnTo>
                  <a:pt x="248373" y="487299"/>
                </a:lnTo>
                <a:lnTo>
                  <a:pt x="245059" y="492379"/>
                </a:lnTo>
                <a:lnTo>
                  <a:pt x="243370" y="498729"/>
                </a:lnTo>
                <a:lnTo>
                  <a:pt x="242824" y="494919"/>
                </a:lnTo>
                <a:lnTo>
                  <a:pt x="244602" y="489839"/>
                </a:lnTo>
                <a:lnTo>
                  <a:pt x="245046" y="488569"/>
                </a:lnTo>
                <a:lnTo>
                  <a:pt x="249542" y="480949"/>
                </a:lnTo>
                <a:lnTo>
                  <a:pt x="255765" y="473329"/>
                </a:lnTo>
                <a:lnTo>
                  <a:pt x="250037" y="477139"/>
                </a:lnTo>
                <a:lnTo>
                  <a:pt x="244881" y="482219"/>
                </a:lnTo>
                <a:lnTo>
                  <a:pt x="240093" y="489839"/>
                </a:lnTo>
                <a:lnTo>
                  <a:pt x="241147" y="484759"/>
                </a:lnTo>
                <a:lnTo>
                  <a:pt x="244538" y="479679"/>
                </a:lnTo>
                <a:lnTo>
                  <a:pt x="249097" y="473329"/>
                </a:lnTo>
                <a:lnTo>
                  <a:pt x="242214" y="479679"/>
                </a:lnTo>
                <a:lnTo>
                  <a:pt x="239039" y="485063"/>
                </a:lnTo>
                <a:lnTo>
                  <a:pt x="239039" y="506349"/>
                </a:lnTo>
                <a:lnTo>
                  <a:pt x="239039" y="508889"/>
                </a:lnTo>
                <a:lnTo>
                  <a:pt x="238455" y="511429"/>
                </a:lnTo>
                <a:lnTo>
                  <a:pt x="237401" y="511429"/>
                </a:lnTo>
                <a:lnTo>
                  <a:pt x="236931" y="510159"/>
                </a:lnTo>
                <a:lnTo>
                  <a:pt x="236931" y="506349"/>
                </a:lnTo>
                <a:lnTo>
                  <a:pt x="237401" y="505079"/>
                </a:lnTo>
                <a:lnTo>
                  <a:pt x="238455" y="505079"/>
                </a:lnTo>
                <a:lnTo>
                  <a:pt x="239039" y="506349"/>
                </a:lnTo>
                <a:lnTo>
                  <a:pt x="239039" y="485063"/>
                </a:lnTo>
                <a:lnTo>
                  <a:pt x="236969" y="488569"/>
                </a:lnTo>
                <a:lnTo>
                  <a:pt x="236232" y="490956"/>
                </a:lnTo>
                <a:lnTo>
                  <a:pt x="236232" y="559689"/>
                </a:lnTo>
                <a:lnTo>
                  <a:pt x="236232" y="560959"/>
                </a:lnTo>
                <a:lnTo>
                  <a:pt x="231660" y="560959"/>
                </a:lnTo>
                <a:lnTo>
                  <a:pt x="232371" y="559689"/>
                </a:lnTo>
                <a:lnTo>
                  <a:pt x="236232" y="559689"/>
                </a:lnTo>
                <a:lnTo>
                  <a:pt x="236232" y="490956"/>
                </a:lnTo>
                <a:lnTo>
                  <a:pt x="233819" y="498729"/>
                </a:lnTo>
                <a:lnTo>
                  <a:pt x="233184" y="512699"/>
                </a:lnTo>
                <a:lnTo>
                  <a:pt x="231482" y="503809"/>
                </a:lnTo>
                <a:lnTo>
                  <a:pt x="231711" y="499999"/>
                </a:lnTo>
                <a:lnTo>
                  <a:pt x="232092" y="493649"/>
                </a:lnTo>
                <a:lnTo>
                  <a:pt x="233299" y="489839"/>
                </a:lnTo>
                <a:lnTo>
                  <a:pt x="233705" y="488569"/>
                </a:lnTo>
                <a:lnTo>
                  <a:pt x="234911" y="484759"/>
                </a:lnTo>
                <a:lnTo>
                  <a:pt x="239852" y="477139"/>
                </a:lnTo>
                <a:lnTo>
                  <a:pt x="230149" y="487121"/>
                </a:lnTo>
                <a:lnTo>
                  <a:pt x="230149" y="538099"/>
                </a:lnTo>
                <a:lnTo>
                  <a:pt x="229565" y="539369"/>
                </a:lnTo>
                <a:lnTo>
                  <a:pt x="227457" y="538099"/>
                </a:lnTo>
                <a:lnTo>
                  <a:pt x="225704" y="538099"/>
                </a:lnTo>
                <a:lnTo>
                  <a:pt x="225107" y="535559"/>
                </a:lnTo>
                <a:lnTo>
                  <a:pt x="225463" y="533019"/>
                </a:lnTo>
                <a:lnTo>
                  <a:pt x="227215" y="533019"/>
                </a:lnTo>
                <a:lnTo>
                  <a:pt x="227685" y="535559"/>
                </a:lnTo>
                <a:lnTo>
                  <a:pt x="228041" y="535559"/>
                </a:lnTo>
                <a:lnTo>
                  <a:pt x="230149" y="538099"/>
                </a:lnTo>
                <a:lnTo>
                  <a:pt x="230149" y="487121"/>
                </a:lnTo>
                <a:lnTo>
                  <a:pt x="229095" y="488213"/>
                </a:lnTo>
                <a:lnTo>
                  <a:pt x="229095" y="512699"/>
                </a:lnTo>
                <a:lnTo>
                  <a:pt x="228155" y="513969"/>
                </a:lnTo>
                <a:lnTo>
                  <a:pt x="227342" y="513969"/>
                </a:lnTo>
                <a:lnTo>
                  <a:pt x="225615" y="511429"/>
                </a:lnTo>
                <a:lnTo>
                  <a:pt x="224993" y="510501"/>
                </a:lnTo>
                <a:lnTo>
                  <a:pt x="224993" y="538099"/>
                </a:lnTo>
                <a:lnTo>
                  <a:pt x="223469" y="539369"/>
                </a:lnTo>
                <a:lnTo>
                  <a:pt x="221602" y="536829"/>
                </a:lnTo>
                <a:lnTo>
                  <a:pt x="219964" y="535559"/>
                </a:lnTo>
                <a:lnTo>
                  <a:pt x="220548" y="533019"/>
                </a:lnTo>
                <a:lnTo>
                  <a:pt x="221843" y="530479"/>
                </a:lnTo>
                <a:lnTo>
                  <a:pt x="222885" y="529209"/>
                </a:lnTo>
                <a:lnTo>
                  <a:pt x="224180" y="530479"/>
                </a:lnTo>
                <a:lnTo>
                  <a:pt x="223939" y="531749"/>
                </a:lnTo>
                <a:lnTo>
                  <a:pt x="223469" y="533019"/>
                </a:lnTo>
                <a:lnTo>
                  <a:pt x="223710" y="534289"/>
                </a:lnTo>
                <a:lnTo>
                  <a:pt x="224409" y="536829"/>
                </a:lnTo>
                <a:lnTo>
                  <a:pt x="224993" y="538099"/>
                </a:lnTo>
                <a:lnTo>
                  <a:pt x="224993" y="510501"/>
                </a:lnTo>
                <a:lnTo>
                  <a:pt x="224764" y="510159"/>
                </a:lnTo>
                <a:lnTo>
                  <a:pt x="224409" y="506349"/>
                </a:lnTo>
                <a:lnTo>
                  <a:pt x="224993" y="503809"/>
                </a:lnTo>
                <a:lnTo>
                  <a:pt x="226745" y="510159"/>
                </a:lnTo>
                <a:lnTo>
                  <a:pt x="228625" y="511429"/>
                </a:lnTo>
                <a:lnTo>
                  <a:pt x="229095" y="512699"/>
                </a:lnTo>
                <a:lnTo>
                  <a:pt x="229095" y="488213"/>
                </a:lnTo>
                <a:lnTo>
                  <a:pt x="228739" y="488569"/>
                </a:lnTo>
                <a:lnTo>
                  <a:pt x="229577" y="487299"/>
                </a:lnTo>
                <a:lnTo>
                  <a:pt x="238798" y="473329"/>
                </a:lnTo>
                <a:lnTo>
                  <a:pt x="232600" y="474599"/>
                </a:lnTo>
                <a:lnTo>
                  <a:pt x="233184" y="473329"/>
                </a:lnTo>
                <a:lnTo>
                  <a:pt x="229323" y="474599"/>
                </a:lnTo>
                <a:lnTo>
                  <a:pt x="229323" y="472059"/>
                </a:lnTo>
                <a:lnTo>
                  <a:pt x="224180" y="475869"/>
                </a:lnTo>
                <a:lnTo>
                  <a:pt x="224523" y="474599"/>
                </a:lnTo>
                <a:lnTo>
                  <a:pt x="225234" y="472059"/>
                </a:lnTo>
                <a:lnTo>
                  <a:pt x="223354" y="470789"/>
                </a:lnTo>
                <a:lnTo>
                  <a:pt x="222072" y="472059"/>
                </a:lnTo>
                <a:lnTo>
                  <a:pt x="220548" y="474599"/>
                </a:lnTo>
                <a:lnTo>
                  <a:pt x="219024" y="469519"/>
                </a:lnTo>
                <a:lnTo>
                  <a:pt x="224650" y="466979"/>
                </a:lnTo>
                <a:lnTo>
                  <a:pt x="230606" y="469519"/>
                </a:lnTo>
                <a:lnTo>
                  <a:pt x="235292" y="472059"/>
                </a:lnTo>
                <a:lnTo>
                  <a:pt x="240906" y="472059"/>
                </a:lnTo>
                <a:lnTo>
                  <a:pt x="248399" y="470789"/>
                </a:lnTo>
                <a:lnTo>
                  <a:pt x="259740" y="470789"/>
                </a:lnTo>
                <a:lnTo>
                  <a:pt x="263601" y="473329"/>
                </a:lnTo>
                <a:lnTo>
                  <a:pt x="263601" y="445350"/>
                </a:lnTo>
                <a:lnTo>
                  <a:pt x="257530" y="444119"/>
                </a:lnTo>
                <a:lnTo>
                  <a:pt x="244538" y="440309"/>
                </a:lnTo>
                <a:lnTo>
                  <a:pt x="238925" y="439039"/>
                </a:lnTo>
                <a:lnTo>
                  <a:pt x="237871" y="440309"/>
                </a:lnTo>
                <a:lnTo>
                  <a:pt x="241731" y="444119"/>
                </a:lnTo>
                <a:lnTo>
                  <a:pt x="250266" y="447929"/>
                </a:lnTo>
                <a:lnTo>
                  <a:pt x="256501" y="453009"/>
                </a:lnTo>
                <a:lnTo>
                  <a:pt x="260324" y="459359"/>
                </a:lnTo>
                <a:lnTo>
                  <a:pt x="261620" y="466979"/>
                </a:lnTo>
                <a:lnTo>
                  <a:pt x="253314" y="466979"/>
                </a:lnTo>
                <a:lnTo>
                  <a:pt x="246405" y="468249"/>
                </a:lnTo>
                <a:lnTo>
                  <a:pt x="242544" y="468249"/>
                </a:lnTo>
                <a:lnTo>
                  <a:pt x="238925" y="470789"/>
                </a:lnTo>
                <a:lnTo>
                  <a:pt x="235064" y="470789"/>
                </a:lnTo>
                <a:lnTo>
                  <a:pt x="231432" y="465709"/>
                </a:lnTo>
                <a:lnTo>
                  <a:pt x="226085" y="459359"/>
                </a:lnTo>
                <a:lnTo>
                  <a:pt x="224129" y="453009"/>
                </a:lnTo>
                <a:lnTo>
                  <a:pt x="225882" y="446659"/>
                </a:lnTo>
                <a:lnTo>
                  <a:pt x="231660" y="441579"/>
                </a:lnTo>
                <a:lnTo>
                  <a:pt x="236601" y="436499"/>
                </a:lnTo>
                <a:lnTo>
                  <a:pt x="239585" y="433959"/>
                </a:lnTo>
                <a:lnTo>
                  <a:pt x="242570" y="431419"/>
                </a:lnTo>
                <a:lnTo>
                  <a:pt x="243560" y="430149"/>
                </a:lnTo>
                <a:lnTo>
                  <a:pt x="245529" y="427609"/>
                </a:lnTo>
                <a:lnTo>
                  <a:pt x="248488" y="423799"/>
                </a:lnTo>
                <a:lnTo>
                  <a:pt x="249466" y="422529"/>
                </a:lnTo>
                <a:lnTo>
                  <a:pt x="250571" y="421259"/>
                </a:lnTo>
                <a:lnTo>
                  <a:pt x="257175" y="413639"/>
                </a:lnTo>
                <a:lnTo>
                  <a:pt x="264426" y="412369"/>
                </a:lnTo>
                <a:lnTo>
                  <a:pt x="270865" y="411099"/>
                </a:lnTo>
                <a:lnTo>
                  <a:pt x="278003" y="409829"/>
                </a:lnTo>
                <a:lnTo>
                  <a:pt x="288658" y="408559"/>
                </a:lnTo>
                <a:lnTo>
                  <a:pt x="299313" y="407289"/>
                </a:lnTo>
                <a:lnTo>
                  <a:pt x="304393" y="406019"/>
                </a:lnTo>
                <a:lnTo>
                  <a:pt x="314579" y="403479"/>
                </a:lnTo>
                <a:lnTo>
                  <a:pt x="319671" y="402209"/>
                </a:lnTo>
                <a:lnTo>
                  <a:pt x="327291" y="399669"/>
                </a:lnTo>
                <a:lnTo>
                  <a:pt x="338734" y="395859"/>
                </a:lnTo>
                <a:lnTo>
                  <a:pt x="356158" y="388239"/>
                </a:lnTo>
                <a:lnTo>
                  <a:pt x="360248" y="386969"/>
                </a:lnTo>
                <a:lnTo>
                  <a:pt x="363410" y="388239"/>
                </a:lnTo>
                <a:lnTo>
                  <a:pt x="365163" y="390779"/>
                </a:lnTo>
                <a:lnTo>
                  <a:pt x="382244" y="413639"/>
                </a:lnTo>
                <a:lnTo>
                  <a:pt x="377329" y="414909"/>
                </a:lnTo>
                <a:lnTo>
                  <a:pt x="390207" y="425069"/>
                </a:lnTo>
                <a:lnTo>
                  <a:pt x="387858" y="426339"/>
                </a:lnTo>
                <a:lnTo>
                  <a:pt x="389496" y="427609"/>
                </a:lnTo>
                <a:lnTo>
                  <a:pt x="392315" y="428879"/>
                </a:lnTo>
                <a:lnTo>
                  <a:pt x="390791" y="431419"/>
                </a:lnTo>
                <a:lnTo>
                  <a:pt x="391731" y="433959"/>
                </a:lnTo>
                <a:lnTo>
                  <a:pt x="394068" y="432689"/>
                </a:lnTo>
                <a:lnTo>
                  <a:pt x="395236" y="436499"/>
                </a:lnTo>
                <a:lnTo>
                  <a:pt x="397573" y="440309"/>
                </a:lnTo>
                <a:lnTo>
                  <a:pt x="390791" y="433959"/>
                </a:lnTo>
                <a:lnTo>
                  <a:pt x="386689" y="432689"/>
                </a:lnTo>
                <a:lnTo>
                  <a:pt x="386105" y="433959"/>
                </a:lnTo>
                <a:lnTo>
                  <a:pt x="389496" y="440309"/>
                </a:lnTo>
                <a:lnTo>
                  <a:pt x="396519" y="450469"/>
                </a:lnTo>
                <a:lnTo>
                  <a:pt x="396989" y="455549"/>
                </a:lnTo>
                <a:lnTo>
                  <a:pt x="398856" y="459359"/>
                </a:lnTo>
                <a:lnTo>
                  <a:pt x="402488" y="461899"/>
                </a:lnTo>
                <a:lnTo>
                  <a:pt x="408101" y="474599"/>
                </a:lnTo>
                <a:lnTo>
                  <a:pt x="408101" y="475869"/>
                </a:lnTo>
                <a:lnTo>
                  <a:pt x="409155" y="477139"/>
                </a:lnTo>
                <a:lnTo>
                  <a:pt x="410324" y="483489"/>
                </a:lnTo>
                <a:lnTo>
                  <a:pt x="411378" y="486029"/>
                </a:lnTo>
                <a:lnTo>
                  <a:pt x="415010" y="486029"/>
                </a:lnTo>
                <a:lnTo>
                  <a:pt x="415010" y="455549"/>
                </a:lnTo>
                <a:lnTo>
                  <a:pt x="414312" y="455549"/>
                </a:lnTo>
                <a:lnTo>
                  <a:pt x="412203" y="451739"/>
                </a:lnTo>
                <a:lnTo>
                  <a:pt x="415010" y="453009"/>
                </a:lnTo>
                <a:lnTo>
                  <a:pt x="416763" y="453009"/>
                </a:lnTo>
                <a:lnTo>
                  <a:pt x="419227" y="451739"/>
                </a:lnTo>
                <a:lnTo>
                  <a:pt x="417931" y="446659"/>
                </a:lnTo>
                <a:lnTo>
                  <a:pt x="420268" y="444119"/>
                </a:lnTo>
                <a:lnTo>
                  <a:pt x="424599" y="442849"/>
                </a:lnTo>
                <a:lnTo>
                  <a:pt x="425069" y="442849"/>
                </a:lnTo>
                <a:lnTo>
                  <a:pt x="425069" y="441579"/>
                </a:lnTo>
                <a:lnTo>
                  <a:pt x="423900" y="441579"/>
                </a:lnTo>
                <a:lnTo>
                  <a:pt x="422617" y="440309"/>
                </a:lnTo>
                <a:lnTo>
                  <a:pt x="421792" y="440309"/>
                </a:lnTo>
                <a:lnTo>
                  <a:pt x="421093" y="439039"/>
                </a:lnTo>
                <a:lnTo>
                  <a:pt x="420560" y="437769"/>
                </a:lnTo>
                <a:lnTo>
                  <a:pt x="420039" y="436499"/>
                </a:lnTo>
                <a:lnTo>
                  <a:pt x="421563" y="435229"/>
                </a:lnTo>
                <a:lnTo>
                  <a:pt x="424129" y="433959"/>
                </a:lnTo>
                <a:lnTo>
                  <a:pt x="426237" y="433959"/>
                </a:lnTo>
                <a:lnTo>
                  <a:pt x="426948" y="435229"/>
                </a:lnTo>
                <a:lnTo>
                  <a:pt x="426478" y="436499"/>
                </a:lnTo>
                <a:lnTo>
                  <a:pt x="425183" y="436499"/>
                </a:lnTo>
                <a:lnTo>
                  <a:pt x="427532" y="437769"/>
                </a:lnTo>
                <a:lnTo>
                  <a:pt x="429044" y="439039"/>
                </a:lnTo>
                <a:lnTo>
                  <a:pt x="429755" y="440309"/>
                </a:lnTo>
                <a:lnTo>
                  <a:pt x="427761" y="440309"/>
                </a:lnTo>
                <a:lnTo>
                  <a:pt x="427532" y="441579"/>
                </a:lnTo>
                <a:lnTo>
                  <a:pt x="431977" y="440309"/>
                </a:lnTo>
                <a:lnTo>
                  <a:pt x="431622" y="447929"/>
                </a:lnTo>
                <a:lnTo>
                  <a:pt x="427761" y="445389"/>
                </a:lnTo>
                <a:lnTo>
                  <a:pt x="425183" y="445389"/>
                </a:lnTo>
                <a:lnTo>
                  <a:pt x="423900" y="446659"/>
                </a:lnTo>
                <a:lnTo>
                  <a:pt x="425183" y="450469"/>
                </a:lnTo>
                <a:lnTo>
                  <a:pt x="426237" y="455549"/>
                </a:lnTo>
                <a:lnTo>
                  <a:pt x="429755" y="456819"/>
                </a:lnTo>
                <a:lnTo>
                  <a:pt x="429628" y="451739"/>
                </a:lnTo>
                <a:lnTo>
                  <a:pt x="429044" y="449199"/>
                </a:lnTo>
                <a:lnTo>
                  <a:pt x="437819" y="449199"/>
                </a:lnTo>
                <a:lnTo>
                  <a:pt x="438873" y="454279"/>
                </a:lnTo>
                <a:lnTo>
                  <a:pt x="435483" y="453009"/>
                </a:lnTo>
                <a:lnTo>
                  <a:pt x="436181" y="456819"/>
                </a:lnTo>
                <a:lnTo>
                  <a:pt x="439585" y="455549"/>
                </a:lnTo>
                <a:lnTo>
                  <a:pt x="440169" y="459359"/>
                </a:lnTo>
                <a:lnTo>
                  <a:pt x="437362" y="459359"/>
                </a:lnTo>
                <a:lnTo>
                  <a:pt x="440753" y="461899"/>
                </a:lnTo>
                <a:lnTo>
                  <a:pt x="443204" y="464439"/>
                </a:lnTo>
                <a:lnTo>
                  <a:pt x="444487" y="466979"/>
                </a:lnTo>
                <a:lnTo>
                  <a:pt x="440867" y="466979"/>
                </a:lnTo>
                <a:lnTo>
                  <a:pt x="440626" y="463169"/>
                </a:lnTo>
                <a:lnTo>
                  <a:pt x="437362" y="463169"/>
                </a:lnTo>
                <a:lnTo>
                  <a:pt x="441680" y="468249"/>
                </a:lnTo>
                <a:lnTo>
                  <a:pt x="446836" y="468249"/>
                </a:lnTo>
                <a:lnTo>
                  <a:pt x="449529" y="473329"/>
                </a:lnTo>
                <a:lnTo>
                  <a:pt x="449529" y="464972"/>
                </a:lnTo>
                <a:lnTo>
                  <a:pt x="448589" y="463169"/>
                </a:lnTo>
                <a:lnTo>
                  <a:pt x="444728" y="459359"/>
                </a:lnTo>
                <a:lnTo>
                  <a:pt x="442404" y="455549"/>
                </a:lnTo>
                <a:lnTo>
                  <a:pt x="441629" y="454279"/>
                </a:lnTo>
                <a:lnTo>
                  <a:pt x="438531" y="449199"/>
                </a:lnTo>
                <a:lnTo>
                  <a:pt x="438035" y="447929"/>
                </a:lnTo>
                <a:lnTo>
                  <a:pt x="435114" y="440309"/>
                </a:lnTo>
                <a:lnTo>
                  <a:pt x="431355" y="433959"/>
                </a:lnTo>
                <a:lnTo>
                  <a:pt x="429285" y="432689"/>
                </a:lnTo>
                <a:lnTo>
                  <a:pt x="427202" y="431419"/>
                </a:lnTo>
                <a:lnTo>
                  <a:pt x="422617" y="432689"/>
                </a:lnTo>
                <a:lnTo>
                  <a:pt x="420865" y="431419"/>
                </a:lnTo>
                <a:lnTo>
                  <a:pt x="417588" y="428040"/>
                </a:lnTo>
                <a:lnTo>
                  <a:pt x="417588" y="437769"/>
                </a:lnTo>
                <a:lnTo>
                  <a:pt x="414540" y="436499"/>
                </a:lnTo>
                <a:lnTo>
                  <a:pt x="413258" y="436499"/>
                </a:lnTo>
                <a:lnTo>
                  <a:pt x="417118" y="439039"/>
                </a:lnTo>
                <a:lnTo>
                  <a:pt x="413486" y="439039"/>
                </a:lnTo>
                <a:lnTo>
                  <a:pt x="416064" y="440309"/>
                </a:lnTo>
                <a:lnTo>
                  <a:pt x="415823" y="442849"/>
                </a:lnTo>
                <a:lnTo>
                  <a:pt x="414769" y="444119"/>
                </a:lnTo>
                <a:lnTo>
                  <a:pt x="409155" y="444119"/>
                </a:lnTo>
                <a:lnTo>
                  <a:pt x="410857" y="442849"/>
                </a:lnTo>
                <a:lnTo>
                  <a:pt x="412546" y="441579"/>
                </a:lnTo>
                <a:lnTo>
                  <a:pt x="409625" y="437769"/>
                </a:lnTo>
                <a:lnTo>
                  <a:pt x="406819" y="434086"/>
                </a:lnTo>
                <a:lnTo>
                  <a:pt x="406819" y="441579"/>
                </a:lnTo>
                <a:lnTo>
                  <a:pt x="406349" y="441579"/>
                </a:lnTo>
                <a:lnTo>
                  <a:pt x="405066" y="442849"/>
                </a:lnTo>
                <a:lnTo>
                  <a:pt x="402488" y="442849"/>
                </a:lnTo>
                <a:lnTo>
                  <a:pt x="401675" y="441579"/>
                </a:lnTo>
                <a:lnTo>
                  <a:pt x="401091" y="441579"/>
                </a:lnTo>
                <a:lnTo>
                  <a:pt x="401434" y="440309"/>
                </a:lnTo>
                <a:lnTo>
                  <a:pt x="404012" y="439039"/>
                </a:lnTo>
                <a:lnTo>
                  <a:pt x="405295" y="439039"/>
                </a:lnTo>
                <a:lnTo>
                  <a:pt x="406120" y="440309"/>
                </a:lnTo>
                <a:lnTo>
                  <a:pt x="406819" y="441579"/>
                </a:lnTo>
                <a:lnTo>
                  <a:pt x="406819" y="434086"/>
                </a:lnTo>
                <a:lnTo>
                  <a:pt x="403656" y="429920"/>
                </a:lnTo>
                <a:lnTo>
                  <a:pt x="403656" y="436499"/>
                </a:lnTo>
                <a:lnTo>
                  <a:pt x="402640" y="437908"/>
                </a:lnTo>
                <a:lnTo>
                  <a:pt x="401904" y="439039"/>
                </a:lnTo>
                <a:lnTo>
                  <a:pt x="397573" y="439039"/>
                </a:lnTo>
                <a:lnTo>
                  <a:pt x="397344" y="437769"/>
                </a:lnTo>
                <a:lnTo>
                  <a:pt x="398043" y="436499"/>
                </a:lnTo>
                <a:lnTo>
                  <a:pt x="398856" y="435229"/>
                </a:lnTo>
                <a:lnTo>
                  <a:pt x="400621" y="433959"/>
                </a:lnTo>
                <a:lnTo>
                  <a:pt x="402132" y="433959"/>
                </a:lnTo>
                <a:lnTo>
                  <a:pt x="403428" y="435229"/>
                </a:lnTo>
                <a:lnTo>
                  <a:pt x="403656" y="436499"/>
                </a:lnTo>
                <a:lnTo>
                  <a:pt x="403656" y="429920"/>
                </a:lnTo>
                <a:lnTo>
                  <a:pt x="402869" y="428879"/>
                </a:lnTo>
                <a:lnTo>
                  <a:pt x="401904" y="427609"/>
                </a:lnTo>
                <a:lnTo>
                  <a:pt x="402158" y="423799"/>
                </a:lnTo>
                <a:lnTo>
                  <a:pt x="402234" y="422529"/>
                </a:lnTo>
                <a:lnTo>
                  <a:pt x="402488" y="418719"/>
                </a:lnTo>
                <a:lnTo>
                  <a:pt x="404012" y="416179"/>
                </a:lnTo>
                <a:lnTo>
                  <a:pt x="406349" y="413639"/>
                </a:lnTo>
                <a:lnTo>
                  <a:pt x="407403" y="416179"/>
                </a:lnTo>
                <a:lnTo>
                  <a:pt x="409981" y="417449"/>
                </a:lnTo>
                <a:lnTo>
                  <a:pt x="406819" y="418719"/>
                </a:lnTo>
                <a:lnTo>
                  <a:pt x="410210" y="419989"/>
                </a:lnTo>
                <a:lnTo>
                  <a:pt x="407174" y="421259"/>
                </a:lnTo>
                <a:lnTo>
                  <a:pt x="412788" y="423799"/>
                </a:lnTo>
                <a:lnTo>
                  <a:pt x="409155" y="425069"/>
                </a:lnTo>
                <a:lnTo>
                  <a:pt x="413727" y="427609"/>
                </a:lnTo>
                <a:lnTo>
                  <a:pt x="409625" y="428879"/>
                </a:lnTo>
                <a:lnTo>
                  <a:pt x="413727" y="430149"/>
                </a:lnTo>
                <a:lnTo>
                  <a:pt x="416407" y="431419"/>
                </a:lnTo>
                <a:lnTo>
                  <a:pt x="416064" y="432689"/>
                </a:lnTo>
                <a:lnTo>
                  <a:pt x="411734" y="433959"/>
                </a:lnTo>
                <a:lnTo>
                  <a:pt x="413600" y="433959"/>
                </a:lnTo>
                <a:lnTo>
                  <a:pt x="417118" y="435229"/>
                </a:lnTo>
                <a:lnTo>
                  <a:pt x="417588" y="437769"/>
                </a:lnTo>
                <a:lnTo>
                  <a:pt x="417588" y="428040"/>
                </a:lnTo>
                <a:lnTo>
                  <a:pt x="415950" y="426339"/>
                </a:lnTo>
                <a:lnTo>
                  <a:pt x="412318" y="418719"/>
                </a:lnTo>
                <a:lnTo>
                  <a:pt x="410451" y="413639"/>
                </a:lnTo>
                <a:lnTo>
                  <a:pt x="409511" y="411099"/>
                </a:lnTo>
                <a:lnTo>
                  <a:pt x="409562" y="408559"/>
                </a:lnTo>
                <a:lnTo>
                  <a:pt x="409651" y="404749"/>
                </a:lnTo>
                <a:lnTo>
                  <a:pt x="409740" y="400939"/>
                </a:lnTo>
                <a:lnTo>
                  <a:pt x="405066" y="400939"/>
                </a:lnTo>
                <a:lnTo>
                  <a:pt x="405066" y="412369"/>
                </a:lnTo>
                <a:lnTo>
                  <a:pt x="399910" y="413639"/>
                </a:lnTo>
                <a:lnTo>
                  <a:pt x="399910" y="430149"/>
                </a:lnTo>
                <a:lnTo>
                  <a:pt x="399097" y="431419"/>
                </a:lnTo>
                <a:lnTo>
                  <a:pt x="398627" y="432689"/>
                </a:lnTo>
                <a:lnTo>
                  <a:pt x="397573" y="433959"/>
                </a:lnTo>
                <a:lnTo>
                  <a:pt x="396760" y="432689"/>
                </a:lnTo>
                <a:lnTo>
                  <a:pt x="395706" y="432689"/>
                </a:lnTo>
                <a:lnTo>
                  <a:pt x="395465" y="431419"/>
                </a:lnTo>
                <a:lnTo>
                  <a:pt x="396290" y="430149"/>
                </a:lnTo>
                <a:lnTo>
                  <a:pt x="396760" y="428879"/>
                </a:lnTo>
                <a:lnTo>
                  <a:pt x="399567" y="428879"/>
                </a:lnTo>
                <a:lnTo>
                  <a:pt x="399910" y="430149"/>
                </a:lnTo>
                <a:lnTo>
                  <a:pt x="399910" y="413639"/>
                </a:lnTo>
                <a:lnTo>
                  <a:pt x="398856" y="416179"/>
                </a:lnTo>
                <a:lnTo>
                  <a:pt x="398043" y="417449"/>
                </a:lnTo>
                <a:lnTo>
                  <a:pt x="397814" y="418719"/>
                </a:lnTo>
                <a:lnTo>
                  <a:pt x="397814" y="422529"/>
                </a:lnTo>
                <a:lnTo>
                  <a:pt x="396760" y="420776"/>
                </a:lnTo>
                <a:lnTo>
                  <a:pt x="396760" y="423799"/>
                </a:lnTo>
                <a:lnTo>
                  <a:pt x="396760" y="426339"/>
                </a:lnTo>
                <a:lnTo>
                  <a:pt x="396049" y="427609"/>
                </a:lnTo>
                <a:lnTo>
                  <a:pt x="394182" y="427609"/>
                </a:lnTo>
                <a:lnTo>
                  <a:pt x="393484" y="426339"/>
                </a:lnTo>
                <a:lnTo>
                  <a:pt x="393484" y="423799"/>
                </a:lnTo>
                <a:lnTo>
                  <a:pt x="396760" y="423799"/>
                </a:lnTo>
                <a:lnTo>
                  <a:pt x="396760" y="420776"/>
                </a:lnTo>
                <a:lnTo>
                  <a:pt x="396290" y="419989"/>
                </a:lnTo>
                <a:lnTo>
                  <a:pt x="396049" y="417449"/>
                </a:lnTo>
                <a:lnTo>
                  <a:pt x="396760" y="414909"/>
                </a:lnTo>
                <a:lnTo>
                  <a:pt x="398157" y="411099"/>
                </a:lnTo>
                <a:lnTo>
                  <a:pt x="398627" y="409829"/>
                </a:lnTo>
                <a:lnTo>
                  <a:pt x="400380" y="408559"/>
                </a:lnTo>
                <a:lnTo>
                  <a:pt x="401904" y="408559"/>
                </a:lnTo>
                <a:lnTo>
                  <a:pt x="405066" y="412369"/>
                </a:lnTo>
                <a:lnTo>
                  <a:pt x="405066" y="400939"/>
                </a:lnTo>
                <a:lnTo>
                  <a:pt x="400380" y="400939"/>
                </a:lnTo>
                <a:lnTo>
                  <a:pt x="400380" y="406019"/>
                </a:lnTo>
                <a:lnTo>
                  <a:pt x="399681" y="407289"/>
                </a:lnTo>
                <a:lnTo>
                  <a:pt x="397103" y="409829"/>
                </a:lnTo>
                <a:lnTo>
                  <a:pt x="395592" y="411099"/>
                </a:lnTo>
                <a:lnTo>
                  <a:pt x="394411" y="409829"/>
                </a:lnTo>
                <a:lnTo>
                  <a:pt x="395236" y="408559"/>
                </a:lnTo>
                <a:lnTo>
                  <a:pt x="397814" y="406019"/>
                </a:lnTo>
                <a:lnTo>
                  <a:pt x="399326" y="404749"/>
                </a:lnTo>
                <a:lnTo>
                  <a:pt x="400380" y="406019"/>
                </a:lnTo>
                <a:lnTo>
                  <a:pt x="400380" y="400939"/>
                </a:lnTo>
                <a:lnTo>
                  <a:pt x="399453" y="400939"/>
                </a:lnTo>
                <a:lnTo>
                  <a:pt x="394068" y="409829"/>
                </a:lnTo>
                <a:lnTo>
                  <a:pt x="393306" y="406019"/>
                </a:lnTo>
                <a:lnTo>
                  <a:pt x="393014" y="404558"/>
                </a:lnTo>
                <a:lnTo>
                  <a:pt x="393014" y="419989"/>
                </a:lnTo>
                <a:lnTo>
                  <a:pt x="385292" y="416179"/>
                </a:lnTo>
                <a:lnTo>
                  <a:pt x="385876" y="413639"/>
                </a:lnTo>
                <a:lnTo>
                  <a:pt x="366153" y="386969"/>
                </a:lnTo>
                <a:lnTo>
                  <a:pt x="362394" y="381889"/>
                </a:lnTo>
                <a:lnTo>
                  <a:pt x="356755" y="374269"/>
                </a:lnTo>
                <a:lnTo>
                  <a:pt x="347357" y="361569"/>
                </a:lnTo>
                <a:lnTo>
                  <a:pt x="342671" y="355219"/>
                </a:lnTo>
                <a:lnTo>
                  <a:pt x="341731" y="353949"/>
                </a:lnTo>
                <a:lnTo>
                  <a:pt x="337972" y="348869"/>
                </a:lnTo>
                <a:lnTo>
                  <a:pt x="336029" y="346252"/>
                </a:lnTo>
                <a:lnTo>
                  <a:pt x="336029" y="355219"/>
                </a:lnTo>
                <a:lnTo>
                  <a:pt x="334632" y="357759"/>
                </a:lnTo>
                <a:lnTo>
                  <a:pt x="333806" y="359829"/>
                </a:lnTo>
                <a:lnTo>
                  <a:pt x="333806" y="364109"/>
                </a:lnTo>
                <a:lnTo>
                  <a:pt x="333806" y="365379"/>
                </a:lnTo>
                <a:lnTo>
                  <a:pt x="333578" y="366649"/>
                </a:lnTo>
                <a:lnTo>
                  <a:pt x="332638" y="366649"/>
                </a:lnTo>
                <a:lnTo>
                  <a:pt x="332282" y="365887"/>
                </a:lnTo>
                <a:lnTo>
                  <a:pt x="332282" y="369189"/>
                </a:lnTo>
                <a:lnTo>
                  <a:pt x="332282" y="370459"/>
                </a:lnTo>
                <a:lnTo>
                  <a:pt x="332054" y="371729"/>
                </a:lnTo>
                <a:lnTo>
                  <a:pt x="331470" y="371729"/>
                </a:lnTo>
                <a:lnTo>
                  <a:pt x="331228" y="370459"/>
                </a:lnTo>
                <a:lnTo>
                  <a:pt x="331228" y="369189"/>
                </a:lnTo>
                <a:lnTo>
                  <a:pt x="331470" y="367919"/>
                </a:lnTo>
                <a:lnTo>
                  <a:pt x="331939" y="367919"/>
                </a:lnTo>
                <a:lnTo>
                  <a:pt x="332282" y="369189"/>
                </a:lnTo>
                <a:lnTo>
                  <a:pt x="332282" y="365887"/>
                </a:lnTo>
                <a:lnTo>
                  <a:pt x="332054" y="365379"/>
                </a:lnTo>
                <a:lnTo>
                  <a:pt x="332054" y="364109"/>
                </a:lnTo>
                <a:lnTo>
                  <a:pt x="333806" y="364109"/>
                </a:lnTo>
                <a:lnTo>
                  <a:pt x="333806" y="359829"/>
                </a:lnTo>
                <a:lnTo>
                  <a:pt x="333108" y="361569"/>
                </a:lnTo>
                <a:lnTo>
                  <a:pt x="332282" y="361569"/>
                </a:lnTo>
                <a:lnTo>
                  <a:pt x="332524" y="357759"/>
                </a:lnTo>
                <a:lnTo>
                  <a:pt x="332867" y="355219"/>
                </a:lnTo>
                <a:lnTo>
                  <a:pt x="336029" y="355219"/>
                </a:lnTo>
                <a:lnTo>
                  <a:pt x="336029" y="346252"/>
                </a:lnTo>
                <a:lnTo>
                  <a:pt x="334632" y="344360"/>
                </a:lnTo>
                <a:lnTo>
                  <a:pt x="334632" y="352679"/>
                </a:lnTo>
                <a:lnTo>
                  <a:pt x="334632" y="353949"/>
                </a:lnTo>
                <a:lnTo>
                  <a:pt x="333692" y="353949"/>
                </a:lnTo>
                <a:lnTo>
                  <a:pt x="332867" y="352679"/>
                </a:lnTo>
                <a:lnTo>
                  <a:pt x="332638" y="351409"/>
                </a:lnTo>
                <a:lnTo>
                  <a:pt x="332409" y="350139"/>
                </a:lnTo>
                <a:lnTo>
                  <a:pt x="332638" y="348869"/>
                </a:lnTo>
                <a:lnTo>
                  <a:pt x="333692" y="348869"/>
                </a:lnTo>
                <a:lnTo>
                  <a:pt x="334162" y="350139"/>
                </a:lnTo>
                <a:lnTo>
                  <a:pt x="334632" y="352679"/>
                </a:lnTo>
                <a:lnTo>
                  <a:pt x="334632" y="344360"/>
                </a:lnTo>
                <a:lnTo>
                  <a:pt x="331393" y="339979"/>
                </a:lnTo>
                <a:lnTo>
                  <a:pt x="331355" y="346329"/>
                </a:lnTo>
                <a:lnTo>
                  <a:pt x="331000" y="350139"/>
                </a:lnTo>
                <a:lnTo>
                  <a:pt x="331000" y="353949"/>
                </a:lnTo>
                <a:lnTo>
                  <a:pt x="330060" y="364109"/>
                </a:lnTo>
                <a:lnTo>
                  <a:pt x="328891" y="371729"/>
                </a:lnTo>
                <a:lnTo>
                  <a:pt x="326669" y="372999"/>
                </a:lnTo>
                <a:lnTo>
                  <a:pt x="326669" y="359029"/>
                </a:lnTo>
                <a:lnTo>
                  <a:pt x="325615" y="359029"/>
                </a:lnTo>
                <a:lnTo>
                  <a:pt x="324802" y="366649"/>
                </a:lnTo>
                <a:lnTo>
                  <a:pt x="323748" y="371729"/>
                </a:lnTo>
                <a:lnTo>
                  <a:pt x="321995" y="374269"/>
                </a:lnTo>
                <a:lnTo>
                  <a:pt x="322033" y="372999"/>
                </a:lnTo>
                <a:lnTo>
                  <a:pt x="322465" y="360299"/>
                </a:lnTo>
                <a:lnTo>
                  <a:pt x="321170" y="360299"/>
                </a:lnTo>
                <a:lnTo>
                  <a:pt x="318363" y="372999"/>
                </a:lnTo>
                <a:lnTo>
                  <a:pt x="318973" y="364109"/>
                </a:lnTo>
                <a:lnTo>
                  <a:pt x="319062" y="360299"/>
                </a:lnTo>
                <a:lnTo>
                  <a:pt x="318477" y="360299"/>
                </a:lnTo>
                <a:lnTo>
                  <a:pt x="317779" y="361569"/>
                </a:lnTo>
                <a:lnTo>
                  <a:pt x="315912" y="374269"/>
                </a:lnTo>
                <a:lnTo>
                  <a:pt x="313690" y="379349"/>
                </a:lnTo>
                <a:lnTo>
                  <a:pt x="311111" y="381889"/>
                </a:lnTo>
                <a:lnTo>
                  <a:pt x="311480" y="380619"/>
                </a:lnTo>
                <a:lnTo>
                  <a:pt x="313690" y="372999"/>
                </a:lnTo>
                <a:lnTo>
                  <a:pt x="313563" y="366649"/>
                </a:lnTo>
                <a:lnTo>
                  <a:pt x="313220" y="362839"/>
                </a:lnTo>
                <a:lnTo>
                  <a:pt x="312394" y="361569"/>
                </a:lnTo>
                <a:lnTo>
                  <a:pt x="311696" y="369189"/>
                </a:lnTo>
                <a:lnTo>
                  <a:pt x="310642" y="375539"/>
                </a:lnTo>
                <a:lnTo>
                  <a:pt x="308305" y="380619"/>
                </a:lnTo>
                <a:lnTo>
                  <a:pt x="307835" y="379933"/>
                </a:lnTo>
                <a:lnTo>
                  <a:pt x="307835" y="400939"/>
                </a:lnTo>
                <a:lnTo>
                  <a:pt x="306552" y="403479"/>
                </a:lnTo>
                <a:lnTo>
                  <a:pt x="299872" y="403479"/>
                </a:lnTo>
                <a:lnTo>
                  <a:pt x="295783" y="402209"/>
                </a:lnTo>
                <a:lnTo>
                  <a:pt x="291922" y="400939"/>
                </a:lnTo>
                <a:lnTo>
                  <a:pt x="289991" y="399669"/>
                </a:lnTo>
                <a:lnTo>
                  <a:pt x="288061" y="398399"/>
                </a:lnTo>
                <a:lnTo>
                  <a:pt x="284429" y="397129"/>
                </a:lnTo>
                <a:lnTo>
                  <a:pt x="282244" y="394589"/>
                </a:lnTo>
                <a:lnTo>
                  <a:pt x="281152" y="393319"/>
                </a:lnTo>
                <a:lnTo>
                  <a:pt x="279869" y="392049"/>
                </a:lnTo>
                <a:lnTo>
                  <a:pt x="280809" y="390779"/>
                </a:lnTo>
                <a:lnTo>
                  <a:pt x="282917" y="392049"/>
                </a:lnTo>
                <a:lnTo>
                  <a:pt x="290982" y="395859"/>
                </a:lnTo>
                <a:lnTo>
                  <a:pt x="297649" y="398399"/>
                </a:lnTo>
                <a:lnTo>
                  <a:pt x="304330" y="399669"/>
                </a:lnTo>
                <a:lnTo>
                  <a:pt x="304203" y="400939"/>
                </a:lnTo>
                <a:lnTo>
                  <a:pt x="307835" y="400939"/>
                </a:lnTo>
                <a:lnTo>
                  <a:pt x="307835" y="379933"/>
                </a:lnTo>
                <a:lnTo>
                  <a:pt x="307441" y="379349"/>
                </a:lnTo>
                <a:lnTo>
                  <a:pt x="306197" y="377507"/>
                </a:lnTo>
                <a:lnTo>
                  <a:pt x="306197" y="397129"/>
                </a:lnTo>
                <a:lnTo>
                  <a:pt x="304558" y="399669"/>
                </a:lnTo>
                <a:lnTo>
                  <a:pt x="302806" y="398399"/>
                </a:lnTo>
                <a:lnTo>
                  <a:pt x="296595" y="397129"/>
                </a:lnTo>
                <a:lnTo>
                  <a:pt x="290639" y="394589"/>
                </a:lnTo>
                <a:lnTo>
                  <a:pt x="285013" y="392049"/>
                </a:lnTo>
                <a:lnTo>
                  <a:pt x="283730" y="389509"/>
                </a:lnTo>
                <a:lnTo>
                  <a:pt x="283972" y="389509"/>
                </a:lnTo>
                <a:lnTo>
                  <a:pt x="285724" y="388239"/>
                </a:lnTo>
                <a:lnTo>
                  <a:pt x="294970" y="386969"/>
                </a:lnTo>
                <a:lnTo>
                  <a:pt x="296837" y="386969"/>
                </a:lnTo>
                <a:lnTo>
                  <a:pt x="299872" y="389509"/>
                </a:lnTo>
                <a:lnTo>
                  <a:pt x="304330" y="394589"/>
                </a:lnTo>
                <a:lnTo>
                  <a:pt x="306197" y="397129"/>
                </a:lnTo>
                <a:lnTo>
                  <a:pt x="306197" y="377507"/>
                </a:lnTo>
                <a:lnTo>
                  <a:pt x="305727" y="376809"/>
                </a:lnTo>
                <a:lnTo>
                  <a:pt x="310642" y="369189"/>
                </a:lnTo>
                <a:lnTo>
                  <a:pt x="309587" y="362839"/>
                </a:lnTo>
                <a:lnTo>
                  <a:pt x="309118" y="362839"/>
                </a:lnTo>
                <a:lnTo>
                  <a:pt x="304444" y="379349"/>
                </a:lnTo>
                <a:lnTo>
                  <a:pt x="302920" y="379349"/>
                </a:lnTo>
                <a:lnTo>
                  <a:pt x="303390" y="376809"/>
                </a:lnTo>
                <a:lnTo>
                  <a:pt x="303898" y="375539"/>
                </a:lnTo>
                <a:lnTo>
                  <a:pt x="304914" y="372999"/>
                </a:lnTo>
                <a:lnTo>
                  <a:pt x="305371" y="364109"/>
                </a:lnTo>
                <a:lnTo>
                  <a:pt x="304673" y="364109"/>
                </a:lnTo>
                <a:lnTo>
                  <a:pt x="303390" y="369189"/>
                </a:lnTo>
                <a:lnTo>
                  <a:pt x="302094" y="372999"/>
                </a:lnTo>
                <a:lnTo>
                  <a:pt x="300228" y="375539"/>
                </a:lnTo>
                <a:lnTo>
                  <a:pt x="300405" y="372999"/>
                </a:lnTo>
                <a:lnTo>
                  <a:pt x="301053" y="364109"/>
                </a:lnTo>
                <a:lnTo>
                  <a:pt x="297649" y="372999"/>
                </a:lnTo>
                <a:lnTo>
                  <a:pt x="297688" y="371729"/>
                </a:lnTo>
                <a:lnTo>
                  <a:pt x="297891" y="365379"/>
                </a:lnTo>
                <a:lnTo>
                  <a:pt x="294259" y="367919"/>
                </a:lnTo>
                <a:lnTo>
                  <a:pt x="295783" y="364109"/>
                </a:lnTo>
                <a:lnTo>
                  <a:pt x="298119" y="362839"/>
                </a:lnTo>
                <a:lnTo>
                  <a:pt x="301396" y="361569"/>
                </a:lnTo>
                <a:lnTo>
                  <a:pt x="307949" y="360299"/>
                </a:lnTo>
                <a:lnTo>
                  <a:pt x="314490" y="359029"/>
                </a:lnTo>
                <a:lnTo>
                  <a:pt x="320890" y="357759"/>
                </a:lnTo>
                <a:lnTo>
                  <a:pt x="327139" y="355219"/>
                </a:lnTo>
                <a:lnTo>
                  <a:pt x="327367" y="355219"/>
                </a:lnTo>
                <a:lnTo>
                  <a:pt x="329946" y="352679"/>
                </a:lnTo>
                <a:lnTo>
                  <a:pt x="331000" y="353949"/>
                </a:lnTo>
                <a:lnTo>
                  <a:pt x="331000" y="350139"/>
                </a:lnTo>
                <a:lnTo>
                  <a:pt x="328891" y="351409"/>
                </a:lnTo>
                <a:lnTo>
                  <a:pt x="328777" y="348869"/>
                </a:lnTo>
                <a:lnTo>
                  <a:pt x="328891" y="345059"/>
                </a:lnTo>
                <a:lnTo>
                  <a:pt x="327367" y="342861"/>
                </a:lnTo>
                <a:lnTo>
                  <a:pt x="327367" y="351409"/>
                </a:lnTo>
                <a:lnTo>
                  <a:pt x="326085" y="355219"/>
                </a:lnTo>
                <a:lnTo>
                  <a:pt x="320941" y="355219"/>
                </a:lnTo>
                <a:lnTo>
                  <a:pt x="303618" y="359029"/>
                </a:lnTo>
                <a:lnTo>
                  <a:pt x="302564" y="357759"/>
                </a:lnTo>
                <a:lnTo>
                  <a:pt x="302221" y="357759"/>
                </a:lnTo>
                <a:lnTo>
                  <a:pt x="302221" y="356489"/>
                </a:lnTo>
                <a:lnTo>
                  <a:pt x="304088" y="356489"/>
                </a:lnTo>
                <a:lnTo>
                  <a:pt x="304088" y="357759"/>
                </a:lnTo>
                <a:lnTo>
                  <a:pt x="305142" y="356489"/>
                </a:lnTo>
                <a:lnTo>
                  <a:pt x="306666" y="356489"/>
                </a:lnTo>
                <a:lnTo>
                  <a:pt x="306666" y="351409"/>
                </a:lnTo>
                <a:lnTo>
                  <a:pt x="304330" y="352679"/>
                </a:lnTo>
                <a:lnTo>
                  <a:pt x="304330" y="353949"/>
                </a:lnTo>
                <a:lnTo>
                  <a:pt x="303860" y="355219"/>
                </a:lnTo>
                <a:lnTo>
                  <a:pt x="302806" y="355219"/>
                </a:lnTo>
                <a:lnTo>
                  <a:pt x="302221" y="353949"/>
                </a:lnTo>
                <a:lnTo>
                  <a:pt x="302221" y="352679"/>
                </a:lnTo>
                <a:lnTo>
                  <a:pt x="298831" y="352679"/>
                </a:lnTo>
                <a:lnTo>
                  <a:pt x="298831" y="351409"/>
                </a:lnTo>
                <a:lnTo>
                  <a:pt x="300926" y="350139"/>
                </a:lnTo>
                <a:lnTo>
                  <a:pt x="313563" y="347599"/>
                </a:lnTo>
                <a:lnTo>
                  <a:pt x="313804" y="347599"/>
                </a:lnTo>
                <a:lnTo>
                  <a:pt x="315912" y="346329"/>
                </a:lnTo>
                <a:lnTo>
                  <a:pt x="316611" y="345059"/>
                </a:lnTo>
                <a:lnTo>
                  <a:pt x="316026" y="343789"/>
                </a:lnTo>
                <a:lnTo>
                  <a:pt x="315417" y="333629"/>
                </a:lnTo>
                <a:lnTo>
                  <a:pt x="315048" y="327279"/>
                </a:lnTo>
                <a:lnTo>
                  <a:pt x="314972" y="326009"/>
                </a:lnTo>
                <a:lnTo>
                  <a:pt x="314274" y="323469"/>
                </a:lnTo>
                <a:lnTo>
                  <a:pt x="316611" y="324739"/>
                </a:lnTo>
                <a:lnTo>
                  <a:pt x="317309" y="326009"/>
                </a:lnTo>
                <a:lnTo>
                  <a:pt x="319189" y="326009"/>
                </a:lnTo>
                <a:lnTo>
                  <a:pt x="319417" y="327279"/>
                </a:lnTo>
                <a:lnTo>
                  <a:pt x="317893" y="329819"/>
                </a:lnTo>
                <a:lnTo>
                  <a:pt x="322338" y="329819"/>
                </a:lnTo>
                <a:lnTo>
                  <a:pt x="323507" y="331089"/>
                </a:lnTo>
                <a:lnTo>
                  <a:pt x="321284" y="332359"/>
                </a:lnTo>
                <a:lnTo>
                  <a:pt x="317665" y="333629"/>
                </a:lnTo>
                <a:lnTo>
                  <a:pt x="322338" y="333629"/>
                </a:lnTo>
                <a:lnTo>
                  <a:pt x="324332" y="334899"/>
                </a:lnTo>
                <a:lnTo>
                  <a:pt x="323862" y="336169"/>
                </a:lnTo>
                <a:lnTo>
                  <a:pt x="322580" y="336169"/>
                </a:lnTo>
                <a:lnTo>
                  <a:pt x="318135" y="337439"/>
                </a:lnTo>
                <a:lnTo>
                  <a:pt x="323634" y="338709"/>
                </a:lnTo>
                <a:lnTo>
                  <a:pt x="326199" y="338709"/>
                </a:lnTo>
                <a:lnTo>
                  <a:pt x="323049" y="339979"/>
                </a:lnTo>
                <a:lnTo>
                  <a:pt x="320700" y="342519"/>
                </a:lnTo>
                <a:lnTo>
                  <a:pt x="326910" y="342519"/>
                </a:lnTo>
                <a:lnTo>
                  <a:pt x="326085" y="345059"/>
                </a:lnTo>
                <a:lnTo>
                  <a:pt x="327367" y="351409"/>
                </a:lnTo>
                <a:lnTo>
                  <a:pt x="327367" y="342861"/>
                </a:lnTo>
                <a:lnTo>
                  <a:pt x="327139" y="342519"/>
                </a:lnTo>
                <a:lnTo>
                  <a:pt x="326085" y="341249"/>
                </a:lnTo>
                <a:lnTo>
                  <a:pt x="327837" y="339979"/>
                </a:lnTo>
                <a:lnTo>
                  <a:pt x="328891" y="341249"/>
                </a:lnTo>
                <a:lnTo>
                  <a:pt x="331228" y="343789"/>
                </a:lnTo>
                <a:lnTo>
                  <a:pt x="331355" y="346329"/>
                </a:lnTo>
                <a:lnTo>
                  <a:pt x="331355" y="339928"/>
                </a:lnTo>
                <a:lnTo>
                  <a:pt x="319176" y="323469"/>
                </a:lnTo>
                <a:lnTo>
                  <a:pt x="317296" y="320929"/>
                </a:lnTo>
                <a:lnTo>
                  <a:pt x="312394" y="314286"/>
                </a:lnTo>
                <a:lnTo>
                  <a:pt x="312394" y="336169"/>
                </a:lnTo>
                <a:lnTo>
                  <a:pt x="312394" y="337439"/>
                </a:lnTo>
                <a:lnTo>
                  <a:pt x="311696" y="341249"/>
                </a:lnTo>
                <a:lnTo>
                  <a:pt x="310870" y="342519"/>
                </a:lnTo>
                <a:lnTo>
                  <a:pt x="311581" y="342519"/>
                </a:lnTo>
                <a:lnTo>
                  <a:pt x="312051" y="343789"/>
                </a:lnTo>
                <a:lnTo>
                  <a:pt x="312051" y="345059"/>
                </a:lnTo>
                <a:lnTo>
                  <a:pt x="309829" y="345059"/>
                </a:lnTo>
                <a:lnTo>
                  <a:pt x="309829" y="343789"/>
                </a:lnTo>
                <a:lnTo>
                  <a:pt x="310286" y="342519"/>
                </a:lnTo>
                <a:lnTo>
                  <a:pt x="310870" y="342519"/>
                </a:lnTo>
                <a:lnTo>
                  <a:pt x="310642" y="341249"/>
                </a:lnTo>
                <a:lnTo>
                  <a:pt x="309943" y="339979"/>
                </a:lnTo>
                <a:lnTo>
                  <a:pt x="310057" y="336169"/>
                </a:lnTo>
                <a:lnTo>
                  <a:pt x="310172" y="334899"/>
                </a:lnTo>
                <a:lnTo>
                  <a:pt x="310286" y="333629"/>
                </a:lnTo>
                <a:lnTo>
                  <a:pt x="312394" y="336169"/>
                </a:lnTo>
                <a:lnTo>
                  <a:pt x="312394" y="314286"/>
                </a:lnTo>
                <a:lnTo>
                  <a:pt x="307936" y="308229"/>
                </a:lnTo>
                <a:lnTo>
                  <a:pt x="304203" y="303149"/>
                </a:lnTo>
                <a:lnTo>
                  <a:pt x="303276" y="301879"/>
                </a:lnTo>
                <a:lnTo>
                  <a:pt x="302336" y="300609"/>
                </a:lnTo>
                <a:lnTo>
                  <a:pt x="302094" y="300278"/>
                </a:lnTo>
                <a:lnTo>
                  <a:pt x="302094" y="308229"/>
                </a:lnTo>
                <a:lnTo>
                  <a:pt x="300926" y="310769"/>
                </a:lnTo>
                <a:lnTo>
                  <a:pt x="298945" y="315849"/>
                </a:lnTo>
                <a:lnTo>
                  <a:pt x="295783" y="319659"/>
                </a:lnTo>
                <a:lnTo>
                  <a:pt x="290868" y="322199"/>
                </a:lnTo>
                <a:lnTo>
                  <a:pt x="284429" y="328549"/>
                </a:lnTo>
                <a:lnTo>
                  <a:pt x="283972" y="329819"/>
                </a:lnTo>
                <a:lnTo>
                  <a:pt x="290868" y="323469"/>
                </a:lnTo>
                <a:lnTo>
                  <a:pt x="294500" y="320929"/>
                </a:lnTo>
                <a:lnTo>
                  <a:pt x="295313" y="323469"/>
                </a:lnTo>
                <a:lnTo>
                  <a:pt x="282917" y="337439"/>
                </a:lnTo>
                <a:lnTo>
                  <a:pt x="296481" y="327279"/>
                </a:lnTo>
                <a:lnTo>
                  <a:pt x="292392" y="333629"/>
                </a:lnTo>
                <a:lnTo>
                  <a:pt x="287007" y="338709"/>
                </a:lnTo>
                <a:lnTo>
                  <a:pt x="279755" y="343789"/>
                </a:lnTo>
                <a:lnTo>
                  <a:pt x="279755" y="345059"/>
                </a:lnTo>
                <a:lnTo>
                  <a:pt x="287235" y="338709"/>
                </a:lnTo>
                <a:lnTo>
                  <a:pt x="292862" y="334899"/>
                </a:lnTo>
                <a:lnTo>
                  <a:pt x="293446" y="337439"/>
                </a:lnTo>
                <a:lnTo>
                  <a:pt x="292150" y="339979"/>
                </a:lnTo>
                <a:lnTo>
                  <a:pt x="287591" y="345059"/>
                </a:lnTo>
                <a:lnTo>
                  <a:pt x="281863" y="350139"/>
                </a:lnTo>
                <a:lnTo>
                  <a:pt x="288874" y="346329"/>
                </a:lnTo>
                <a:lnTo>
                  <a:pt x="289344" y="348869"/>
                </a:lnTo>
                <a:lnTo>
                  <a:pt x="287832" y="351409"/>
                </a:lnTo>
                <a:lnTo>
                  <a:pt x="284670" y="352679"/>
                </a:lnTo>
                <a:lnTo>
                  <a:pt x="280809" y="353949"/>
                </a:lnTo>
                <a:lnTo>
                  <a:pt x="278701" y="355219"/>
                </a:lnTo>
                <a:lnTo>
                  <a:pt x="278701" y="356489"/>
                </a:lnTo>
                <a:lnTo>
                  <a:pt x="283260" y="355219"/>
                </a:lnTo>
                <a:lnTo>
                  <a:pt x="283502" y="356489"/>
                </a:lnTo>
                <a:lnTo>
                  <a:pt x="277063" y="362839"/>
                </a:lnTo>
                <a:lnTo>
                  <a:pt x="282448" y="360299"/>
                </a:lnTo>
                <a:lnTo>
                  <a:pt x="282676" y="361569"/>
                </a:lnTo>
                <a:lnTo>
                  <a:pt x="280568" y="364109"/>
                </a:lnTo>
                <a:lnTo>
                  <a:pt x="275424" y="367919"/>
                </a:lnTo>
                <a:lnTo>
                  <a:pt x="280339" y="367919"/>
                </a:lnTo>
                <a:lnTo>
                  <a:pt x="280568" y="369189"/>
                </a:lnTo>
                <a:lnTo>
                  <a:pt x="279641" y="369189"/>
                </a:lnTo>
                <a:lnTo>
                  <a:pt x="277533" y="371729"/>
                </a:lnTo>
                <a:lnTo>
                  <a:pt x="284429" y="369189"/>
                </a:lnTo>
                <a:lnTo>
                  <a:pt x="284200" y="370459"/>
                </a:lnTo>
                <a:lnTo>
                  <a:pt x="283375" y="371729"/>
                </a:lnTo>
                <a:lnTo>
                  <a:pt x="281038" y="372999"/>
                </a:lnTo>
                <a:lnTo>
                  <a:pt x="281508" y="374269"/>
                </a:lnTo>
                <a:lnTo>
                  <a:pt x="285597" y="371729"/>
                </a:lnTo>
                <a:lnTo>
                  <a:pt x="285838" y="374269"/>
                </a:lnTo>
                <a:lnTo>
                  <a:pt x="284314" y="374269"/>
                </a:lnTo>
                <a:lnTo>
                  <a:pt x="285369" y="375539"/>
                </a:lnTo>
                <a:lnTo>
                  <a:pt x="288175" y="374269"/>
                </a:lnTo>
                <a:lnTo>
                  <a:pt x="285838" y="378079"/>
                </a:lnTo>
                <a:lnTo>
                  <a:pt x="288645" y="376809"/>
                </a:lnTo>
                <a:lnTo>
                  <a:pt x="290512" y="378079"/>
                </a:lnTo>
                <a:lnTo>
                  <a:pt x="290055" y="379349"/>
                </a:lnTo>
                <a:lnTo>
                  <a:pt x="295427" y="380619"/>
                </a:lnTo>
                <a:lnTo>
                  <a:pt x="295198" y="385699"/>
                </a:lnTo>
                <a:lnTo>
                  <a:pt x="285140" y="385699"/>
                </a:lnTo>
                <a:lnTo>
                  <a:pt x="282562" y="386969"/>
                </a:lnTo>
                <a:lnTo>
                  <a:pt x="279514" y="388239"/>
                </a:lnTo>
                <a:lnTo>
                  <a:pt x="277876" y="386969"/>
                </a:lnTo>
                <a:lnTo>
                  <a:pt x="277177" y="384403"/>
                </a:lnTo>
                <a:lnTo>
                  <a:pt x="276237" y="380619"/>
                </a:lnTo>
                <a:lnTo>
                  <a:pt x="275539" y="377748"/>
                </a:lnTo>
                <a:lnTo>
                  <a:pt x="275539" y="384429"/>
                </a:lnTo>
                <a:lnTo>
                  <a:pt x="273202" y="388239"/>
                </a:lnTo>
                <a:lnTo>
                  <a:pt x="271449" y="386969"/>
                </a:lnTo>
                <a:lnTo>
                  <a:pt x="269367" y="385699"/>
                </a:lnTo>
                <a:lnTo>
                  <a:pt x="267296" y="384429"/>
                </a:lnTo>
                <a:lnTo>
                  <a:pt x="263144" y="381889"/>
                </a:lnTo>
                <a:lnTo>
                  <a:pt x="260337" y="379349"/>
                </a:lnTo>
                <a:lnTo>
                  <a:pt x="263372" y="375539"/>
                </a:lnTo>
                <a:lnTo>
                  <a:pt x="265480" y="378079"/>
                </a:lnTo>
                <a:lnTo>
                  <a:pt x="275539" y="384429"/>
                </a:lnTo>
                <a:lnTo>
                  <a:pt x="275539" y="377748"/>
                </a:lnTo>
                <a:lnTo>
                  <a:pt x="275310" y="376809"/>
                </a:lnTo>
                <a:lnTo>
                  <a:pt x="275069" y="376428"/>
                </a:lnTo>
                <a:lnTo>
                  <a:pt x="275069" y="379349"/>
                </a:lnTo>
                <a:lnTo>
                  <a:pt x="273558" y="380619"/>
                </a:lnTo>
                <a:lnTo>
                  <a:pt x="271449" y="379349"/>
                </a:lnTo>
                <a:lnTo>
                  <a:pt x="266293" y="376809"/>
                </a:lnTo>
                <a:lnTo>
                  <a:pt x="263486" y="375539"/>
                </a:lnTo>
                <a:lnTo>
                  <a:pt x="266763" y="371729"/>
                </a:lnTo>
                <a:lnTo>
                  <a:pt x="268643" y="372999"/>
                </a:lnTo>
                <a:lnTo>
                  <a:pt x="272732" y="376809"/>
                </a:lnTo>
                <a:lnTo>
                  <a:pt x="275069" y="379349"/>
                </a:lnTo>
                <a:lnTo>
                  <a:pt x="275069" y="376428"/>
                </a:lnTo>
                <a:lnTo>
                  <a:pt x="272973" y="372999"/>
                </a:lnTo>
                <a:lnTo>
                  <a:pt x="270154" y="371729"/>
                </a:lnTo>
                <a:lnTo>
                  <a:pt x="263994" y="369189"/>
                </a:lnTo>
                <a:lnTo>
                  <a:pt x="260921" y="367919"/>
                </a:lnTo>
                <a:lnTo>
                  <a:pt x="272034" y="362839"/>
                </a:lnTo>
                <a:lnTo>
                  <a:pt x="272973" y="359029"/>
                </a:lnTo>
                <a:lnTo>
                  <a:pt x="273126" y="357759"/>
                </a:lnTo>
                <a:lnTo>
                  <a:pt x="273431" y="355219"/>
                </a:lnTo>
                <a:lnTo>
                  <a:pt x="275310" y="352679"/>
                </a:lnTo>
                <a:lnTo>
                  <a:pt x="274840" y="352679"/>
                </a:lnTo>
                <a:lnTo>
                  <a:pt x="274840" y="350139"/>
                </a:lnTo>
                <a:lnTo>
                  <a:pt x="277291" y="346329"/>
                </a:lnTo>
                <a:lnTo>
                  <a:pt x="278117" y="345059"/>
                </a:lnTo>
                <a:lnTo>
                  <a:pt x="276593" y="345059"/>
                </a:lnTo>
                <a:lnTo>
                  <a:pt x="275780" y="343789"/>
                </a:lnTo>
                <a:lnTo>
                  <a:pt x="279463" y="339979"/>
                </a:lnTo>
                <a:lnTo>
                  <a:pt x="280695" y="338709"/>
                </a:lnTo>
                <a:lnTo>
                  <a:pt x="276834" y="339979"/>
                </a:lnTo>
                <a:lnTo>
                  <a:pt x="276009" y="338709"/>
                </a:lnTo>
                <a:lnTo>
                  <a:pt x="278815" y="334899"/>
                </a:lnTo>
                <a:lnTo>
                  <a:pt x="281622" y="331089"/>
                </a:lnTo>
                <a:lnTo>
                  <a:pt x="276707" y="334899"/>
                </a:lnTo>
                <a:lnTo>
                  <a:pt x="276707" y="332359"/>
                </a:lnTo>
                <a:lnTo>
                  <a:pt x="281978" y="326009"/>
                </a:lnTo>
                <a:lnTo>
                  <a:pt x="279641" y="326009"/>
                </a:lnTo>
                <a:lnTo>
                  <a:pt x="279869" y="323469"/>
                </a:lnTo>
                <a:lnTo>
                  <a:pt x="282790" y="320929"/>
                </a:lnTo>
                <a:lnTo>
                  <a:pt x="278587" y="320929"/>
                </a:lnTo>
                <a:lnTo>
                  <a:pt x="279400" y="319659"/>
                </a:lnTo>
                <a:lnTo>
                  <a:pt x="281508" y="318389"/>
                </a:lnTo>
                <a:lnTo>
                  <a:pt x="284772" y="315849"/>
                </a:lnTo>
                <a:lnTo>
                  <a:pt x="288048" y="313309"/>
                </a:lnTo>
                <a:lnTo>
                  <a:pt x="295910" y="306959"/>
                </a:lnTo>
                <a:lnTo>
                  <a:pt x="297472" y="305689"/>
                </a:lnTo>
                <a:lnTo>
                  <a:pt x="299046" y="304419"/>
                </a:lnTo>
                <a:lnTo>
                  <a:pt x="301637" y="303149"/>
                </a:lnTo>
                <a:lnTo>
                  <a:pt x="301396" y="305689"/>
                </a:lnTo>
                <a:lnTo>
                  <a:pt x="301752" y="305689"/>
                </a:lnTo>
                <a:lnTo>
                  <a:pt x="285953" y="322199"/>
                </a:lnTo>
                <a:lnTo>
                  <a:pt x="287705" y="320929"/>
                </a:lnTo>
                <a:lnTo>
                  <a:pt x="289585" y="319659"/>
                </a:lnTo>
                <a:lnTo>
                  <a:pt x="291096" y="318389"/>
                </a:lnTo>
                <a:lnTo>
                  <a:pt x="297776" y="312039"/>
                </a:lnTo>
                <a:lnTo>
                  <a:pt x="302094" y="308229"/>
                </a:lnTo>
                <a:lnTo>
                  <a:pt x="302094" y="300278"/>
                </a:lnTo>
                <a:lnTo>
                  <a:pt x="301409" y="299339"/>
                </a:lnTo>
                <a:lnTo>
                  <a:pt x="296748" y="292989"/>
                </a:lnTo>
                <a:lnTo>
                  <a:pt x="296367" y="292481"/>
                </a:lnTo>
                <a:lnTo>
                  <a:pt x="296367" y="298069"/>
                </a:lnTo>
                <a:lnTo>
                  <a:pt x="295313" y="299339"/>
                </a:lnTo>
                <a:lnTo>
                  <a:pt x="292582" y="298069"/>
                </a:lnTo>
                <a:lnTo>
                  <a:pt x="289852" y="296799"/>
                </a:lnTo>
                <a:lnTo>
                  <a:pt x="287121" y="295529"/>
                </a:lnTo>
                <a:lnTo>
                  <a:pt x="286308" y="296799"/>
                </a:lnTo>
                <a:lnTo>
                  <a:pt x="286067" y="296799"/>
                </a:lnTo>
                <a:lnTo>
                  <a:pt x="286537" y="295529"/>
                </a:lnTo>
                <a:lnTo>
                  <a:pt x="283502" y="295529"/>
                </a:lnTo>
                <a:lnTo>
                  <a:pt x="282206" y="296799"/>
                </a:lnTo>
                <a:lnTo>
                  <a:pt x="280924" y="296799"/>
                </a:lnTo>
                <a:lnTo>
                  <a:pt x="280924" y="308229"/>
                </a:lnTo>
                <a:lnTo>
                  <a:pt x="280695" y="309499"/>
                </a:lnTo>
                <a:lnTo>
                  <a:pt x="277418" y="315849"/>
                </a:lnTo>
                <a:lnTo>
                  <a:pt x="276834" y="315849"/>
                </a:lnTo>
                <a:lnTo>
                  <a:pt x="278345" y="308229"/>
                </a:lnTo>
                <a:lnTo>
                  <a:pt x="280225" y="306959"/>
                </a:lnTo>
                <a:lnTo>
                  <a:pt x="280924" y="308229"/>
                </a:lnTo>
                <a:lnTo>
                  <a:pt x="280924" y="296799"/>
                </a:lnTo>
                <a:lnTo>
                  <a:pt x="281736" y="295529"/>
                </a:lnTo>
                <a:lnTo>
                  <a:pt x="282206" y="295529"/>
                </a:lnTo>
                <a:lnTo>
                  <a:pt x="283032" y="294259"/>
                </a:lnTo>
                <a:lnTo>
                  <a:pt x="279869" y="294259"/>
                </a:lnTo>
                <a:lnTo>
                  <a:pt x="278587" y="295529"/>
                </a:lnTo>
                <a:lnTo>
                  <a:pt x="277876" y="295529"/>
                </a:lnTo>
                <a:lnTo>
                  <a:pt x="278587" y="294259"/>
                </a:lnTo>
                <a:lnTo>
                  <a:pt x="279400" y="292989"/>
                </a:lnTo>
                <a:lnTo>
                  <a:pt x="277063" y="292989"/>
                </a:lnTo>
                <a:lnTo>
                  <a:pt x="277063" y="305689"/>
                </a:lnTo>
                <a:lnTo>
                  <a:pt x="276364" y="308229"/>
                </a:lnTo>
                <a:lnTo>
                  <a:pt x="274878" y="315849"/>
                </a:lnTo>
                <a:lnTo>
                  <a:pt x="273519" y="324739"/>
                </a:lnTo>
                <a:lnTo>
                  <a:pt x="272478" y="333629"/>
                </a:lnTo>
                <a:lnTo>
                  <a:pt x="271919" y="343789"/>
                </a:lnTo>
                <a:lnTo>
                  <a:pt x="270979" y="341249"/>
                </a:lnTo>
                <a:lnTo>
                  <a:pt x="271754" y="332359"/>
                </a:lnTo>
                <a:lnTo>
                  <a:pt x="272986" y="315849"/>
                </a:lnTo>
                <a:lnTo>
                  <a:pt x="274015" y="308229"/>
                </a:lnTo>
                <a:lnTo>
                  <a:pt x="275069" y="305689"/>
                </a:lnTo>
                <a:lnTo>
                  <a:pt x="277063" y="305689"/>
                </a:lnTo>
                <a:lnTo>
                  <a:pt x="277063" y="292989"/>
                </a:lnTo>
                <a:lnTo>
                  <a:pt x="275780" y="292989"/>
                </a:lnTo>
                <a:lnTo>
                  <a:pt x="274485" y="294259"/>
                </a:lnTo>
                <a:lnTo>
                  <a:pt x="272846" y="295529"/>
                </a:lnTo>
                <a:lnTo>
                  <a:pt x="273672" y="294259"/>
                </a:lnTo>
                <a:lnTo>
                  <a:pt x="274485" y="292989"/>
                </a:lnTo>
                <a:lnTo>
                  <a:pt x="275424" y="291719"/>
                </a:lnTo>
                <a:lnTo>
                  <a:pt x="272618" y="290449"/>
                </a:lnTo>
                <a:lnTo>
                  <a:pt x="272376" y="290690"/>
                </a:lnTo>
                <a:lnTo>
                  <a:pt x="272376" y="305689"/>
                </a:lnTo>
                <a:lnTo>
                  <a:pt x="272034" y="308229"/>
                </a:lnTo>
                <a:lnTo>
                  <a:pt x="270624" y="315849"/>
                </a:lnTo>
                <a:lnTo>
                  <a:pt x="270154" y="320332"/>
                </a:lnTo>
                <a:lnTo>
                  <a:pt x="270154" y="352679"/>
                </a:lnTo>
                <a:lnTo>
                  <a:pt x="269100" y="353326"/>
                </a:lnTo>
                <a:lnTo>
                  <a:pt x="269100" y="362839"/>
                </a:lnTo>
                <a:lnTo>
                  <a:pt x="266179" y="365379"/>
                </a:lnTo>
                <a:lnTo>
                  <a:pt x="263372" y="366649"/>
                </a:lnTo>
                <a:lnTo>
                  <a:pt x="260096" y="367093"/>
                </a:lnTo>
                <a:lnTo>
                  <a:pt x="260096" y="371729"/>
                </a:lnTo>
                <a:lnTo>
                  <a:pt x="259981" y="372999"/>
                </a:lnTo>
                <a:lnTo>
                  <a:pt x="259397" y="375539"/>
                </a:lnTo>
                <a:lnTo>
                  <a:pt x="258927" y="379349"/>
                </a:lnTo>
                <a:lnTo>
                  <a:pt x="257403" y="381889"/>
                </a:lnTo>
                <a:lnTo>
                  <a:pt x="256120" y="381889"/>
                </a:lnTo>
                <a:lnTo>
                  <a:pt x="255879" y="379349"/>
                </a:lnTo>
                <a:lnTo>
                  <a:pt x="255981" y="374269"/>
                </a:lnTo>
                <a:lnTo>
                  <a:pt x="256120" y="371729"/>
                </a:lnTo>
                <a:lnTo>
                  <a:pt x="253657" y="378079"/>
                </a:lnTo>
                <a:lnTo>
                  <a:pt x="254596" y="384429"/>
                </a:lnTo>
                <a:lnTo>
                  <a:pt x="250507" y="384429"/>
                </a:lnTo>
                <a:lnTo>
                  <a:pt x="248742" y="381889"/>
                </a:lnTo>
                <a:lnTo>
                  <a:pt x="248894" y="381635"/>
                </a:lnTo>
                <a:lnTo>
                  <a:pt x="246176" y="385699"/>
                </a:lnTo>
                <a:lnTo>
                  <a:pt x="244881" y="385699"/>
                </a:lnTo>
                <a:lnTo>
                  <a:pt x="245135" y="380492"/>
                </a:lnTo>
                <a:lnTo>
                  <a:pt x="245935" y="374269"/>
                </a:lnTo>
                <a:lnTo>
                  <a:pt x="244068" y="379349"/>
                </a:lnTo>
                <a:lnTo>
                  <a:pt x="242544" y="383159"/>
                </a:lnTo>
                <a:lnTo>
                  <a:pt x="241490" y="384695"/>
                </a:lnTo>
                <a:lnTo>
                  <a:pt x="241490" y="419989"/>
                </a:lnTo>
                <a:lnTo>
                  <a:pt x="239737" y="421259"/>
                </a:lnTo>
                <a:lnTo>
                  <a:pt x="238925" y="421259"/>
                </a:lnTo>
                <a:lnTo>
                  <a:pt x="238455" y="420801"/>
                </a:lnTo>
                <a:lnTo>
                  <a:pt x="238455" y="421259"/>
                </a:lnTo>
                <a:lnTo>
                  <a:pt x="236461" y="423799"/>
                </a:lnTo>
                <a:lnTo>
                  <a:pt x="236347" y="425069"/>
                </a:lnTo>
                <a:lnTo>
                  <a:pt x="234010" y="427609"/>
                </a:lnTo>
                <a:lnTo>
                  <a:pt x="232714" y="426339"/>
                </a:lnTo>
                <a:lnTo>
                  <a:pt x="230962" y="424688"/>
                </a:lnTo>
                <a:lnTo>
                  <a:pt x="230962" y="428879"/>
                </a:lnTo>
                <a:lnTo>
                  <a:pt x="227799" y="430149"/>
                </a:lnTo>
                <a:lnTo>
                  <a:pt x="227101" y="430149"/>
                </a:lnTo>
                <a:lnTo>
                  <a:pt x="226402" y="429399"/>
                </a:lnTo>
                <a:lnTo>
                  <a:pt x="226402" y="431419"/>
                </a:lnTo>
                <a:lnTo>
                  <a:pt x="224409" y="432689"/>
                </a:lnTo>
                <a:lnTo>
                  <a:pt x="224180" y="432193"/>
                </a:lnTo>
                <a:lnTo>
                  <a:pt x="224180" y="432689"/>
                </a:lnTo>
                <a:lnTo>
                  <a:pt x="222656" y="433959"/>
                </a:lnTo>
                <a:lnTo>
                  <a:pt x="222300" y="433959"/>
                </a:lnTo>
                <a:lnTo>
                  <a:pt x="222300" y="435229"/>
                </a:lnTo>
                <a:lnTo>
                  <a:pt x="220548" y="436499"/>
                </a:lnTo>
                <a:lnTo>
                  <a:pt x="219735" y="435229"/>
                </a:lnTo>
                <a:lnTo>
                  <a:pt x="217157" y="432689"/>
                </a:lnTo>
                <a:lnTo>
                  <a:pt x="216928" y="432689"/>
                </a:lnTo>
                <a:lnTo>
                  <a:pt x="216928" y="469519"/>
                </a:lnTo>
                <a:lnTo>
                  <a:pt x="214350" y="472059"/>
                </a:lnTo>
                <a:lnTo>
                  <a:pt x="213652" y="472059"/>
                </a:lnTo>
                <a:lnTo>
                  <a:pt x="212356" y="475869"/>
                </a:lnTo>
                <a:lnTo>
                  <a:pt x="209550" y="480949"/>
                </a:lnTo>
                <a:lnTo>
                  <a:pt x="211429" y="474599"/>
                </a:lnTo>
                <a:lnTo>
                  <a:pt x="212128" y="472059"/>
                </a:lnTo>
                <a:lnTo>
                  <a:pt x="210019" y="472059"/>
                </a:lnTo>
                <a:lnTo>
                  <a:pt x="208737" y="470789"/>
                </a:lnTo>
                <a:lnTo>
                  <a:pt x="206387" y="473329"/>
                </a:lnTo>
                <a:lnTo>
                  <a:pt x="202526" y="477139"/>
                </a:lnTo>
                <a:lnTo>
                  <a:pt x="206971" y="470789"/>
                </a:lnTo>
                <a:lnTo>
                  <a:pt x="205460" y="470789"/>
                </a:lnTo>
                <a:lnTo>
                  <a:pt x="203111" y="472059"/>
                </a:lnTo>
                <a:lnTo>
                  <a:pt x="199250" y="477139"/>
                </a:lnTo>
                <a:lnTo>
                  <a:pt x="202298" y="472059"/>
                </a:lnTo>
                <a:lnTo>
                  <a:pt x="203581" y="469519"/>
                </a:lnTo>
                <a:lnTo>
                  <a:pt x="201599" y="469519"/>
                </a:lnTo>
                <a:lnTo>
                  <a:pt x="199961" y="472059"/>
                </a:lnTo>
                <a:lnTo>
                  <a:pt x="196329" y="477139"/>
                </a:lnTo>
                <a:lnTo>
                  <a:pt x="198907" y="472059"/>
                </a:lnTo>
                <a:lnTo>
                  <a:pt x="199720" y="470789"/>
                </a:lnTo>
                <a:lnTo>
                  <a:pt x="196799" y="470789"/>
                </a:lnTo>
                <a:lnTo>
                  <a:pt x="195046" y="475869"/>
                </a:lnTo>
                <a:lnTo>
                  <a:pt x="195745" y="470789"/>
                </a:lnTo>
                <a:lnTo>
                  <a:pt x="193408" y="472059"/>
                </a:lnTo>
                <a:lnTo>
                  <a:pt x="191414" y="473265"/>
                </a:lnTo>
                <a:lnTo>
                  <a:pt x="191414" y="516509"/>
                </a:lnTo>
                <a:lnTo>
                  <a:pt x="191414" y="521589"/>
                </a:lnTo>
                <a:lnTo>
                  <a:pt x="191185" y="521589"/>
                </a:lnTo>
                <a:lnTo>
                  <a:pt x="189661" y="520319"/>
                </a:lnTo>
                <a:lnTo>
                  <a:pt x="188607" y="519049"/>
                </a:lnTo>
                <a:lnTo>
                  <a:pt x="188607" y="525399"/>
                </a:lnTo>
                <a:lnTo>
                  <a:pt x="188023" y="525399"/>
                </a:lnTo>
                <a:lnTo>
                  <a:pt x="186969" y="524129"/>
                </a:lnTo>
                <a:lnTo>
                  <a:pt x="186270" y="522859"/>
                </a:lnTo>
                <a:lnTo>
                  <a:pt x="186156" y="522554"/>
                </a:lnTo>
                <a:lnTo>
                  <a:pt x="186156" y="530479"/>
                </a:lnTo>
                <a:lnTo>
                  <a:pt x="185445" y="531749"/>
                </a:lnTo>
                <a:lnTo>
                  <a:pt x="183921" y="529196"/>
                </a:lnTo>
                <a:lnTo>
                  <a:pt x="183337" y="527939"/>
                </a:lnTo>
                <a:lnTo>
                  <a:pt x="182994" y="526669"/>
                </a:lnTo>
                <a:lnTo>
                  <a:pt x="182638" y="525399"/>
                </a:lnTo>
                <a:lnTo>
                  <a:pt x="182638" y="524129"/>
                </a:lnTo>
                <a:lnTo>
                  <a:pt x="183108" y="524129"/>
                </a:lnTo>
                <a:lnTo>
                  <a:pt x="183578" y="522859"/>
                </a:lnTo>
                <a:lnTo>
                  <a:pt x="184975" y="525399"/>
                </a:lnTo>
                <a:lnTo>
                  <a:pt x="185445" y="526669"/>
                </a:lnTo>
                <a:lnTo>
                  <a:pt x="186143" y="529196"/>
                </a:lnTo>
                <a:lnTo>
                  <a:pt x="186156" y="530479"/>
                </a:lnTo>
                <a:lnTo>
                  <a:pt x="186156" y="522554"/>
                </a:lnTo>
                <a:lnTo>
                  <a:pt x="185801" y="521589"/>
                </a:lnTo>
                <a:lnTo>
                  <a:pt x="185572" y="520319"/>
                </a:lnTo>
                <a:lnTo>
                  <a:pt x="186270" y="520319"/>
                </a:lnTo>
                <a:lnTo>
                  <a:pt x="186969" y="521589"/>
                </a:lnTo>
                <a:lnTo>
                  <a:pt x="187794" y="522859"/>
                </a:lnTo>
                <a:lnTo>
                  <a:pt x="188379" y="524129"/>
                </a:lnTo>
                <a:lnTo>
                  <a:pt x="188607" y="525399"/>
                </a:lnTo>
                <a:lnTo>
                  <a:pt x="188607" y="519049"/>
                </a:lnTo>
                <a:lnTo>
                  <a:pt x="187553" y="517779"/>
                </a:lnTo>
                <a:lnTo>
                  <a:pt x="187083" y="516509"/>
                </a:lnTo>
                <a:lnTo>
                  <a:pt x="189077" y="516509"/>
                </a:lnTo>
                <a:lnTo>
                  <a:pt x="191185" y="520319"/>
                </a:lnTo>
                <a:lnTo>
                  <a:pt x="191414" y="521589"/>
                </a:lnTo>
                <a:lnTo>
                  <a:pt x="191414" y="516509"/>
                </a:lnTo>
                <a:lnTo>
                  <a:pt x="190830" y="516509"/>
                </a:lnTo>
                <a:lnTo>
                  <a:pt x="190017" y="515239"/>
                </a:lnTo>
                <a:lnTo>
                  <a:pt x="189306" y="513969"/>
                </a:lnTo>
                <a:lnTo>
                  <a:pt x="188722" y="513969"/>
                </a:lnTo>
                <a:lnTo>
                  <a:pt x="188252" y="512699"/>
                </a:lnTo>
                <a:lnTo>
                  <a:pt x="189776" y="512699"/>
                </a:lnTo>
                <a:lnTo>
                  <a:pt x="190246" y="513969"/>
                </a:lnTo>
                <a:lnTo>
                  <a:pt x="191071" y="515239"/>
                </a:lnTo>
                <a:lnTo>
                  <a:pt x="191414" y="516509"/>
                </a:lnTo>
                <a:lnTo>
                  <a:pt x="191414" y="473265"/>
                </a:lnTo>
                <a:lnTo>
                  <a:pt x="190601" y="475869"/>
                </a:lnTo>
                <a:lnTo>
                  <a:pt x="190601" y="472059"/>
                </a:lnTo>
                <a:lnTo>
                  <a:pt x="193992" y="469519"/>
                </a:lnTo>
                <a:lnTo>
                  <a:pt x="200431" y="468249"/>
                </a:lnTo>
                <a:lnTo>
                  <a:pt x="207911" y="466979"/>
                </a:lnTo>
                <a:lnTo>
                  <a:pt x="216928" y="469519"/>
                </a:lnTo>
                <a:lnTo>
                  <a:pt x="216928" y="432689"/>
                </a:lnTo>
                <a:lnTo>
                  <a:pt x="216217" y="432689"/>
                </a:lnTo>
                <a:lnTo>
                  <a:pt x="217970" y="431419"/>
                </a:lnTo>
                <a:lnTo>
                  <a:pt x="218567" y="431419"/>
                </a:lnTo>
                <a:lnTo>
                  <a:pt x="221602" y="433959"/>
                </a:lnTo>
                <a:lnTo>
                  <a:pt x="222300" y="435229"/>
                </a:lnTo>
                <a:lnTo>
                  <a:pt x="222300" y="433959"/>
                </a:lnTo>
                <a:lnTo>
                  <a:pt x="219608" y="431419"/>
                </a:lnTo>
                <a:lnTo>
                  <a:pt x="219151" y="430149"/>
                </a:lnTo>
                <a:lnTo>
                  <a:pt x="220433" y="428879"/>
                </a:lnTo>
                <a:lnTo>
                  <a:pt x="220903" y="430149"/>
                </a:lnTo>
                <a:lnTo>
                  <a:pt x="223469" y="432689"/>
                </a:lnTo>
                <a:lnTo>
                  <a:pt x="224180" y="432689"/>
                </a:lnTo>
                <a:lnTo>
                  <a:pt x="224180" y="432193"/>
                </a:lnTo>
                <a:lnTo>
                  <a:pt x="223824" y="431419"/>
                </a:lnTo>
                <a:lnTo>
                  <a:pt x="221018" y="428879"/>
                </a:lnTo>
                <a:lnTo>
                  <a:pt x="220078" y="427609"/>
                </a:lnTo>
                <a:lnTo>
                  <a:pt x="221843" y="426339"/>
                </a:lnTo>
                <a:lnTo>
                  <a:pt x="225704" y="430149"/>
                </a:lnTo>
                <a:lnTo>
                  <a:pt x="226402" y="431419"/>
                </a:lnTo>
                <a:lnTo>
                  <a:pt x="226402" y="429399"/>
                </a:lnTo>
                <a:lnTo>
                  <a:pt x="223596" y="426339"/>
                </a:lnTo>
                <a:lnTo>
                  <a:pt x="222427" y="425069"/>
                </a:lnTo>
                <a:lnTo>
                  <a:pt x="221373" y="423799"/>
                </a:lnTo>
                <a:lnTo>
                  <a:pt x="223710" y="421259"/>
                </a:lnTo>
                <a:lnTo>
                  <a:pt x="224993" y="422529"/>
                </a:lnTo>
                <a:lnTo>
                  <a:pt x="229565" y="427609"/>
                </a:lnTo>
                <a:lnTo>
                  <a:pt x="230962" y="428879"/>
                </a:lnTo>
                <a:lnTo>
                  <a:pt x="230962" y="424688"/>
                </a:lnTo>
                <a:lnTo>
                  <a:pt x="227342" y="421259"/>
                </a:lnTo>
                <a:lnTo>
                  <a:pt x="225704" y="418719"/>
                </a:lnTo>
                <a:lnTo>
                  <a:pt x="227799" y="417449"/>
                </a:lnTo>
                <a:lnTo>
                  <a:pt x="229095" y="418719"/>
                </a:lnTo>
                <a:lnTo>
                  <a:pt x="236347" y="425069"/>
                </a:lnTo>
                <a:lnTo>
                  <a:pt x="236347" y="423684"/>
                </a:lnTo>
                <a:lnTo>
                  <a:pt x="235292" y="422529"/>
                </a:lnTo>
                <a:lnTo>
                  <a:pt x="230733" y="418719"/>
                </a:lnTo>
                <a:lnTo>
                  <a:pt x="229438" y="417449"/>
                </a:lnTo>
                <a:lnTo>
                  <a:pt x="230200" y="416179"/>
                </a:lnTo>
                <a:lnTo>
                  <a:pt x="230962" y="414909"/>
                </a:lnTo>
                <a:lnTo>
                  <a:pt x="237159" y="419989"/>
                </a:lnTo>
                <a:lnTo>
                  <a:pt x="238455" y="421259"/>
                </a:lnTo>
                <a:lnTo>
                  <a:pt x="238455" y="420801"/>
                </a:lnTo>
                <a:lnTo>
                  <a:pt x="235064" y="417449"/>
                </a:lnTo>
                <a:lnTo>
                  <a:pt x="235064" y="416179"/>
                </a:lnTo>
                <a:lnTo>
                  <a:pt x="234010" y="416179"/>
                </a:lnTo>
                <a:lnTo>
                  <a:pt x="235292" y="413639"/>
                </a:lnTo>
                <a:lnTo>
                  <a:pt x="236347" y="414909"/>
                </a:lnTo>
                <a:lnTo>
                  <a:pt x="240436" y="418719"/>
                </a:lnTo>
                <a:lnTo>
                  <a:pt x="241490" y="419989"/>
                </a:lnTo>
                <a:lnTo>
                  <a:pt x="241490" y="384695"/>
                </a:lnTo>
                <a:lnTo>
                  <a:pt x="240792" y="385699"/>
                </a:lnTo>
                <a:lnTo>
                  <a:pt x="239737" y="383159"/>
                </a:lnTo>
                <a:lnTo>
                  <a:pt x="239814" y="378079"/>
                </a:lnTo>
                <a:lnTo>
                  <a:pt x="239966" y="375539"/>
                </a:lnTo>
                <a:lnTo>
                  <a:pt x="238340" y="381889"/>
                </a:lnTo>
                <a:lnTo>
                  <a:pt x="236575" y="386969"/>
                </a:lnTo>
                <a:lnTo>
                  <a:pt x="235064" y="388239"/>
                </a:lnTo>
                <a:lnTo>
                  <a:pt x="234467" y="384429"/>
                </a:lnTo>
                <a:lnTo>
                  <a:pt x="234835" y="380492"/>
                </a:lnTo>
                <a:lnTo>
                  <a:pt x="235292" y="376809"/>
                </a:lnTo>
                <a:lnTo>
                  <a:pt x="234594" y="375539"/>
                </a:lnTo>
                <a:lnTo>
                  <a:pt x="233540" y="383159"/>
                </a:lnTo>
                <a:lnTo>
                  <a:pt x="232486" y="386969"/>
                </a:lnTo>
                <a:lnTo>
                  <a:pt x="230962" y="388239"/>
                </a:lnTo>
                <a:lnTo>
                  <a:pt x="229565" y="384429"/>
                </a:lnTo>
                <a:lnTo>
                  <a:pt x="229476" y="383159"/>
                </a:lnTo>
                <a:lnTo>
                  <a:pt x="229387" y="381635"/>
                </a:lnTo>
                <a:lnTo>
                  <a:pt x="229400" y="380492"/>
                </a:lnTo>
                <a:lnTo>
                  <a:pt x="231432" y="376809"/>
                </a:lnTo>
                <a:lnTo>
                  <a:pt x="229908" y="376809"/>
                </a:lnTo>
                <a:lnTo>
                  <a:pt x="228854" y="379349"/>
                </a:lnTo>
                <a:lnTo>
                  <a:pt x="228384" y="383159"/>
                </a:lnTo>
                <a:lnTo>
                  <a:pt x="224650" y="383159"/>
                </a:lnTo>
                <a:lnTo>
                  <a:pt x="223710" y="380619"/>
                </a:lnTo>
                <a:lnTo>
                  <a:pt x="223710" y="376809"/>
                </a:lnTo>
                <a:lnTo>
                  <a:pt x="221843" y="384429"/>
                </a:lnTo>
                <a:lnTo>
                  <a:pt x="219379" y="388239"/>
                </a:lnTo>
                <a:lnTo>
                  <a:pt x="216458" y="390779"/>
                </a:lnTo>
                <a:lnTo>
                  <a:pt x="216217" y="386969"/>
                </a:lnTo>
                <a:lnTo>
                  <a:pt x="216344" y="385699"/>
                </a:lnTo>
                <a:lnTo>
                  <a:pt x="216573" y="383159"/>
                </a:lnTo>
                <a:lnTo>
                  <a:pt x="216687" y="381889"/>
                </a:lnTo>
                <a:lnTo>
                  <a:pt x="218325" y="378079"/>
                </a:lnTo>
                <a:lnTo>
                  <a:pt x="218211" y="376809"/>
                </a:lnTo>
                <a:lnTo>
                  <a:pt x="218681" y="375539"/>
                </a:lnTo>
                <a:lnTo>
                  <a:pt x="220548" y="374269"/>
                </a:lnTo>
                <a:lnTo>
                  <a:pt x="223596" y="374269"/>
                </a:lnTo>
                <a:lnTo>
                  <a:pt x="232219" y="372999"/>
                </a:lnTo>
                <a:lnTo>
                  <a:pt x="258102" y="369189"/>
                </a:lnTo>
                <a:lnTo>
                  <a:pt x="259981" y="369189"/>
                </a:lnTo>
                <a:lnTo>
                  <a:pt x="260096" y="371729"/>
                </a:lnTo>
                <a:lnTo>
                  <a:pt x="260096" y="367093"/>
                </a:lnTo>
                <a:lnTo>
                  <a:pt x="224993" y="371729"/>
                </a:lnTo>
                <a:lnTo>
                  <a:pt x="222656" y="372999"/>
                </a:lnTo>
                <a:lnTo>
                  <a:pt x="220319" y="370459"/>
                </a:lnTo>
                <a:lnTo>
                  <a:pt x="219379" y="365379"/>
                </a:lnTo>
                <a:lnTo>
                  <a:pt x="218490" y="359029"/>
                </a:lnTo>
                <a:lnTo>
                  <a:pt x="218376" y="352679"/>
                </a:lnTo>
                <a:lnTo>
                  <a:pt x="218440" y="350139"/>
                </a:lnTo>
                <a:lnTo>
                  <a:pt x="224967" y="309499"/>
                </a:lnTo>
                <a:lnTo>
                  <a:pt x="225767" y="306959"/>
                </a:lnTo>
                <a:lnTo>
                  <a:pt x="226161" y="305689"/>
                </a:lnTo>
                <a:lnTo>
                  <a:pt x="228625" y="300609"/>
                </a:lnTo>
                <a:lnTo>
                  <a:pt x="231203" y="300609"/>
                </a:lnTo>
                <a:lnTo>
                  <a:pt x="231660" y="301879"/>
                </a:lnTo>
                <a:lnTo>
                  <a:pt x="228625" y="304419"/>
                </a:lnTo>
                <a:lnTo>
                  <a:pt x="232371" y="304419"/>
                </a:lnTo>
                <a:lnTo>
                  <a:pt x="231902" y="305689"/>
                </a:lnTo>
                <a:lnTo>
                  <a:pt x="226517" y="306959"/>
                </a:lnTo>
                <a:lnTo>
                  <a:pt x="228854" y="308229"/>
                </a:lnTo>
                <a:lnTo>
                  <a:pt x="226987" y="310769"/>
                </a:lnTo>
                <a:lnTo>
                  <a:pt x="230606" y="309499"/>
                </a:lnTo>
                <a:lnTo>
                  <a:pt x="230378" y="310769"/>
                </a:lnTo>
                <a:lnTo>
                  <a:pt x="226517" y="313309"/>
                </a:lnTo>
                <a:lnTo>
                  <a:pt x="230606" y="313309"/>
                </a:lnTo>
                <a:lnTo>
                  <a:pt x="229793" y="314579"/>
                </a:lnTo>
                <a:lnTo>
                  <a:pt x="226517" y="317119"/>
                </a:lnTo>
                <a:lnTo>
                  <a:pt x="229323" y="317119"/>
                </a:lnTo>
                <a:lnTo>
                  <a:pt x="225704" y="319659"/>
                </a:lnTo>
                <a:lnTo>
                  <a:pt x="228739" y="320929"/>
                </a:lnTo>
                <a:lnTo>
                  <a:pt x="224878" y="322199"/>
                </a:lnTo>
                <a:lnTo>
                  <a:pt x="227457" y="323469"/>
                </a:lnTo>
                <a:lnTo>
                  <a:pt x="228511" y="324739"/>
                </a:lnTo>
                <a:lnTo>
                  <a:pt x="228739" y="326009"/>
                </a:lnTo>
                <a:lnTo>
                  <a:pt x="224523" y="327279"/>
                </a:lnTo>
                <a:lnTo>
                  <a:pt x="226872" y="328549"/>
                </a:lnTo>
                <a:lnTo>
                  <a:pt x="227457" y="328549"/>
                </a:lnTo>
                <a:lnTo>
                  <a:pt x="227457" y="329819"/>
                </a:lnTo>
                <a:lnTo>
                  <a:pt x="223596" y="331089"/>
                </a:lnTo>
                <a:lnTo>
                  <a:pt x="226631" y="333629"/>
                </a:lnTo>
                <a:lnTo>
                  <a:pt x="223596" y="334899"/>
                </a:lnTo>
                <a:lnTo>
                  <a:pt x="226047" y="336169"/>
                </a:lnTo>
                <a:lnTo>
                  <a:pt x="226402" y="337439"/>
                </a:lnTo>
                <a:lnTo>
                  <a:pt x="226631" y="338709"/>
                </a:lnTo>
                <a:lnTo>
                  <a:pt x="223012" y="339979"/>
                </a:lnTo>
                <a:lnTo>
                  <a:pt x="225818" y="339979"/>
                </a:lnTo>
                <a:lnTo>
                  <a:pt x="227215" y="341249"/>
                </a:lnTo>
                <a:lnTo>
                  <a:pt x="226631" y="342519"/>
                </a:lnTo>
                <a:lnTo>
                  <a:pt x="222300" y="343789"/>
                </a:lnTo>
                <a:lnTo>
                  <a:pt x="226402" y="345059"/>
                </a:lnTo>
                <a:lnTo>
                  <a:pt x="226402" y="346329"/>
                </a:lnTo>
                <a:lnTo>
                  <a:pt x="222300" y="347599"/>
                </a:lnTo>
                <a:lnTo>
                  <a:pt x="225348" y="348869"/>
                </a:lnTo>
                <a:lnTo>
                  <a:pt x="226402" y="348869"/>
                </a:lnTo>
                <a:lnTo>
                  <a:pt x="226402" y="350139"/>
                </a:lnTo>
                <a:lnTo>
                  <a:pt x="222542" y="352679"/>
                </a:lnTo>
                <a:lnTo>
                  <a:pt x="226631" y="353949"/>
                </a:lnTo>
                <a:lnTo>
                  <a:pt x="222770" y="356489"/>
                </a:lnTo>
                <a:lnTo>
                  <a:pt x="226402" y="356489"/>
                </a:lnTo>
                <a:lnTo>
                  <a:pt x="226402" y="357759"/>
                </a:lnTo>
                <a:lnTo>
                  <a:pt x="222770" y="359029"/>
                </a:lnTo>
                <a:lnTo>
                  <a:pt x="225577" y="360299"/>
                </a:lnTo>
                <a:lnTo>
                  <a:pt x="228739" y="360299"/>
                </a:lnTo>
                <a:lnTo>
                  <a:pt x="231546" y="361569"/>
                </a:lnTo>
                <a:lnTo>
                  <a:pt x="232600" y="362839"/>
                </a:lnTo>
                <a:lnTo>
                  <a:pt x="233299" y="361569"/>
                </a:lnTo>
                <a:lnTo>
                  <a:pt x="235178" y="360299"/>
                </a:lnTo>
                <a:lnTo>
                  <a:pt x="236931" y="360299"/>
                </a:lnTo>
                <a:lnTo>
                  <a:pt x="238798" y="361569"/>
                </a:lnTo>
                <a:lnTo>
                  <a:pt x="240563" y="364109"/>
                </a:lnTo>
                <a:lnTo>
                  <a:pt x="241846" y="360299"/>
                </a:lnTo>
                <a:lnTo>
                  <a:pt x="243713" y="364109"/>
                </a:lnTo>
                <a:lnTo>
                  <a:pt x="245237" y="360299"/>
                </a:lnTo>
                <a:lnTo>
                  <a:pt x="247345" y="365379"/>
                </a:lnTo>
                <a:lnTo>
                  <a:pt x="248869" y="360299"/>
                </a:lnTo>
                <a:lnTo>
                  <a:pt x="250621" y="365379"/>
                </a:lnTo>
                <a:lnTo>
                  <a:pt x="252260" y="359029"/>
                </a:lnTo>
                <a:lnTo>
                  <a:pt x="253542" y="364109"/>
                </a:lnTo>
                <a:lnTo>
                  <a:pt x="254838" y="359029"/>
                </a:lnTo>
                <a:lnTo>
                  <a:pt x="257175" y="362839"/>
                </a:lnTo>
                <a:lnTo>
                  <a:pt x="258927" y="357759"/>
                </a:lnTo>
                <a:lnTo>
                  <a:pt x="261264" y="362839"/>
                </a:lnTo>
                <a:lnTo>
                  <a:pt x="262788" y="357759"/>
                </a:lnTo>
                <a:lnTo>
                  <a:pt x="264896" y="361569"/>
                </a:lnTo>
                <a:lnTo>
                  <a:pt x="266179" y="357759"/>
                </a:lnTo>
                <a:lnTo>
                  <a:pt x="269100" y="362839"/>
                </a:lnTo>
                <a:lnTo>
                  <a:pt x="269100" y="353326"/>
                </a:lnTo>
                <a:lnTo>
                  <a:pt x="268058" y="353949"/>
                </a:lnTo>
                <a:lnTo>
                  <a:pt x="258660" y="355219"/>
                </a:lnTo>
                <a:lnTo>
                  <a:pt x="249466" y="357759"/>
                </a:lnTo>
                <a:lnTo>
                  <a:pt x="240461" y="359029"/>
                </a:lnTo>
                <a:lnTo>
                  <a:pt x="231660" y="359029"/>
                </a:lnTo>
                <a:lnTo>
                  <a:pt x="229323" y="360299"/>
                </a:lnTo>
                <a:lnTo>
                  <a:pt x="228625" y="359029"/>
                </a:lnTo>
                <a:lnTo>
                  <a:pt x="228739" y="338709"/>
                </a:lnTo>
                <a:lnTo>
                  <a:pt x="229514" y="328549"/>
                </a:lnTo>
                <a:lnTo>
                  <a:pt x="231470" y="317119"/>
                </a:lnTo>
                <a:lnTo>
                  <a:pt x="233400" y="309499"/>
                </a:lnTo>
                <a:lnTo>
                  <a:pt x="234353" y="305689"/>
                </a:lnTo>
                <a:lnTo>
                  <a:pt x="235064" y="304419"/>
                </a:lnTo>
                <a:lnTo>
                  <a:pt x="232905" y="318389"/>
                </a:lnTo>
                <a:lnTo>
                  <a:pt x="231648" y="331089"/>
                </a:lnTo>
                <a:lnTo>
                  <a:pt x="231635" y="345059"/>
                </a:lnTo>
                <a:lnTo>
                  <a:pt x="232714" y="356489"/>
                </a:lnTo>
                <a:lnTo>
                  <a:pt x="232600" y="343789"/>
                </a:lnTo>
                <a:lnTo>
                  <a:pt x="232638" y="336169"/>
                </a:lnTo>
                <a:lnTo>
                  <a:pt x="233756" y="320929"/>
                </a:lnTo>
                <a:lnTo>
                  <a:pt x="236093" y="308229"/>
                </a:lnTo>
                <a:lnTo>
                  <a:pt x="239268" y="301879"/>
                </a:lnTo>
                <a:lnTo>
                  <a:pt x="240093" y="303149"/>
                </a:lnTo>
                <a:lnTo>
                  <a:pt x="236943" y="317119"/>
                </a:lnTo>
                <a:lnTo>
                  <a:pt x="235673" y="329819"/>
                </a:lnTo>
                <a:lnTo>
                  <a:pt x="235597" y="333629"/>
                </a:lnTo>
                <a:lnTo>
                  <a:pt x="235826" y="343789"/>
                </a:lnTo>
                <a:lnTo>
                  <a:pt x="237744" y="356489"/>
                </a:lnTo>
                <a:lnTo>
                  <a:pt x="236867" y="338709"/>
                </a:lnTo>
                <a:lnTo>
                  <a:pt x="236943" y="333629"/>
                </a:lnTo>
                <a:lnTo>
                  <a:pt x="237337" y="323469"/>
                </a:lnTo>
                <a:lnTo>
                  <a:pt x="239191" y="313309"/>
                </a:lnTo>
                <a:lnTo>
                  <a:pt x="242201" y="305689"/>
                </a:lnTo>
                <a:lnTo>
                  <a:pt x="242201" y="308229"/>
                </a:lnTo>
                <a:lnTo>
                  <a:pt x="240118" y="320929"/>
                </a:lnTo>
                <a:lnTo>
                  <a:pt x="239483" y="331089"/>
                </a:lnTo>
                <a:lnTo>
                  <a:pt x="239382" y="334899"/>
                </a:lnTo>
                <a:lnTo>
                  <a:pt x="239864" y="345059"/>
                </a:lnTo>
                <a:lnTo>
                  <a:pt x="241731" y="353949"/>
                </a:lnTo>
                <a:lnTo>
                  <a:pt x="242785" y="353949"/>
                </a:lnTo>
                <a:lnTo>
                  <a:pt x="241782" y="341249"/>
                </a:lnTo>
                <a:lnTo>
                  <a:pt x="241884" y="326009"/>
                </a:lnTo>
                <a:lnTo>
                  <a:pt x="242849" y="315849"/>
                </a:lnTo>
                <a:lnTo>
                  <a:pt x="244551" y="305689"/>
                </a:lnTo>
                <a:lnTo>
                  <a:pt x="244767" y="304419"/>
                </a:lnTo>
                <a:lnTo>
                  <a:pt x="246646" y="304419"/>
                </a:lnTo>
                <a:lnTo>
                  <a:pt x="244589" y="318389"/>
                </a:lnTo>
                <a:lnTo>
                  <a:pt x="244030" y="327279"/>
                </a:lnTo>
                <a:lnTo>
                  <a:pt x="243916" y="334899"/>
                </a:lnTo>
                <a:lnTo>
                  <a:pt x="244157" y="342519"/>
                </a:lnTo>
                <a:lnTo>
                  <a:pt x="245592" y="353949"/>
                </a:lnTo>
                <a:lnTo>
                  <a:pt x="246646" y="352679"/>
                </a:lnTo>
                <a:lnTo>
                  <a:pt x="245656" y="339979"/>
                </a:lnTo>
                <a:lnTo>
                  <a:pt x="245541" y="337439"/>
                </a:lnTo>
                <a:lnTo>
                  <a:pt x="245414" y="329819"/>
                </a:lnTo>
                <a:lnTo>
                  <a:pt x="245529" y="323469"/>
                </a:lnTo>
                <a:lnTo>
                  <a:pt x="246113" y="314579"/>
                </a:lnTo>
                <a:lnTo>
                  <a:pt x="247929" y="305689"/>
                </a:lnTo>
                <a:lnTo>
                  <a:pt x="249453" y="305689"/>
                </a:lnTo>
                <a:lnTo>
                  <a:pt x="247815" y="319659"/>
                </a:lnTo>
                <a:lnTo>
                  <a:pt x="247345" y="328549"/>
                </a:lnTo>
                <a:lnTo>
                  <a:pt x="247218" y="334899"/>
                </a:lnTo>
                <a:lnTo>
                  <a:pt x="247472" y="342519"/>
                </a:lnTo>
                <a:lnTo>
                  <a:pt x="248869" y="352679"/>
                </a:lnTo>
                <a:lnTo>
                  <a:pt x="249923" y="352679"/>
                </a:lnTo>
                <a:lnTo>
                  <a:pt x="249034" y="338709"/>
                </a:lnTo>
                <a:lnTo>
                  <a:pt x="249110" y="323469"/>
                </a:lnTo>
                <a:lnTo>
                  <a:pt x="249936" y="314579"/>
                </a:lnTo>
                <a:lnTo>
                  <a:pt x="251460" y="305689"/>
                </a:lnTo>
                <a:lnTo>
                  <a:pt x="251675" y="304419"/>
                </a:lnTo>
                <a:lnTo>
                  <a:pt x="252730" y="305689"/>
                </a:lnTo>
                <a:lnTo>
                  <a:pt x="251587" y="318389"/>
                </a:lnTo>
                <a:lnTo>
                  <a:pt x="251421" y="324739"/>
                </a:lnTo>
                <a:lnTo>
                  <a:pt x="251320" y="331089"/>
                </a:lnTo>
                <a:lnTo>
                  <a:pt x="251688" y="341249"/>
                </a:lnTo>
                <a:lnTo>
                  <a:pt x="252730" y="351409"/>
                </a:lnTo>
                <a:lnTo>
                  <a:pt x="253784" y="351409"/>
                </a:lnTo>
                <a:lnTo>
                  <a:pt x="253365" y="339979"/>
                </a:lnTo>
                <a:lnTo>
                  <a:pt x="253149" y="331089"/>
                </a:lnTo>
                <a:lnTo>
                  <a:pt x="253263" y="317119"/>
                </a:lnTo>
                <a:lnTo>
                  <a:pt x="253301" y="315849"/>
                </a:lnTo>
                <a:lnTo>
                  <a:pt x="254482" y="306959"/>
                </a:lnTo>
                <a:lnTo>
                  <a:pt x="255765" y="305689"/>
                </a:lnTo>
                <a:lnTo>
                  <a:pt x="254723" y="315849"/>
                </a:lnTo>
                <a:lnTo>
                  <a:pt x="254584" y="320929"/>
                </a:lnTo>
                <a:lnTo>
                  <a:pt x="254482" y="328549"/>
                </a:lnTo>
                <a:lnTo>
                  <a:pt x="254914" y="338709"/>
                </a:lnTo>
                <a:lnTo>
                  <a:pt x="256235" y="351409"/>
                </a:lnTo>
                <a:lnTo>
                  <a:pt x="257289" y="351409"/>
                </a:lnTo>
                <a:lnTo>
                  <a:pt x="256463" y="338709"/>
                </a:lnTo>
                <a:lnTo>
                  <a:pt x="256336" y="333629"/>
                </a:lnTo>
                <a:lnTo>
                  <a:pt x="256463" y="321043"/>
                </a:lnTo>
                <a:lnTo>
                  <a:pt x="256844" y="314579"/>
                </a:lnTo>
                <a:lnTo>
                  <a:pt x="257949" y="305689"/>
                </a:lnTo>
                <a:lnTo>
                  <a:pt x="258102" y="304419"/>
                </a:lnTo>
                <a:lnTo>
                  <a:pt x="259041" y="304419"/>
                </a:lnTo>
                <a:lnTo>
                  <a:pt x="258572" y="315849"/>
                </a:lnTo>
                <a:lnTo>
                  <a:pt x="258483" y="333629"/>
                </a:lnTo>
                <a:lnTo>
                  <a:pt x="258584" y="338709"/>
                </a:lnTo>
                <a:lnTo>
                  <a:pt x="258686" y="341249"/>
                </a:lnTo>
                <a:lnTo>
                  <a:pt x="259283" y="351409"/>
                </a:lnTo>
                <a:lnTo>
                  <a:pt x="260337" y="351409"/>
                </a:lnTo>
                <a:lnTo>
                  <a:pt x="259994" y="339979"/>
                </a:lnTo>
                <a:lnTo>
                  <a:pt x="260096" y="323469"/>
                </a:lnTo>
                <a:lnTo>
                  <a:pt x="260921" y="313309"/>
                </a:lnTo>
                <a:lnTo>
                  <a:pt x="262318" y="305689"/>
                </a:lnTo>
                <a:lnTo>
                  <a:pt x="264426" y="304419"/>
                </a:lnTo>
                <a:lnTo>
                  <a:pt x="264426" y="306959"/>
                </a:lnTo>
                <a:lnTo>
                  <a:pt x="262559" y="309499"/>
                </a:lnTo>
                <a:lnTo>
                  <a:pt x="261810" y="319659"/>
                </a:lnTo>
                <a:lnTo>
                  <a:pt x="261594" y="326009"/>
                </a:lnTo>
                <a:lnTo>
                  <a:pt x="261505" y="332359"/>
                </a:lnTo>
                <a:lnTo>
                  <a:pt x="261620" y="338709"/>
                </a:lnTo>
                <a:lnTo>
                  <a:pt x="261747" y="341249"/>
                </a:lnTo>
                <a:lnTo>
                  <a:pt x="262559" y="351409"/>
                </a:lnTo>
                <a:lnTo>
                  <a:pt x="264198" y="351409"/>
                </a:lnTo>
                <a:lnTo>
                  <a:pt x="263563" y="338709"/>
                </a:lnTo>
                <a:lnTo>
                  <a:pt x="263677" y="328549"/>
                </a:lnTo>
                <a:lnTo>
                  <a:pt x="263753" y="324739"/>
                </a:lnTo>
                <a:lnTo>
                  <a:pt x="264756" y="314579"/>
                </a:lnTo>
                <a:lnTo>
                  <a:pt x="266293" y="305689"/>
                </a:lnTo>
                <a:lnTo>
                  <a:pt x="267589" y="304419"/>
                </a:lnTo>
                <a:lnTo>
                  <a:pt x="268871" y="305689"/>
                </a:lnTo>
                <a:lnTo>
                  <a:pt x="267347" y="309499"/>
                </a:lnTo>
                <a:lnTo>
                  <a:pt x="266141" y="319659"/>
                </a:lnTo>
                <a:lnTo>
                  <a:pt x="265518" y="328549"/>
                </a:lnTo>
                <a:lnTo>
                  <a:pt x="265442" y="341249"/>
                </a:lnTo>
                <a:lnTo>
                  <a:pt x="266065" y="351409"/>
                </a:lnTo>
                <a:lnTo>
                  <a:pt x="267817" y="351409"/>
                </a:lnTo>
                <a:lnTo>
                  <a:pt x="269925" y="352679"/>
                </a:lnTo>
                <a:lnTo>
                  <a:pt x="270154" y="352679"/>
                </a:lnTo>
                <a:lnTo>
                  <a:pt x="270154" y="320332"/>
                </a:lnTo>
                <a:lnTo>
                  <a:pt x="269557" y="326009"/>
                </a:lnTo>
                <a:lnTo>
                  <a:pt x="268820" y="336169"/>
                </a:lnTo>
                <a:lnTo>
                  <a:pt x="268401" y="346329"/>
                </a:lnTo>
                <a:lnTo>
                  <a:pt x="267703" y="346329"/>
                </a:lnTo>
                <a:lnTo>
                  <a:pt x="267449" y="338709"/>
                </a:lnTo>
                <a:lnTo>
                  <a:pt x="267563" y="328549"/>
                </a:lnTo>
                <a:lnTo>
                  <a:pt x="267627" y="326009"/>
                </a:lnTo>
                <a:lnTo>
                  <a:pt x="268579" y="315849"/>
                </a:lnTo>
                <a:lnTo>
                  <a:pt x="270281" y="306959"/>
                </a:lnTo>
                <a:lnTo>
                  <a:pt x="271094" y="305689"/>
                </a:lnTo>
                <a:lnTo>
                  <a:pt x="272376" y="305689"/>
                </a:lnTo>
                <a:lnTo>
                  <a:pt x="272376" y="290690"/>
                </a:lnTo>
                <a:lnTo>
                  <a:pt x="268757" y="294259"/>
                </a:lnTo>
                <a:lnTo>
                  <a:pt x="268986" y="292989"/>
                </a:lnTo>
                <a:lnTo>
                  <a:pt x="269811" y="291719"/>
                </a:lnTo>
                <a:lnTo>
                  <a:pt x="270738" y="290449"/>
                </a:lnTo>
                <a:lnTo>
                  <a:pt x="268173" y="289179"/>
                </a:lnTo>
                <a:lnTo>
                  <a:pt x="266877" y="290449"/>
                </a:lnTo>
                <a:lnTo>
                  <a:pt x="263842" y="292989"/>
                </a:lnTo>
                <a:lnTo>
                  <a:pt x="264541" y="291719"/>
                </a:lnTo>
                <a:lnTo>
                  <a:pt x="265366" y="290449"/>
                </a:lnTo>
                <a:lnTo>
                  <a:pt x="266420" y="289179"/>
                </a:lnTo>
                <a:lnTo>
                  <a:pt x="262318" y="286639"/>
                </a:lnTo>
                <a:lnTo>
                  <a:pt x="261035" y="289179"/>
                </a:lnTo>
                <a:lnTo>
                  <a:pt x="257403" y="291719"/>
                </a:lnTo>
                <a:lnTo>
                  <a:pt x="258229" y="289179"/>
                </a:lnTo>
                <a:lnTo>
                  <a:pt x="258927" y="287909"/>
                </a:lnTo>
                <a:lnTo>
                  <a:pt x="259981" y="286639"/>
                </a:lnTo>
                <a:lnTo>
                  <a:pt x="259511" y="286639"/>
                </a:lnTo>
                <a:lnTo>
                  <a:pt x="259981" y="282829"/>
                </a:lnTo>
                <a:lnTo>
                  <a:pt x="262318" y="280289"/>
                </a:lnTo>
                <a:lnTo>
                  <a:pt x="265480" y="279019"/>
                </a:lnTo>
                <a:lnTo>
                  <a:pt x="267119" y="279019"/>
                </a:lnTo>
                <a:lnTo>
                  <a:pt x="268401" y="277749"/>
                </a:lnTo>
                <a:lnTo>
                  <a:pt x="269925" y="276479"/>
                </a:lnTo>
                <a:lnTo>
                  <a:pt x="269100" y="277749"/>
                </a:lnTo>
                <a:lnTo>
                  <a:pt x="268643" y="279019"/>
                </a:lnTo>
                <a:lnTo>
                  <a:pt x="267931" y="280289"/>
                </a:lnTo>
                <a:lnTo>
                  <a:pt x="268643" y="281559"/>
                </a:lnTo>
                <a:lnTo>
                  <a:pt x="270510" y="279019"/>
                </a:lnTo>
                <a:lnTo>
                  <a:pt x="272732" y="277749"/>
                </a:lnTo>
                <a:lnTo>
                  <a:pt x="275310" y="276479"/>
                </a:lnTo>
                <a:lnTo>
                  <a:pt x="273672" y="279019"/>
                </a:lnTo>
                <a:lnTo>
                  <a:pt x="272148" y="280289"/>
                </a:lnTo>
                <a:lnTo>
                  <a:pt x="270395" y="281559"/>
                </a:lnTo>
                <a:lnTo>
                  <a:pt x="271919" y="282829"/>
                </a:lnTo>
                <a:lnTo>
                  <a:pt x="274256" y="281559"/>
                </a:lnTo>
                <a:lnTo>
                  <a:pt x="277063" y="279019"/>
                </a:lnTo>
                <a:lnTo>
                  <a:pt x="279400" y="279019"/>
                </a:lnTo>
                <a:lnTo>
                  <a:pt x="277647" y="280289"/>
                </a:lnTo>
                <a:lnTo>
                  <a:pt x="275780" y="282829"/>
                </a:lnTo>
                <a:lnTo>
                  <a:pt x="273786" y="284099"/>
                </a:lnTo>
                <a:lnTo>
                  <a:pt x="275653" y="285369"/>
                </a:lnTo>
                <a:lnTo>
                  <a:pt x="278003" y="282829"/>
                </a:lnTo>
                <a:lnTo>
                  <a:pt x="280809" y="281559"/>
                </a:lnTo>
                <a:lnTo>
                  <a:pt x="283375" y="281559"/>
                </a:lnTo>
                <a:lnTo>
                  <a:pt x="282092" y="282829"/>
                </a:lnTo>
                <a:lnTo>
                  <a:pt x="280695" y="284099"/>
                </a:lnTo>
                <a:lnTo>
                  <a:pt x="286194" y="284099"/>
                </a:lnTo>
                <a:lnTo>
                  <a:pt x="282790" y="285369"/>
                </a:lnTo>
                <a:lnTo>
                  <a:pt x="280695" y="285369"/>
                </a:lnTo>
                <a:lnTo>
                  <a:pt x="278117" y="286639"/>
                </a:lnTo>
                <a:lnTo>
                  <a:pt x="280225" y="287909"/>
                </a:lnTo>
                <a:lnTo>
                  <a:pt x="282790" y="286639"/>
                </a:lnTo>
                <a:lnTo>
                  <a:pt x="285597" y="285369"/>
                </a:lnTo>
                <a:lnTo>
                  <a:pt x="287947" y="285369"/>
                </a:lnTo>
                <a:lnTo>
                  <a:pt x="284086" y="287909"/>
                </a:lnTo>
                <a:lnTo>
                  <a:pt x="281978" y="289179"/>
                </a:lnTo>
                <a:lnTo>
                  <a:pt x="283730" y="290449"/>
                </a:lnTo>
                <a:lnTo>
                  <a:pt x="286067" y="289179"/>
                </a:lnTo>
                <a:lnTo>
                  <a:pt x="289115" y="289179"/>
                </a:lnTo>
                <a:lnTo>
                  <a:pt x="287362" y="290449"/>
                </a:lnTo>
                <a:lnTo>
                  <a:pt x="285483" y="291719"/>
                </a:lnTo>
                <a:lnTo>
                  <a:pt x="286537" y="291719"/>
                </a:lnTo>
                <a:lnTo>
                  <a:pt x="288874" y="290449"/>
                </a:lnTo>
                <a:lnTo>
                  <a:pt x="293446" y="290449"/>
                </a:lnTo>
                <a:lnTo>
                  <a:pt x="291338" y="291719"/>
                </a:lnTo>
                <a:lnTo>
                  <a:pt x="289928" y="291719"/>
                </a:lnTo>
                <a:lnTo>
                  <a:pt x="288061" y="292989"/>
                </a:lnTo>
                <a:lnTo>
                  <a:pt x="289585" y="294259"/>
                </a:lnTo>
                <a:lnTo>
                  <a:pt x="291693" y="292989"/>
                </a:lnTo>
                <a:lnTo>
                  <a:pt x="295554" y="292989"/>
                </a:lnTo>
                <a:lnTo>
                  <a:pt x="294030" y="294259"/>
                </a:lnTo>
                <a:lnTo>
                  <a:pt x="292506" y="294259"/>
                </a:lnTo>
                <a:lnTo>
                  <a:pt x="290982" y="295529"/>
                </a:lnTo>
                <a:lnTo>
                  <a:pt x="296367" y="298069"/>
                </a:lnTo>
                <a:lnTo>
                  <a:pt x="296367" y="292481"/>
                </a:lnTo>
                <a:lnTo>
                  <a:pt x="294881" y="290449"/>
                </a:lnTo>
                <a:lnTo>
                  <a:pt x="293954" y="289179"/>
                </a:lnTo>
                <a:lnTo>
                  <a:pt x="288366" y="281559"/>
                </a:lnTo>
                <a:lnTo>
                  <a:pt x="286499" y="279019"/>
                </a:lnTo>
                <a:lnTo>
                  <a:pt x="279971" y="270129"/>
                </a:lnTo>
                <a:lnTo>
                  <a:pt x="276250" y="265049"/>
                </a:lnTo>
                <a:lnTo>
                  <a:pt x="270154" y="256857"/>
                </a:lnTo>
                <a:lnTo>
                  <a:pt x="270154" y="270129"/>
                </a:lnTo>
                <a:lnTo>
                  <a:pt x="268516" y="272669"/>
                </a:lnTo>
                <a:lnTo>
                  <a:pt x="266534" y="273939"/>
                </a:lnTo>
                <a:lnTo>
                  <a:pt x="264426" y="275209"/>
                </a:lnTo>
                <a:lnTo>
                  <a:pt x="262432" y="276479"/>
                </a:lnTo>
                <a:lnTo>
                  <a:pt x="262204" y="276479"/>
                </a:lnTo>
                <a:lnTo>
                  <a:pt x="261734" y="275209"/>
                </a:lnTo>
                <a:lnTo>
                  <a:pt x="263258" y="273939"/>
                </a:lnTo>
                <a:lnTo>
                  <a:pt x="265239" y="272669"/>
                </a:lnTo>
                <a:lnTo>
                  <a:pt x="266293" y="271399"/>
                </a:lnTo>
                <a:lnTo>
                  <a:pt x="267347" y="270129"/>
                </a:lnTo>
                <a:lnTo>
                  <a:pt x="270154" y="270129"/>
                </a:lnTo>
                <a:lnTo>
                  <a:pt x="270154" y="256857"/>
                </a:lnTo>
                <a:lnTo>
                  <a:pt x="268693" y="254889"/>
                </a:lnTo>
                <a:lnTo>
                  <a:pt x="263372" y="247751"/>
                </a:lnTo>
                <a:lnTo>
                  <a:pt x="263372" y="256159"/>
                </a:lnTo>
                <a:lnTo>
                  <a:pt x="261035" y="258699"/>
                </a:lnTo>
                <a:lnTo>
                  <a:pt x="260680" y="258889"/>
                </a:lnTo>
                <a:lnTo>
                  <a:pt x="260680" y="277749"/>
                </a:lnTo>
                <a:lnTo>
                  <a:pt x="258343" y="280289"/>
                </a:lnTo>
                <a:lnTo>
                  <a:pt x="251091" y="285369"/>
                </a:lnTo>
                <a:lnTo>
                  <a:pt x="248043" y="286639"/>
                </a:lnTo>
                <a:lnTo>
                  <a:pt x="247230" y="286639"/>
                </a:lnTo>
                <a:lnTo>
                  <a:pt x="246989" y="285369"/>
                </a:lnTo>
                <a:lnTo>
                  <a:pt x="249339" y="282829"/>
                </a:lnTo>
                <a:lnTo>
                  <a:pt x="252958" y="280289"/>
                </a:lnTo>
                <a:lnTo>
                  <a:pt x="254596" y="279019"/>
                </a:lnTo>
                <a:lnTo>
                  <a:pt x="256235" y="277749"/>
                </a:lnTo>
                <a:lnTo>
                  <a:pt x="259626" y="276479"/>
                </a:lnTo>
                <a:lnTo>
                  <a:pt x="260210" y="277749"/>
                </a:lnTo>
                <a:lnTo>
                  <a:pt x="260680" y="277749"/>
                </a:lnTo>
                <a:lnTo>
                  <a:pt x="260680" y="258889"/>
                </a:lnTo>
                <a:lnTo>
                  <a:pt x="253199" y="262648"/>
                </a:lnTo>
                <a:lnTo>
                  <a:pt x="253199" y="276479"/>
                </a:lnTo>
                <a:lnTo>
                  <a:pt x="253199" y="277749"/>
                </a:lnTo>
                <a:lnTo>
                  <a:pt x="252730" y="279019"/>
                </a:lnTo>
                <a:lnTo>
                  <a:pt x="250850" y="279019"/>
                </a:lnTo>
                <a:lnTo>
                  <a:pt x="250850" y="277749"/>
                </a:lnTo>
                <a:lnTo>
                  <a:pt x="250850" y="276479"/>
                </a:lnTo>
                <a:lnTo>
                  <a:pt x="253199" y="276479"/>
                </a:lnTo>
                <a:lnTo>
                  <a:pt x="253199" y="262648"/>
                </a:lnTo>
                <a:lnTo>
                  <a:pt x="249339" y="264591"/>
                </a:lnTo>
                <a:lnTo>
                  <a:pt x="249339" y="277749"/>
                </a:lnTo>
                <a:lnTo>
                  <a:pt x="249339" y="280289"/>
                </a:lnTo>
                <a:lnTo>
                  <a:pt x="246176" y="280289"/>
                </a:lnTo>
                <a:lnTo>
                  <a:pt x="246176" y="277749"/>
                </a:lnTo>
                <a:lnTo>
                  <a:pt x="249339" y="277749"/>
                </a:lnTo>
                <a:lnTo>
                  <a:pt x="249339" y="264591"/>
                </a:lnTo>
                <a:lnTo>
                  <a:pt x="240842" y="268859"/>
                </a:lnTo>
                <a:lnTo>
                  <a:pt x="233273" y="271399"/>
                </a:lnTo>
                <a:lnTo>
                  <a:pt x="219849" y="271399"/>
                </a:lnTo>
                <a:lnTo>
                  <a:pt x="219849" y="298069"/>
                </a:lnTo>
                <a:lnTo>
                  <a:pt x="219379" y="303149"/>
                </a:lnTo>
                <a:lnTo>
                  <a:pt x="218097" y="302729"/>
                </a:lnTo>
                <a:lnTo>
                  <a:pt x="218097" y="304419"/>
                </a:lnTo>
                <a:lnTo>
                  <a:pt x="218097" y="305689"/>
                </a:lnTo>
                <a:lnTo>
                  <a:pt x="207797" y="305689"/>
                </a:lnTo>
                <a:lnTo>
                  <a:pt x="207797" y="304419"/>
                </a:lnTo>
                <a:lnTo>
                  <a:pt x="210019" y="303149"/>
                </a:lnTo>
                <a:lnTo>
                  <a:pt x="215874" y="303149"/>
                </a:lnTo>
                <a:lnTo>
                  <a:pt x="218097" y="304419"/>
                </a:lnTo>
                <a:lnTo>
                  <a:pt x="218097" y="302729"/>
                </a:lnTo>
                <a:lnTo>
                  <a:pt x="215519" y="301879"/>
                </a:lnTo>
                <a:lnTo>
                  <a:pt x="200774" y="301879"/>
                </a:lnTo>
                <a:lnTo>
                  <a:pt x="189433" y="306959"/>
                </a:lnTo>
                <a:lnTo>
                  <a:pt x="186385" y="308229"/>
                </a:lnTo>
                <a:lnTo>
                  <a:pt x="186156" y="305689"/>
                </a:lnTo>
                <a:lnTo>
                  <a:pt x="188493" y="304419"/>
                </a:lnTo>
                <a:lnTo>
                  <a:pt x="193167" y="300609"/>
                </a:lnTo>
                <a:lnTo>
                  <a:pt x="198666" y="298069"/>
                </a:lnTo>
                <a:lnTo>
                  <a:pt x="219849" y="298069"/>
                </a:lnTo>
                <a:lnTo>
                  <a:pt x="219849" y="271399"/>
                </a:lnTo>
                <a:lnTo>
                  <a:pt x="217970" y="271399"/>
                </a:lnTo>
                <a:lnTo>
                  <a:pt x="215290" y="270129"/>
                </a:lnTo>
                <a:lnTo>
                  <a:pt x="214820" y="268859"/>
                </a:lnTo>
                <a:lnTo>
                  <a:pt x="216103" y="266319"/>
                </a:lnTo>
                <a:lnTo>
                  <a:pt x="217385" y="265049"/>
                </a:lnTo>
                <a:lnTo>
                  <a:pt x="218147" y="263779"/>
                </a:lnTo>
                <a:lnTo>
                  <a:pt x="218909" y="262509"/>
                </a:lnTo>
                <a:lnTo>
                  <a:pt x="220548" y="262509"/>
                </a:lnTo>
                <a:lnTo>
                  <a:pt x="220548" y="266319"/>
                </a:lnTo>
                <a:lnTo>
                  <a:pt x="223456" y="262509"/>
                </a:lnTo>
                <a:lnTo>
                  <a:pt x="227342" y="257429"/>
                </a:lnTo>
                <a:lnTo>
                  <a:pt x="223710" y="267589"/>
                </a:lnTo>
                <a:lnTo>
                  <a:pt x="226745" y="261239"/>
                </a:lnTo>
                <a:lnTo>
                  <a:pt x="229323" y="258699"/>
                </a:lnTo>
                <a:lnTo>
                  <a:pt x="231787" y="258699"/>
                </a:lnTo>
                <a:lnTo>
                  <a:pt x="227101" y="267589"/>
                </a:lnTo>
                <a:lnTo>
                  <a:pt x="226872" y="268859"/>
                </a:lnTo>
                <a:lnTo>
                  <a:pt x="228739" y="268859"/>
                </a:lnTo>
                <a:lnTo>
                  <a:pt x="231787" y="259969"/>
                </a:lnTo>
                <a:lnTo>
                  <a:pt x="232752" y="258699"/>
                </a:lnTo>
                <a:lnTo>
                  <a:pt x="233730" y="257429"/>
                </a:lnTo>
                <a:lnTo>
                  <a:pt x="234708" y="256159"/>
                </a:lnTo>
                <a:lnTo>
                  <a:pt x="236702" y="254889"/>
                </a:lnTo>
                <a:lnTo>
                  <a:pt x="232600" y="267589"/>
                </a:lnTo>
                <a:lnTo>
                  <a:pt x="234353" y="263779"/>
                </a:lnTo>
                <a:lnTo>
                  <a:pt x="235648" y="262509"/>
                </a:lnTo>
                <a:lnTo>
                  <a:pt x="236461" y="263779"/>
                </a:lnTo>
                <a:lnTo>
                  <a:pt x="235521" y="267589"/>
                </a:lnTo>
                <a:lnTo>
                  <a:pt x="237515" y="262509"/>
                </a:lnTo>
                <a:lnTo>
                  <a:pt x="239153" y="261239"/>
                </a:lnTo>
                <a:lnTo>
                  <a:pt x="240093" y="262509"/>
                </a:lnTo>
                <a:lnTo>
                  <a:pt x="239623" y="265049"/>
                </a:lnTo>
                <a:lnTo>
                  <a:pt x="240322" y="263779"/>
                </a:lnTo>
                <a:lnTo>
                  <a:pt x="241376" y="262509"/>
                </a:lnTo>
                <a:lnTo>
                  <a:pt x="242658" y="262509"/>
                </a:lnTo>
                <a:lnTo>
                  <a:pt x="243954" y="265049"/>
                </a:lnTo>
                <a:lnTo>
                  <a:pt x="244424" y="262509"/>
                </a:lnTo>
                <a:lnTo>
                  <a:pt x="245706" y="261239"/>
                </a:lnTo>
                <a:lnTo>
                  <a:pt x="247230" y="259969"/>
                </a:lnTo>
                <a:lnTo>
                  <a:pt x="248285" y="262509"/>
                </a:lnTo>
                <a:lnTo>
                  <a:pt x="249796" y="259969"/>
                </a:lnTo>
                <a:lnTo>
                  <a:pt x="251904" y="256159"/>
                </a:lnTo>
                <a:lnTo>
                  <a:pt x="255181" y="254889"/>
                </a:lnTo>
                <a:lnTo>
                  <a:pt x="253542" y="259969"/>
                </a:lnTo>
                <a:lnTo>
                  <a:pt x="259740" y="256159"/>
                </a:lnTo>
                <a:lnTo>
                  <a:pt x="262788" y="254889"/>
                </a:lnTo>
                <a:lnTo>
                  <a:pt x="263372" y="256159"/>
                </a:lnTo>
                <a:lnTo>
                  <a:pt x="263372" y="247751"/>
                </a:lnTo>
                <a:lnTo>
                  <a:pt x="255460" y="237109"/>
                </a:lnTo>
                <a:lnTo>
                  <a:pt x="253568" y="234569"/>
                </a:lnTo>
                <a:lnTo>
                  <a:pt x="244132" y="221869"/>
                </a:lnTo>
                <a:lnTo>
                  <a:pt x="240436" y="216789"/>
                </a:lnTo>
                <a:lnTo>
                  <a:pt x="239509" y="215519"/>
                </a:lnTo>
                <a:lnTo>
                  <a:pt x="234594" y="208762"/>
                </a:lnTo>
                <a:lnTo>
                  <a:pt x="234594" y="248539"/>
                </a:lnTo>
                <a:lnTo>
                  <a:pt x="233426" y="251079"/>
                </a:lnTo>
                <a:lnTo>
                  <a:pt x="231660" y="252349"/>
                </a:lnTo>
                <a:lnTo>
                  <a:pt x="230149" y="254889"/>
                </a:lnTo>
                <a:lnTo>
                  <a:pt x="228625" y="256159"/>
                </a:lnTo>
                <a:lnTo>
                  <a:pt x="228041" y="256159"/>
                </a:lnTo>
                <a:lnTo>
                  <a:pt x="228511" y="254889"/>
                </a:lnTo>
                <a:lnTo>
                  <a:pt x="228968" y="253619"/>
                </a:lnTo>
                <a:lnTo>
                  <a:pt x="230606" y="252349"/>
                </a:lnTo>
                <a:lnTo>
                  <a:pt x="232371" y="249809"/>
                </a:lnTo>
                <a:lnTo>
                  <a:pt x="233768" y="248539"/>
                </a:lnTo>
                <a:lnTo>
                  <a:pt x="234594" y="248539"/>
                </a:lnTo>
                <a:lnTo>
                  <a:pt x="234594" y="208762"/>
                </a:lnTo>
                <a:lnTo>
                  <a:pt x="230276" y="202819"/>
                </a:lnTo>
                <a:lnTo>
                  <a:pt x="229362" y="201549"/>
                </a:lnTo>
                <a:lnTo>
                  <a:pt x="224739" y="195199"/>
                </a:lnTo>
                <a:lnTo>
                  <a:pt x="222885" y="192646"/>
                </a:lnTo>
                <a:lnTo>
                  <a:pt x="222885" y="216789"/>
                </a:lnTo>
                <a:lnTo>
                  <a:pt x="222885" y="219329"/>
                </a:lnTo>
                <a:lnTo>
                  <a:pt x="221602" y="224409"/>
                </a:lnTo>
                <a:lnTo>
                  <a:pt x="220548" y="225920"/>
                </a:lnTo>
                <a:lnTo>
                  <a:pt x="220548" y="238379"/>
                </a:lnTo>
                <a:lnTo>
                  <a:pt x="218909" y="242189"/>
                </a:lnTo>
                <a:lnTo>
                  <a:pt x="217855" y="247269"/>
                </a:lnTo>
                <a:lnTo>
                  <a:pt x="215049" y="248539"/>
                </a:lnTo>
                <a:lnTo>
                  <a:pt x="212471" y="247269"/>
                </a:lnTo>
                <a:lnTo>
                  <a:pt x="212471" y="256159"/>
                </a:lnTo>
                <a:lnTo>
                  <a:pt x="211772" y="258699"/>
                </a:lnTo>
                <a:lnTo>
                  <a:pt x="210489" y="259969"/>
                </a:lnTo>
                <a:lnTo>
                  <a:pt x="208965" y="262509"/>
                </a:lnTo>
                <a:lnTo>
                  <a:pt x="207098" y="263779"/>
                </a:lnTo>
                <a:lnTo>
                  <a:pt x="206629" y="262509"/>
                </a:lnTo>
                <a:lnTo>
                  <a:pt x="206159" y="262509"/>
                </a:lnTo>
                <a:lnTo>
                  <a:pt x="206857" y="259969"/>
                </a:lnTo>
                <a:lnTo>
                  <a:pt x="207505" y="258699"/>
                </a:lnTo>
                <a:lnTo>
                  <a:pt x="208153" y="257429"/>
                </a:lnTo>
                <a:lnTo>
                  <a:pt x="209791" y="256159"/>
                </a:lnTo>
                <a:lnTo>
                  <a:pt x="211543" y="254889"/>
                </a:lnTo>
                <a:lnTo>
                  <a:pt x="212013" y="254889"/>
                </a:lnTo>
                <a:lnTo>
                  <a:pt x="212471" y="256159"/>
                </a:lnTo>
                <a:lnTo>
                  <a:pt x="212471" y="247269"/>
                </a:lnTo>
                <a:lnTo>
                  <a:pt x="211429" y="249809"/>
                </a:lnTo>
                <a:lnTo>
                  <a:pt x="209905" y="252349"/>
                </a:lnTo>
                <a:lnTo>
                  <a:pt x="207911" y="253619"/>
                </a:lnTo>
                <a:lnTo>
                  <a:pt x="208153" y="248539"/>
                </a:lnTo>
                <a:lnTo>
                  <a:pt x="205930" y="252145"/>
                </a:lnTo>
                <a:lnTo>
                  <a:pt x="205930" y="258699"/>
                </a:lnTo>
                <a:lnTo>
                  <a:pt x="205460" y="261239"/>
                </a:lnTo>
                <a:lnTo>
                  <a:pt x="204406" y="262509"/>
                </a:lnTo>
                <a:lnTo>
                  <a:pt x="203111" y="265049"/>
                </a:lnTo>
                <a:lnTo>
                  <a:pt x="201828" y="266319"/>
                </a:lnTo>
                <a:lnTo>
                  <a:pt x="200774" y="265049"/>
                </a:lnTo>
                <a:lnTo>
                  <a:pt x="201358" y="262509"/>
                </a:lnTo>
                <a:lnTo>
                  <a:pt x="202653" y="261239"/>
                </a:lnTo>
                <a:lnTo>
                  <a:pt x="203708" y="259969"/>
                </a:lnTo>
                <a:lnTo>
                  <a:pt x="204990" y="258699"/>
                </a:lnTo>
                <a:lnTo>
                  <a:pt x="205930" y="258699"/>
                </a:lnTo>
                <a:lnTo>
                  <a:pt x="205930" y="252145"/>
                </a:lnTo>
                <a:lnTo>
                  <a:pt x="205803" y="252349"/>
                </a:lnTo>
                <a:lnTo>
                  <a:pt x="203238" y="253619"/>
                </a:lnTo>
                <a:lnTo>
                  <a:pt x="200774" y="253619"/>
                </a:lnTo>
                <a:lnTo>
                  <a:pt x="202069" y="248539"/>
                </a:lnTo>
                <a:lnTo>
                  <a:pt x="200545" y="252349"/>
                </a:lnTo>
                <a:lnTo>
                  <a:pt x="200304" y="252641"/>
                </a:lnTo>
                <a:lnTo>
                  <a:pt x="200304" y="259969"/>
                </a:lnTo>
                <a:lnTo>
                  <a:pt x="199847" y="262509"/>
                </a:lnTo>
                <a:lnTo>
                  <a:pt x="199021" y="263779"/>
                </a:lnTo>
                <a:lnTo>
                  <a:pt x="197967" y="265049"/>
                </a:lnTo>
                <a:lnTo>
                  <a:pt x="196215" y="265049"/>
                </a:lnTo>
                <a:lnTo>
                  <a:pt x="196443" y="263779"/>
                </a:lnTo>
                <a:lnTo>
                  <a:pt x="197383" y="262509"/>
                </a:lnTo>
                <a:lnTo>
                  <a:pt x="197904" y="261239"/>
                </a:lnTo>
                <a:lnTo>
                  <a:pt x="198437" y="259969"/>
                </a:lnTo>
                <a:lnTo>
                  <a:pt x="200304" y="259969"/>
                </a:lnTo>
                <a:lnTo>
                  <a:pt x="200304" y="252641"/>
                </a:lnTo>
                <a:lnTo>
                  <a:pt x="198437" y="254889"/>
                </a:lnTo>
                <a:lnTo>
                  <a:pt x="195160" y="255917"/>
                </a:lnTo>
                <a:lnTo>
                  <a:pt x="195160" y="262509"/>
                </a:lnTo>
                <a:lnTo>
                  <a:pt x="195160" y="263779"/>
                </a:lnTo>
                <a:lnTo>
                  <a:pt x="193052" y="265049"/>
                </a:lnTo>
                <a:lnTo>
                  <a:pt x="188137" y="265049"/>
                </a:lnTo>
                <a:lnTo>
                  <a:pt x="186156" y="263779"/>
                </a:lnTo>
                <a:lnTo>
                  <a:pt x="186156" y="262509"/>
                </a:lnTo>
                <a:lnTo>
                  <a:pt x="188137" y="261239"/>
                </a:lnTo>
                <a:lnTo>
                  <a:pt x="193052" y="261239"/>
                </a:lnTo>
                <a:lnTo>
                  <a:pt x="195160" y="262509"/>
                </a:lnTo>
                <a:lnTo>
                  <a:pt x="195160" y="255917"/>
                </a:lnTo>
                <a:lnTo>
                  <a:pt x="194348" y="256159"/>
                </a:lnTo>
                <a:lnTo>
                  <a:pt x="197154" y="252349"/>
                </a:lnTo>
                <a:lnTo>
                  <a:pt x="197739" y="249809"/>
                </a:lnTo>
                <a:lnTo>
                  <a:pt x="196913" y="248539"/>
                </a:lnTo>
                <a:lnTo>
                  <a:pt x="193522" y="252349"/>
                </a:lnTo>
                <a:lnTo>
                  <a:pt x="190246" y="256159"/>
                </a:lnTo>
                <a:lnTo>
                  <a:pt x="186385" y="256159"/>
                </a:lnTo>
                <a:lnTo>
                  <a:pt x="188137" y="252349"/>
                </a:lnTo>
                <a:lnTo>
                  <a:pt x="185572" y="253619"/>
                </a:lnTo>
                <a:lnTo>
                  <a:pt x="184277" y="256159"/>
                </a:lnTo>
                <a:lnTo>
                  <a:pt x="180416" y="256159"/>
                </a:lnTo>
                <a:lnTo>
                  <a:pt x="182384" y="252349"/>
                </a:lnTo>
                <a:lnTo>
                  <a:pt x="183692" y="249809"/>
                </a:lnTo>
                <a:lnTo>
                  <a:pt x="177723" y="252349"/>
                </a:lnTo>
                <a:lnTo>
                  <a:pt x="178549" y="249809"/>
                </a:lnTo>
                <a:lnTo>
                  <a:pt x="173164" y="252349"/>
                </a:lnTo>
                <a:lnTo>
                  <a:pt x="173863" y="251079"/>
                </a:lnTo>
                <a:lnTo>
                  <a:pt x="175272" y="248539"/>
                </a:lnTo>
                <a:lnTo>
                  <a:pt x="169075" y="251079"/>
                </a:lnTo>
                <a:lnTo>
                  <a:pt x="168719" y="247269"/>
                </a:lnTo>
                <a:lnTo>
                  <a:pt x="164617" y="248539"/>
                </a:lnTo>
                <a:lnTo>
                  <a:pt x="164617" y="247269"/>
                </a:lnTo>
                <a:lnTo>
                  <a:pt x="164617" y="244729"/>
                </a:lnTo>
                <a:lnTo>
                  <a:pt x="160997" y="247269"/>
                </a:lnTo>
                <a:lnTo>
                  <a:pt x="160413" y="244729"/>
                </a:lnTo>
                <a:lnTo>
                  <a:pt x="155498" y="247269"/>
                </a:lnTo>
                <a:lnTo>
                  <a:pt x="155575" y="245999"/>
                </a:lnTo>
                <a:lnTo>
                  <a:pt x="155651" y="244729"/>
                </a:lnTo>
                <a:lnTo>
                  <a:pt x="155727" y="243459"/>
                </a:lnTo>
                <a:lnTo>
                  <a:pt x="152107" y="244729"/>
                </a:lnTo>
                <a:lnTo>
                  <a:pt x="150812" y="243459"/>
                </a:lnTo>
                <a:lnTo>
                  <a:pt x="146367" y="244729"/>
                </a:lnTo>
                <a:lnTo>
                  <a:pt x="145669" y="240919"/>
                </a:lnTo>
                <a:lnTo>
                  <a:pt x="141808" y="244729"/>
                </a:lnTo>
                <a:lnTo>
                  <a:pt x="140982" y="242189"/>
                </a:lnTo>
                <a:lnTo>
                  <a:pt x="139471" y="243459"/>
                </a:lnTo>
                <a:lnTo>
                  <a:pt x="138417" y="245999"/>
                </a:lnTo>
                <a:lnTo>
                  <a:pt x="136664" y="244729"/>
                </a:lnTo>
                <a:lnTo>
                  <a:pt x="135610" y="242189"/>
                </a:lnTo>
                <a:lnTo>
                  <a:pt x="133616" y="243459"/>
                </a:lnTo>
                <a:lnTo>
                  <a:pt x="131978" y="245999"/>
                </a:lnTo>
                <a:lnTo>
                  <a:pt x="129984" y="247269"/>
                </a:lnTo>
                <a:lnTo>
                  <a:pt x="130581" y="242189"/>
                </a:lnTo>
                <a:lnTo>
                  <a:pt x="128231" y="244729"/>
                </a:lnTo>
                <a:lnTo>
                  <a:pt x="126365" y="247269"/>
                </a:lnTo>
                <a:lnTo>
                  <a:pt x="123672" y="248539"/>
                </a:lnTo>
                <a:lnTo>
                  <a:pt x="124726" y="243459"/>
                </a:lnTo>
                <a:lnTo>
                  <a:pt x="122847" y="244729"/>
                </a:lnTo>
                <a:lnTo>
                  <a:pt x="121335" y="248539"/>
                </a:lnTo>
                <a:lnTo>
                  <a:pt x="119113" y="248539"/>
                </a:lnTo>
                <a:lnTo>
                  <a:pt x="120865" y="243459"/>
                </a:lnTo>
                <a:lnTo>
                  <a:pt x="118287" y="245999"/>
                </a:lnTo>
                <a:lnTo>
                  <a:pt x="114668" y="249809"/>
                </a:lnTo>
                <a:lnTo>
                  <a:pt x="113144" y="248539"/>
                </a:lnTo>
                <a:lnTo>
                  <a:pt x="113449" y="247269"/>
                </a:lnTo>
                <a:lnTo>
                  <a:pt x="114084" y="244729"/>
                </a:lnTo>
                <a:lnTo>
                  <a:pt x="112788" y="244729"/>
                </a:lnTo>
                <a:lnTo>
                  <a:pt x="111734" y="247269"/>
                </a:lnTo>
                <a:lnTo>
                  <a:pt x="110451" y="247269"/>
                </a:lnTo>
                <a:lnTo>
                  <a:pt x="111506" y="243459"/>
                </a:lnTo>
                <a:lnTo>
                  <a:pt x="114084" y="238379"/>
                </a:lnTo>
                <a:lnTo>
                  <a:pt x="119456" y="237109"/>
                </a:lnTo>
                <a:lnTo>
                  <a:pt x="125895" y="237109"/>
                </a:lnTo>
                <a:lnTo>
                  <a:pt x="136740" y="238379"/>
                </a:lnTo>
                <a:lnTo>
                  <a:pt x="147510" y="238379"/>
                </a:lnTo>
                <a:lnTo>
                  <a:pt x="158140" y="239649"/>
                </a:lnTo>
                <a:lnTo>
                  <a:pt x="183591" y="245999"/>
                </a:lnTo>
                <a:lnTo>
                  <a:pt x="196303" y="245999"/>
                </a:lnTo>
                <a:lnTo>
                  <a:pt x="207035" y="243459"/>
                </a:lnTo>
                <a:lnTo>
                  <a:pt x="211569" y="240919"/>
                </a:lnTo>
                <a:lnTo>
                  <a:pt x="216103" y="238379"/>
                </a:lnTo>
                <a:lnTo>
                  <a:pt x="219494" y="237109"/>
                </a:lnTo>
                <a:lnTo>
                  <a:pt x="220548" y="238379"/>
                </a:lnTo>
                <a:lnTo>
                  <a:pt x="220548" y="225920"/>
                </a:lnTo>
                <a:lnTo>
                  <a:pt x="217157" y="230759"/>
                </a:lnTo>
                <a:lnTo>
                  <a:pt x="210248" y="234569"/>
                </a:lnTo>
                <a:lnTo>
                  <a:pt x="212242" y="226949"/>
                </a:lnTo>
                <a:lnTo>
                  <a:pt x="207568" y="229489"/>
                </a:lnTo>
                <a:lnTo>
                  <a:pt x="202526" y="238379"/>
                </a:lnTo>
                <a:lnTo>
                  <a:pt x="198666" y="240919"/>
                </a:lnTo>
                <a:lnTo>
                  <a:pt x="199123" y="239649"/>
                </a:lnTo>
                <a:lnTo>
                  <a:pt x="202768" y="229489"/>
                </a:lnTo>
                <a:lnTo>
                  <a:pt x="190601" y="239649"/>
                </a:lnTo>
                <a:lnTo>
                  <a:pt x="189547" y="238379"/>
                </a:lnTo>
                <a:lnTo>
                  <a:pt x="191071" y="235839"/>
                </a:lnTo>
                <a:lnTo>
                  <a:pt x="193636" y="232029"/>
                </a:lnTo>
                <a:lnTo>
                  <a:pt x="190017" y="232029"/>
                </a:lnTo>
                <a:lnTo>
                  <a:pt x="183807" y="240919"/>
                </a:lnTo>
                <a:lnTo>
                  <a:pt x="180301" y="238379"/>
                </a:lnTo>
                <a:lnTo>
                  <a:pt x="184861" y="235839"/>
                </a:lnTo>
                <a:lnTo>
                  <a:pt x="185915" y="234569"/>
                </a:lnTo>
                <a:lnTo>
                  <a:pt x="182524" y="234569"/>
                </a:lnTo>
                <a:lnTo>
                  <a:pt x="180301" y="237109"/>
                </a:lnTo>
                <a:lnTo>
                  <a:pt x="177380" y="238379"/>
                </a:lnTo>
                <a:lnTo>
                  <a:pt x="177139" y="237109"/>
                </a:lnTo>
                <a:lnTo>
                  <a:pt x="178892" y="235839"/>
                </a:lnTo>
                <a:lnTo>
                  <a:pt x="181940" y="232029"/>
                </a:lnTo>
                <a:lnTo>
                  <a:pt x="171881" y="237109"/>
                </a:lnTo>
                <a:lnTo>
                  <a:pt x="171881" y="235839"/>
                </a:lnTo>
                <a:lnTo>
                  <a:pt x="175742" y="233299"/>
                </a:lnTo>
                <a:lnTo>
                  <a:pt x="176555" y="230759"/>
                </a:lnTo>
                <a:lnTo>
                  <a:pt x="171881" y="234569"/>
                </a:lnTo>
                <a:lnTo>
                  <a:pt x="167779" y="235839"/>
                </a:lnTo>
                <a:lnTo>
                  <a:pt x="166725" y="235839"/>
                </a:lnTo>
                <a:lnTo>
                  <a:pt x="169887" y="230759"/>
                </a:lnTo>
                <a:lnTo>
                  <a:pt x="161112" y="235839"/>
                </a:lnTo>
                <a:lnTo>
                  <a:pt x="162217" y="234569"/>
                </a:lnTo>
                <a:lnTo>
                  <a:pt x="166611" y="229489"/>
                </a:lnTo>
                <a:lnTo>
                  <a:pt x="157365" y="234569"/>
                </a:lnTo>
                <a:lnTo>
                  <a:pt x="159943" y="229489"/>
                </a:lnTo>
                <a:lnTo>
                  <a:pt x="153162" y="234569"/>
                </a:lnTo>
                <a:lnTo>
                  <a:pt x="153720" y="233299"/>
                </a:lnTo>
                <a:lnTo>
                  <a:pt x="155968" y="228219"/>
                </a:lnTo>
                <a:lnTo>
                  <a:pt x="152577" y="230759"/>
                </a:lnTo>
                <a:lnTo>
                  <a:pt x="149529" y="233299"/>
                </a:lnTo>
                <a:lnTo>
                  <a:pt x="147662" y="233299"/>
                </a:lnTo>
                <a:lnTo>
                  <a:pt x="148539" y="232029"/>
                </a:lnTo>
                <a:lnTo>
                  <a:pt x="149415" y="230759"/>
                </a:lnTo>
                <a:lnTo>
                  <a:pt x="150698" y="229489"/>
                </a:lnTo>
                <a:lnTo>
                  <a:pt x="150469" y="228219"/>
                </a:lnTo>
                <a:lnTo>
                  <a:pt x="147307" y="230759"/>
                </a:lnTo>
                <a:lnTo>
                  <a:pt x="144259" y="232029"/>
                </a:lnTo>
                <a:lnTo>
                  <a:pt x="142976" y="232029"/>
                </a:lnTo>
                <a:lnTo>
                  <a:pt x="144259" y="228219"/>
                </a:lnTo>
                <a:lnTo>
                  <a:pt x="141693" y="230759"/>
                </a:lnTo>
                <a:lnTo>
                  <a:pt x="138760" y="232029"/>
                </a:lnTo>
                <a:lnTo>
                  <a:pt x="135724" y="233299"/>
                </a:lnTo>
                <a:lnTo>
                  <a:pt x="136486" y="232029"/>
                </a:lnTo>
                <a:lnTo>
                  <a:pt x="138760" y="228219"/>
                </a:lnTo>
                <a:lnTo>
                  <a:pt x="139344" y="226949"/>
                </a:lnTo>
                <a:lnTo>
                  <a:pt x="139115" y="225679"/>
                </a:lnTo>
                <a:lnTo>
                  <a:pt x="138061" y="226949"/>
                </a:lnTo>
                <a:lnTo>
                  <a:pt x="131165" y="232029"/>
                </a:lnTo>
                <a:lnTo>
                  <a:pt x="132803" y="229489"/>
                </a:lnTo>
                <a:lnTo>
                  <a:pt x="133502" y="228219"/>
                </a:lnTo>
                <a:lnTo>
                  <a:pt x="132448" y="226949"/>
                </a:lnTo>
                <a:lnTo>
                  <a:pt x="127533" y="229489"/>
                </a:lnTo>
                <a:lnTo>
                  <a:pt x="128003" y="226949"/>
                </a:lnTo>
                <a:lnTo>
                  <a:pt x="122389" y="233299"/>
                </a:lnTo>
                <a:lnTo>
                  <a:pt x="121678" y="233299"/>
                </a:lnTo>
                <a:lnTo>
                  <a:pt x="122212" y="232029"/>
                </a:lnTo>
                <a:lnTo>
                  <a:pt x="122732" y="230759"/>
                </a:lnTo>
                <a:lnTo>
                  <a:pt x="123444" y="228219"/>
                </a:lnTo>
                <a:lnTo>
                  <a:pt x="117475" y="232029"/>
                </a:lnTo>
                <a:lnTo>
                  <a:pt x="120624" y="225679"/>
                </a:lnTo>
                <a:lnTo>
                  <a:pt x="125780" y="221869"/>
                </a:lnTo>
                <a:lnTo>
                  <a:pt x="132803" y="220599"/>
                </a:lnTo>
                <a:lnTo>
                  <a:pt x="133261" y="220599"/>
                </a:lnTo>
                <a:lnTo>
                  <a:pt x="141452" y="218059"/>
                </a:lnTo>
                <a:lnTo>
                  <a:pt x="147891" y="218059"/>
                </a:lnTo>
                <a:lnTo>
                  <a:pt x="153035" y="216789"/>
                </a:lnTo>
                <a:lnTo>
                  <a:pt x="167779" y="214249"/>
                </a:lnTo>
                <a:lnTo>
                  <a:pt x="175031" y="211709"/>
                </a:lnTo>
                <a:lnTo>
                  <a:pt x="178435" y="210439"/>
                </a:lnTo>
                <a:lnTo>
                  <a:pt x="182168" y="209169"/>
                </a:lnTo>
                <a:lnTo>
                  <a:pt x="183578" y="207899"/>
                </a:lnTo>
                <a:lnTo>
                  <a:pt x="186385" y="205359"/>
                </a:lnTo>
                <a:lnTo>
                  <a:pt x="188379" y="204089"/>
                </a:lnTo>
                <a:lnTo>
                  <a:pt x="187667" y="202819"/>
                </a:lnTo>
                <a:lnTo>
                  <a:pt x="185331" y="202819"/>
                </a:lnTo>
                <a:lnTo>
                  <a:pt x="176085" y="204089"/>
                </a:lnTo>
                <a:lnTo>
                  <a:pt x="176085" y="200279"/>
                </a:lnTo>
                <a:lnTo>
                  <a:pt x="172466" y="205359"/>
                </a:lnTo>
                <a:lnTo>
                  <a:pt x="171640" y="200279"/>
                </a:lnTo>
                <a:lnTo>
                  <a:pt x="168605" y="207899"/>
                </a:lnTo>
                <a:lnTo>
                  <a:pt x="167309" y="199009"/>
                </a:lnTo>
                <a:lnTo>
                  <a:pt x="164973" y="209169"/>
                </a:lnTo>
                <a:lnTo>
                  <a:pt x="163690" y="199009"/>
                </a:lnTo>
                <a:lnTo>
                  <a:pt x="159829" y="210439"/>
                </a:lnTo>
                <a:lnTo>
                  <a:pt x="158775" y="197739"/>
                </a:lnTo>
                <a:lnTo>
                  <a:pt x="156552" y="210439"/>
                </a:lnTo>
                <a:lnTo>
                  <a:pt x="154216" y="197739"/>
                </a:lnTo>
                <a:lnTo>
                  <a:pt x="152692" y="210439"/>
                </a:lnTo>
                <a:lnTo>
                  <a:pt x="149999" y="199009"/>
                </a:lnTo>
                <a:lnTo>
                  <a:pt x="149059" y="210439"/>
                </a:lnTo>
                <a:lnTo>
                  <a:pt x="145669" y="199009"/>
                </a:lnTo>
                <a:lnTo>
                  <a:pt x="145440" y="210439"/>
                </a:lnTo>
                <a:lnTo>
                  <a:pt x="145008" y="209169"/>
                </a:lnTo>
                <a:lnTo>
                  <a:pt x="141579" y="199009"/>
                </a:lnTo>
                <a:lnTo>
                  <a:pt x="140868" y="209169"/>
                </a:lnTo>
                <a:lnTo>
                  <a:pt x="138303" y="199009"/>
                </a:lnTo>
                <a:lnTo>
                  <a:pt x="137248" y="209169"/>
                </a:lnTo>
                <a:lnTo>
                  <a:pt x="135140" y="200279"/>
                </a:lnTo>
                <a:lnTo>
                  <a:pt x="133845" y="209169"/>
                </a:lnTo>
                <a:lnTo>
                  <a:pt x="129984" y="201549"/>
                </a:lnTo>
                <a:lnTo>
                  <a:pt x="128473" y="196469"/>
                </a:lnTo>
                <a:lnTo>
                  <a:pt x="131038" y="192659"/>
                </a:lnTo>
                <a:lnTo>
                  <a:pt x="134899" y="188849"/>
                </a:lnTo>
                <a:lnTo>
                  <a:pt x="140055" y="187579"/>
                </a:lnTo>
                <a:lnTo>
                  <a:pt x="145199" y="188849"/>
                </a:lnTo>
                <a:lnTo>
                  <a:pt x="145732" y="187579"/>
                </a:lnTo>
                <a:lnTo>
                  <a:pt x="146253" y="186309"/>
                </a:lnTo>
                <a:lnTo>
                  <a:pt x="148361" y="185039"/>
                </a:lnTo>
                <a:lnTo>
                  <a:pt x="150939" y="183769"/>
                </a:lnTo>
                <a:lnTo>
                  <a:pt x="151396" y="186309"/>
                </a:lnTo>
                <a:lnTo>
                  <a:pt x="157607" y="183769"/>
                </a:lnTo>
                <a:lnTo>
                  <a:pt x="158076" y="186309"/>
                </a:lnTo>
                <a:lnTo>
                  <a:pt x="162521" y="183769"/>
                </a:lnTo>
                <a:lnTo>
                  <a:pt x="164744" y="182499"/>
                </a:lnTo>
                <a:lnTo>
                  <a:pt x="160883" y="187579"/>
                </a:lnTo>
                <a:lnTo>
                  <a:pt x="160058" y="188849"/>
                </a:lnTo>
                <a:lnTo>
                  <a:pt x="162394" y="188849"/>
                </a:lnTo>
                <a:lnTo>
                  <a:pt x="167309" y="183769"/>
                </a:lnTo>
                <a:lnTo>
                  <a:pt x="168719" y="185039"/>
                </a:lnTo>
                <a:lnTo>
                  <a:pt x="165442" y="190119"/>
                </a:lnTo>
                <a:lnTo>
                  <a:pt x="168478" y="188849"/>
                </a:lnTo>
                <a:lnTo>
                  <a:pt x="174218" y="183769"/>
                </a:lnTo>
                <a:lnTo>
                  <a:pt x="175742" y="185039"/>
                </a:lnTo>
                <a:lnTo>
                  <a:pt x="172224" y="187579"/>
                </a:lnTo>
                <a:lnTo>
                  <a:pt x="173278" y="188849"/>
                </a:lnTo>
                <a:lnTo>
                  <a:pt x="175272" y="187579"/>
                </a:lnTo>
                <a:lnTo>
                  <a:pt x="179362" y="185039"/>
                </a:lnTo>
                <a:lnTo>
                  <a:pt x="180416" y="183769"/>
                </a:lnTo>
                <a:lnTo>
                  <a:pt x="181584" y="182499"/>
                </a:lnTo>
                <a:lnTo>
                  <a:pt x="182753" y="181229"/>
                </a:lnTo>
                <a:lnTo>
                  <a:pt x="183222" y="182499"/>
                </a:lnTo>
                <a:lnTo>
                  <a:pt x="183464" y="183769"/>
                </a:lnTo>
                <a:lnTo>
                  <a:pt x="181940" y="185039"/>
                </a:lnTo>
                <a:lnTo>
                  <a:pt x="181114" y="186309"/>
                </a:lnTo>
                <a:lnTo>
                  <a:pt x="178168" y="189979"/>
                </a:lnTo>
                <a:lnTo>
                  <a:pt x="185216" y="185039"/>
                </a:lnTo>
                <a:lnTo>
                  <a:pt x="186270" y="185039"/>
                </a:lnTo>
                <a:lnTo>
                  <a:pt x="187794" y="183769"/>
                </a:lnTo>
                <a:lnTo>
                  <a:pt x="188836" y="183769"/>
                </a:lnTo>
                <a:lnTo>
                  <a:pt x="183934" y="190119"/>
                </a:lnTo>
                <a:lnTo>
                  <a:pt x="186029" y="188849"/>
                </a:lnTo>
                <a:lnTo>
                  <a:pt x="193167" y="185039"/>
                </a:lnTo>
                <a:lnTo>
                  <a:pt x="194221" y="183769"/>
                </a:lnTo>
                <a:lnTo>
                  <a:pt x="195516" y="182499"/>
                </a:lnTo>
                <a:lnTo>
                  <a:pt x="196799" y="183769"/>
                </a:lnTo>
                <a:lnTo>
                  <a:pt x="192011" y="188849"/>
                </a:lnTo>
                <a:lnTo>
                  <a:pt x="191122" y="190119"/>
                </a:lnTo>
                <a:lnTo>
                  <a:pt x="194094" y="190119"/>
                </a:lnTo>
                <a:lnTo>
                  <a:pt x="200888" y="187579"/>
                </a:lnTo>
                <a:lnTo>
                  <a:pt x="195516" y="193929"/>
                </a:lnTo>
                <a:lnTo>
                  <a:pt x="196799" y="193929"/>
                </a:lnTo>
                <a:lnTo>
                  <a:pt x="205346" y="187579"/>
                </a:lnTo>
                <a:lnTo>
                  <a:pt x="208153" y="187579"/>
                </a:lnTo>
                <a:lnTo>
                  <a:pt x="204292" y="191389"/>
                </a:lnTo>
                <a:lnTo>
                  <a:pt x="203708" y="193929"/>
                </a:lnTo>
                <a:lnTo>
                  <a:pt x="205574" y="193929"/>
                </a:lnTo>
                <a:lnTo>
                  <a:pt x="208381" y="192659"/>
                </a:lnTo>
                <a:lnTo>
                  <a:pt x="212013" y="190119"/>
                </a:lnTo>
                <a:lnTo>
                  <a:pt x="213766" y="191389"/>
                </a:lnTo>
                <a:lnTo>
                  <a:pt x="210134" y="193929"/>
                </a:lnTo>
                <a:lnTo>
                  <a:pt x="210375" y="196469"/>
                </a:lnTo>
                <a:lnTo>
                  <a:pt x="215049" y="195199"/>
                </a:lnTo>
                <a:lnTo>
                  <a:pt x="216573" y="196469"/>
                </a:lnTo>
                <a:lnTo>
                  <a:pt x="215049" y="197739"/>
                </a:lnTo>
                <a:lnTo>
                  <a:pt x="210375" y="200279"/>
                </a:lnTo>
                <a:lnTo>
                  <a:pt x="209664" y="201549"/>
                </a:lnTo>
                <a:lnTo>
                  <a:pt x="208737" y="200279"/>
                </a:lnTo>
                <a:lnTo>
                  <a:pt x="208026" y="197739"/>
                </a:lnTo>
                <a:lnTo>
                  <a:pt x="207441" y="199009"/>
                </a:lnTo>
                <a:lnTo>
                  <a:pt x="205930" y="199009"/>
                </a:lnTo>
                <a:lnTo>
                  <a:pt x="204876" y="205359"/>
                </a:lnTo>
                <a:lnTo>
                  <a:pt x="216141" y="205359"/>
                </a:lnTo>
                <a:lnTo>
                  <a:pt x="219964" y="202819"/>
                </a:lnTo>
                <a:lnTo>
                  <a:pt x="221246" y="204089"/>
                </a:lnTo>
                <a:lnTo>
                  <a:pt x="220205" y="206629"/>
                </a:lnTo>
                <a:lnTo>
                  <a:pt x="209435" y="215519"/>
                </a:lnTo>
                <a:lnTo>
                  <a:pt x="204292" y="214249"/>
                </a:lnTo>
                <a:lnTo>
                  <a:pt x="207098" y="218059"/>
                </a:lnTo>
                <a:lnTo>
                  <a:pt x="205803" y="219329"/>
                </a:lnTo>
                <a:lnTo>
                  <a:pt x="203466" y="219329"/>
                </a:lnTo>
                <a:lnTo>
                  <a:pt x="198907" y="216789"/>
                </a:lnTo>
                <a:lnTo>
                  <a:pt x="200431" y="221869"/>
                </a:lnTo>
                <a:lnTo>
                  <a:pt x="197027" y="221869"/>
                </a:lnTo>
                <a:lnTo>
                  <a:pt x="195516" y="218059"/>
                </a:lnTo>
                <a:lnTo>
                  <a:pt x="192468" y="219329"/>
                </a:lnTo>
                <a:lnTo>
                  <a:pt x="193751" y="223139"/>
                </a:lnTo>
                <a:lnTo>
                  <a:pt x="186855" y="221869"/>
                </a:lnTo>
                <a:lnTo>
                  <a:pt x="188137" y="225679"/>
                </a:lnTo>
                <a:lnTo>
                  <a:pt x="182168" y="223139"/>
                </a:lnTo>
                <a:lnTo>
                  <a:pt x="180886" y="225679"/>
                </a:lnTo>
                <a:lnTo>
                  <a:pt x="179019" y="225679"/>
                </a:lnTo>
                <a:lnTo>
                  <a:pt x="178079" y="226949"/>
                </a:lnTo>
                <a:lnTo>
                  <a:pt x="177723" y="226949"/>
                </a:lnTo>
                <a:lnTo>
                  <a:pt x="188226" y="228219"/>
                </a:lnTo>
                <a:lnTo>
                  <a:pt x="199123" y="225679"/>
                </a:lnTo>
                <a:lnTo>
                  <a:pt x="206616" y="223139"/>
                </a:lnTo>
                <a:lnTo>
                  <a:pt x="210350" y="221869"/>
                </a:lnTo>
                <a:lnTo>
                  <a:pt x="216090" y="219329"/>
                </a:lnTo>
                <a:lnTo>
                  <a:pt x="221843" y="216789"/>
                </a:lnTo>
                <a:lnTo>
                  <a:pt x="222885" y="216789"/>
                </a:lnTo>
                <a:lnTo>
                  <a:pt x="222885" y="192646"/>
                </a:lnTo>
                <a:lnTo>
                  <a:pt x="221056" y="190119"/>
                </a:lnTo>
                <a:lnTo>
                  <a:pt x="219202" y="187579"/>
                </a:lnTo>
                <a:lnTo>
                  <a:pt x="215506" y="182499"/>
                </a:lnTo>
                <a:lnTo>
                  <a:pt x="214591" y="181229"/>
                </a:lnTo>
                <a:lnTo>
                  <a:pt x="207213" y="171069"/>
                </a:lnTo>
                <a:lnTo>
                  <a:pt x="204444" y="167259"/>
                </a:lnTo>
                <a:lnTo>
                  <a:pt x="199834" y="160909"/>
                </a:lnTo>
                <a:lnTo>
                  <a:pt x="197993" y="158369"/>
                </a:lnTo>
                <a:lnTo>
                  <a:pt x="197078" y="157099"/>
                </a:lnTo>
                <a:lnTo>
                  <a:pt x="187858" y="144399"/>
                </a:lnTo>
                <a:lnTo>
                  <a:pt x="186029" y="141859"/>
                </a:lnTo>
                <a:lnTo>
                  <a:pt x="186029" y="148209"/>
                </a:lnTo>
                <a:lnTo>
                  <a:pt x="186029" y="157099"/>
                </a:lnTo>
                <a:lnTo>
                  <a:pt x="182994" y="146939"/>
                </a:lnTo>
                <a:lnTo>
                  <a:pt x="183032" y="148209"/>
                </a:lnTo>
                <a:lnTo>
                  <a:pt x="183159" y="155752"/>
                </a:lnTo>
                <a:lnTo>
                  <a:pt x="182994" y="158369"/>
                </a:lnTo>
                <a:lnTo>
                  <a:pt x="182168" y="157099"/>
                </a:lnTo>
                <a:lnTo>
                  <a:pt x="180555" y="148209"/>
                </a:lnTo>
                <a:lnTo>
                  <a:pt x="179476" y="141859"/>
                </a:lnTo>
                <a:lnTo>
                  <a:pt x="177723" y="148209"/>
                </a:lnTo>
                <a:lnTo>
                  <a:pt x="177025" y="144106"/>
                </a:lnTo>
                <a:lnTo>
                  <a:pt x="177025" y="164719"/>
                </a:lnTo>
                <a:lnTo>
                  <a:pt x="177025" y="165989"/>
                </a:lnTo>
                <a:lnTo>
                  <a:pt x="176796" y="165989"/>
                </a:lnTo>
                <a:lnTo>
                  <a:pt x="176085" y="167259"/>
                </a:lnTo>
                <a:lnTo>
                  <a:pt x="175272" y="165989"/>
                </a:lnTo>
                <a:lnTo>
                  <a:pt x="174688" y="163449"/>
                </a:lnTo>
                <a:lnTo>
                  <a:pt x="174218" y="162179"/>
                </a:lnTo>
                <a:lnTo>
                  <a:pt x="174218" y="160909"/>
                </a:lnTo>
                <a:lnTo>
                  <a:pt x="175971" y="160909"/>
                </a:lnTo>
                <a:lnTo>
                  <a:pt x="176555" y="163449"/>
                </a:lnTo>
                <a:lnTo>
                  <a:pt x="177025" y="164719"/>
                </a:lnTo>
                <a:lnTo>
                  <a:pt x="177025" y="144106"/>
                </a:lnTo>
                <a:lnTo>
                  <a:pt x="176212" y="139319"/>
                </a:lnTo>
                <a:lnTo>
                  <a:pt x="174917" y="138049"/>
                </a:lnTo>
                <a:lnTo>
                  <a:pt x="174777" y="140589"/>
                </a:lnTo>
                <a:lnTo>
                  <a:pt x="174688" y="146939"/>
                </a:lnTo>
                <a:lnTo>
                  <a:pt x="174917" y="152019"/>
                </a:lnTo>
                <a:lnTo>
                  <a:pt x="172580" y="149479"/>
                </a:lnTo>
                <a:lnTo>
                  <a:pt x="172720" y="145669"/>
                </a:lnTo>
                <a:lnTo>
                  <a:pt x="172808" y="143129"/>
                </a:lnTo>
                <a:lnTo>
                  <a:pt x="173164" y="135509"/>
                </a:lnTo>
                <a:lnTo>
                  <a:pt x="172034" y="138861"/>
                </a:lnTo>
                <a:lnTo>
                  <a:pt x="172034" y="160909"/>
                </a:lnTo>
                <a:lnTo>
                  <a:pt x="171411" y="171069"/>
                </a:lnTo>
                <a:lnTo>
                  <a:pt x="169532" y="165989"/>
                </a:lnTo>
                <a:lnTo>
                  <a:pt x="166725" y="158369"/>
                </a:lnTo>
                <a:lnTo>
                  <a:pt x="166725" y="165989"/>
                </a:lnTo>
                <a:lnTo>
                  <a:pt x="163855" y="162179"/>
                </a:lnTo>
                <a:lnTo>
                  <a:pt x="161950" y="159639"/>
                </a:lnTo>
                <a:lnTo>
                  <a:pt x="154724" y="158369"/>
                </a:lnTo>
                <a:lnTo>
                  <a:pt x="148882" y="158369"/>
                </a:lnTo>
                <a:lnTo>
                  <a:pt x="148247" y="157099"/>
                </a:lnTo>
                <a:lnTo>
                  <a:pt x="152107" y="152019"/>
                </a:lnTo>
                <a:lnTo>
                  <a:pt x="155143" y="149479"/>
                </a:lnTo>
                <a:lnTo>
                  <a:pt x="157251" y="154559"/>
                </a:lnTo>
                <a:lnTo>
                  <a:pt x="158724" y="149479"/>
                </a:lnTo>
                <a:lnTo>
                  <a:pt x="159829" y="145669"/>
                </a:lnTo>
                <a:lnTo>
                  <a:pt x="162636" y="145669"/>
                </a:lnTo>
                <a:lnTo>
                  <a:pt x="166255" y="152019"/>
                </a:lnTo>
                <a:lnTo>
                  <a:pt x="171170" y="152019"/>
                </a:lnTo>
                <a:lnTo>
                  <a:pt x="171958" y="158369"/>
                </a:lnTo>
                <a:lnTo>
                  <a:pt x="172034" y="160909"/>
                </a:lnTo>
                <a:lnTo>
                  <a:pt x="172034" y="138861"/>
                </a:lnTo>
                <a:lnTo>
                  <a:pt x="170586" y="143129"/>
                </a:lnTo>
                <a:lnTo>
                  <a:pt x="169075" y="139319"/>
                </a:lnTo>
                <a:lnTo>
                  <a:pt x="169278" y="138049"/>
                </a:lnTo>
                <a:lnTo>
                  <a:pt x="169887" y="134239"/>
                </a:lnTo>
                <a:lnTo>
                  <a:pt x="170586" y="129159"/>
                </a:lnTo>
                <a:lnTo>
                  <a:pt x="169075" y="127889"/>
                </a:lnTo>
                <a:lnTo>
                  <a:pt x="168021" y="130429"/>
                </a:lnTo>
                <a:lnTo>
                  <a:pt x="167551" y="138049"/>
                </a:lnTo>
                <a:lnTo>
                  <a:pt x="165671" y="132969"/>
                </a:lnTo>
                <a:lnTo>
                  <a:pt x="166255" y="129159"/>
                </a:lnTo>
                <a:lnTo>
                  <a:pt x="166433" y="127889"/>
                </a:lnTo>
                <a:lnTo>
                  <a:pt x="166966" y="124079"/>
                </a:lnTo>
                <a:lnTo>
                  <a:pt x="165214" y="127889"/>
                </a:lnTo>
                <a:lnTo>
                  <a:pt x="164744" y="118999"/>
                </a:lnTo>
                <a:lnTo>
                  <a:pt x="170891" y="125349"/>
                </a:lnTo>
                <a:lnTo>
                  <a:pt x="176530" y="132969"/>
                </a:lnTo>
                <a:lnTo>
                  <a:pt x="181584" y="139319"/>
                </a:lnTo>
                <a:lnTo>
                  <a:pt x="186029" y="148209"/>
                </a:lnTo>
                <a:lnTo>
                  <a:pt x="186029" y="141859"/>
                </a:lnTo>
                <a:lnTo>
                  <a:pt x="169621" y="118999"/>
                </a:lnTo>
                <a:lnTo>
                  <a:pt x="166890" y="115189"/>
                </a:lnTo>
                <a:lnTo>
                  <a:pt x="164160" y="111379"/>
                </a:lnTo>
                <a:lnTo>
                  <a:pt x="163449" y="107569"/>
                </a:lnTo>
                <a:lnTo>
                  <a:pt x="164388" y="106299"/>
                </a:lnTo>
                <a:lnTo>
                  <a:pt x="168021" y="107569"/>
                </a:lnTo>
                <a:lnTo>
                  <a:pt x="197866" y="146939"/>
                </a:lnTo>
                <a:lnTo>
                  <a:pt x="229057" y="188849"/>
                </a:lnTo>
                <a:lnTo>
                  <a:pt x="261124" y="233299"/>
                </a:lnTo>
                <a:lnTo>
                  <a:pt x="293611" y="277749"/>
                </a:lnTo>
                <a:lnTo>
                  <a:pt x="326059" y="323469"/>
                </a:lnTo>
                <a:lnTo>
                  <a:pt x="388988" y="411048"/>
                </a:lnTo>
                <a:lnTo>
                  <a:pt x="390436" y="409829"/>
                </a:lnTo>
                <a:lnTo>
                  <a:pt x="393014" y="419989"/>
                </a:lnTo>
                <a:lnTo>
                  <a:pt x="393014" y="404558"/>
                </a:lnTo>
                <a:lnTo>
                  <a:pt x="392544" y="402209"/>
                </a:lnTo>
                <a:lnTo>
                  <a:pt x="389966" y="406019"/>
                </a:lnTo>
                <a:lnTo>
                  <a:pt x="373710" y="383159"/>
                </a:lnTo>
                <a:lnTo>
                  <a:pt x="375462" y="383159"/>
                </a:lnTo>
                <a:lnTo>
                  <a:pt x="378625" y="380619"/>
                </a:lnTo>
                <a:lnTo>
                  <a:pt x="395287" y="379349"/>
                </a:lnTo>
                <a:lnTo>
                  <a:pt x="410210" y="375539"/>
                </a:lnTo>
                <a:lnTo>
                  <a:pt x="425234" y="369189"/>
                </a:lnTo>
                <a:lnTo>
                  <a:pt x="432816" y="365379"/>
                </a:lnTo>
                <a:lnTo>
                  <a:pt x="437870" y="362839"/>
                </a:lnTo>
                <a:lnTo>
                  <a:pt x="440397" y="361569"/>
                </a:lnTo>
                <a:lnTo>
                  <a:pt x="454787" y="357759"/>
                </a:lnTo>
                <a:lnTo>
                  <a:pt x="461225" y="355219"/>
                </a:lnTo>
                <a:lnTo>
                  <a:pt x="466725" y="360299"/>
                </a:lnTo>
                <a:lnTo>
                  <a:pt x="481355" y="375539"/>
                </a:lnTo>
                <a:lnTo>
                  <a:pt x="484162" y="379349"/>
                </a:lnTo>
                <a:lnTo>
                  <a:pt x="484162" y="381889"/>
                </a:lnTo>
                <a:lnTo>
                  <a:pt x="482638" y="384429"/>
                </a:lnTo>
                <a:lnTo>
                  <a:pt x="481114" y="388239"/>
                </a:lnTo>
                <a:lnTo>
                  <a:pt x="484746" y="392049"/>
                </a:lnTo>
                <a:lnTo>
                  <a:pt x="489775" y="397129"/>
                </a:lnTo>
                <a:lnTo>
                  <a:pt x="494449" y="402209"/>
                </a:lnTo>
                <a:lnTo>
                  <a:pt x="494919" y="408559"/>
                </a:lnTo>
                <a:lnTo>
                  <a:pt x="488492" y="422529"/>
                </a:lnTo>
                <a:lnTo>
                  <a:pt x="489077" y="426339"/>
                </a:lnTo>
                <a:lnTo>
                  <a:pt x="492467" y="428879"/>
                </a:lnTo>
                <a:lnTo>
                  <a:pt x="502526" y="435229"/>
                </a:lnTo>
                <a:lnTo>
                  <a:pt x="509193" y="440309"/>
                </a:lnTo>
                <a:lnTo>
                  <a:pt x="512584" y="439039"/>
                </a:lnTo>
                <a:lnTo>
                  <a:pt x="512241" y="430149"/>
                </a:lnTo>
                <a:lnTo>
                  <a:pt x="511771" y="425069"/>
                </a:lnTo>
                <a:lnTo>
                  <a:pt x="510133" y="419989"/>
                </a:lnTo>
                <a:lnTo>
                  <a:pt x="507326" y="414909"/>
                </a:lnTo>
                <a:lnTo>
                  <a:pt x="506501" y="413639"/>
                </a:lnTo>
                <a:lnTo>
                  <a:pt x="505688" y="412369"/>
                </a:lnTo>
                <a:lnTo>
                  <a:pt x="504748" y="410921"/>
                </a:lnTo>
                <a:lnTo>
                  <a:pt x="504748" y="421259"/>
                </a:lnTo>
                <a:lnTo>
                  <a:pt x="503466" y="422529"/>
                </a:lnTo>
                <a:lnTo>
                  <a:pt x="498551" y="422529"/>
                </a:lnTo>
                <a:lnTo>
                  <a:pt x="500659" y="426339"/>
                </a:lnTo>
                <a:lnTo>
                  <a:pt x="498551" y="427609"/>
                </a:lnTo>
                <a:lnTo>
                  <a:pt x="497725" y="430149"/>
                </a:lnTo>
                <a:lnTo>
                  <a:pt x="493864" y="427609"/>
                </a:lnTo>
                <a:lnTo>
                  <a:pt x="491528" y="423799"/>
                </a:lnTo>
                <a:lnTo>
                  <a:pt x="496671" y="413639"/>
                </a:lnTo>
                <a:lnTo>
                  <a:pt x="497725" y="413639"/>
                </a:lnTo>
                <a:lnTo>
                  <a:pt x="498436" y="416179"/>
                </a:lnTo>
                <a:lnTo>
                  <a:pt x="504634" y="421259"/>
                </a:lnTo>
                <a:lnTo>
                  <a:pt x="504748" y="410921"/>
                </a:lnTo>
                <a:lnTo>
                  <a:pt x="504050" y="409829"/>
                </a:lnTo>
                <a:lnTo>
                  <a:pt x="501713" y="403479"/>
                </a:lnTo>
                <a:lnTo>
                  <a:pt x="501472" y="398399"/>
                </a:lnTo>
                <a:lnTo>
                  <a:pt x="501269" y="386969"/>
                </a:lnTo>
                <a:lnTo>
                  <a:pt x="501243" y="385699"/>
                </a:lnTo>
                <a:lnTo>
                  <a:pt x="500329" y="381889"/>
                </a:lnTo>
                <a:lnTo>
                  <a:pt x="499948" y="380301"/>
                </a:lnTo>
                <a:lnTo>
                  <a:pt x="499948" y="404749"/>
                </a:lnTo>
                <a:lnTo>
                  <a:pt x="499948" y="409829"/>
                </a:lnTo>
                <a:lnTo>
                  <a:pt x="499135" y="412369"/>
                </a:lnTo>
                <a:lnTo>
                  <a:pt x="497382" y="412369"/>
                </a:lnTo>
                <a:lnTo>
                  <a:pt x="496798" y="409829"/>
                </a:lnTo>
                <a:lnTo>
                  <a:pt x="496798" y="404749"/>
                </a:lnTo>
                <a:lnTo>
                  <a:pt x="497382" y="403479"/>
                </a:lnTo>
                <a:lnTo>
                  <a:pt x="499135" y="403479"/>
                </a:lnTo>
                <a:lnTo>
                  <a:pt x="499948" y="404749"/>
                </a:lnTo>
                <a:lnTo>
                  <a:pt x="499948" y="380301"/>
                </a:lnTo>
                <a:lnTo>
                  <a:pt x="499719" y="379349"/>
                </a:lnTo>
                <a:lnTo>
                  <a:pt x="498665" y="378536"/>
                </a:lnTo>
                <a:lnTo>
                  <a:pt x="498665" y="386969"/>
                </a:lnTo>
                <a:lnTo>
                  <a:pt x="496328" y="386969"/>
                </a:lnTo>
                <a:lnTo>
                  <a:pt x="495503" y="385699"/>
                </a:lnTo>
                <a:lnTo>
                  <a:pt x="494449" y="383159"/>
                </a:lnTo>
                <a:lnTo>
                  <a:pt x="494220" y="381889"/>
                </a:lnTo>
                <a:lnTo>
                  <a:pt x="494804" y="381889"/>
                </a:lnTo>
                <a:lnTo>
                  <a:pt x="496557" y="383159"/>
                </a:lnTo>
                <a:lnTo>
                  <a:pt x="497382" y="384429"/>
                </a:lnTo>
                <a:lnTo>
                  <a:pt x="498436" y="385699"/>
                </a:lnTo>
                <a:lnTo>
                  <a:pt x="498665" y="386969"/>
                </a:lnTo>
                <a:lnTo>
                  <a:pt x="498665" y="378536"/>
                </a:lnTo>
                <a:lnTo>
                  <a:pt x="494804" y="375539"/>
                </a:lnTo>
                <a:lnTo>
                  <a:pt x="489191" y="370459"/>
                </a:lnTo>
                <a:lnTo>
                  <a:pt x="484276" y="364109"/>
                </a:lnTo>
                <a:lnTo>
                  <a:pt x="480415" y="357759"/>
                </a:lnTo>
                <a:lnTo>
                  <a:pt x="479120" y="353949"/>
                </a:lnTo>
                <a:lnTo>
                  <a:pt x="478078" y="351409"/>
                </a:lnTo>
                <a:lnTo>
                  <a:pt x="475970" y="350139"/>
                </a:lnTo>
                <a:lnTo>
                  <a:pt x="474154" y="342519"/>
                </a:lnTo>
                <a:lnTo>
                  <a:pt x="470293" y="337439"/>
                </a:lnTo>
                <a:lnTo>
                  <a:pt x="465467" y="334899"/>
                </a:lnTo>
                <a:lnTo>
                  <a:pt x="464388" y="334899"/>
                </a:lnTo>
                <a:lnTo>
                  <a:pt x="466140" y="336169"/>
                </a:lnTo>
                <a:lnTo>
                  <a:pt x="470814" y="338709"/>
                </a:lnTo>
                <a:lnTo>
                  <a:pt x="473278" y="343789"/>
                </a:lnTo>
                <a:lnTo>
                  <a:pt x="472579" y="350139"/>
                </a:lnTo>
                <a:lnTo>
                  <a:pt x="473862" y="353949"/>
                </a:lnTo>
                <a:lnTo>
                  <a:pt x="473278" y="355219"/>
                </a:lnTo>
                <a:lnTo>
                  <a:pt x="471614" y="353949"/>
                </a:lnTo>
                <a:lnTo>
                  <a:pt x="466610" y="350139"/>
                </a:lnTo>
                <a:lnTo>
                  <a:pt x="464032" y="348869"/>
                </a:lnTo>
                <a:lnTo>
                  <a:pt x="463804" y="347599"/>
                </a:lnTo>
                <a:lnTo>
                  <a:pt x="466610" y="346329"/>
                </a:lnTo>
                <a:lnTo>
                  <a:pt x="458647" y="341249"/>
                </a:lnTo>
                <a:lnTo>
                  <a:pt x="461759" y="346329"/>
                </a:lnTo>
                <a:lnTo>
                  <a:pt x="461479" y="347599"/>
                </a:lnTo>
                <a:lnTo>
                  <a:pt x="458927" y="345059"/>
                </a:lnTo>
                <a:lnTo>
                  <a:pt x="455256" y="341249"/>
                </a:lnTo>
                <a:lnTo>
                  <a:pt x="459117" y="350139"/>
                </a:lnTo>
                <a:lnTo>
                  <a:pt x="457250" y="347599"/>
                </a:lnTo>
                <a:lnTo>
                  <a:pt x="456311" y="346329"/>
                </a:lnTo>
                <a:lnTo>
                  <a:pt x="451167" y="342519"/>
                </a:lnTo>
                <a:lnTo>
                  <a:pt x="449872" y="342519"/>
                </a:lnTo>
                <a:lnTo>
                  <a:pt x="453834" y="346329"/>
                </a:lnTo>
                <a:lnTo>
                  <a:pt x="453326" y="347599"/>
                </a:lnTo>
                <a:lnTo>
                  <a:pt x="450011" y="346329"/>
                </a:lnTo>
                <a:lnTo>
                  <a:pt x="445541" y="343789"/>
                </a:lnTo>
                <a:lnTo>
                  <a:pt x="444487" y="343789"/>
                </a:lnTo>
                <a:lnTo>
                  <a:pt x="450938" y="348869"/>
                </a:lnTo>
                <a:lnTo>
                  <a:pt x="449186" y="350139"/>
                </a:lnTo>
                <a:lnTo>
                  <a:pt x="443166" y="347599"/>
                </a:lnTo>
                <a:lnTo>
                  <a:pt x="436765" y="345059"/>
                </a:lnTo>
                <a:lnTo>
                  <a:pt x="441680" y="348869"/>
                </a:lnTo>
                <a:lnTo>
                  <a:pt x="447306" y="352679"/>
                </a:lnTo>
                <a:lnTo>
                  <a:pt x="446011" y="352679"/>
                </a:lnTo>
                <a:lnTo>
                  <a:pt x="442506" y="353949"/>
                </a:lnTo>
                <a:lnTo>
                  <a:pt x="435724" y="350139"/>
                </a:lnTo>
                <a:lnTo>
                  <a:pt x="427990" y="346329"/>
                </a:lnTo>
                <a:lnTo>
                  <a:pt x="434200" y="350139"/>
                </a:lnTo>
                <a:lnTo>
                  <a:pt x="439585" y="352679"/>
                </a:lnTo>
                <a:lnTo>
                  <a:pt x="436181" y="353949"/>
                </a:lnTo>
                <a:lnTo>
                  <a:pt x="434898" y="355219"/>
                </a:lnTo>
                <a:lnTo>
                  <a:pt x="428929" y="352679"/>
                </a:lnTo>
                <a:lnTo>
                  <a:pt x="418630" y="347599"/>
                </a:lnTo>
                <a:lnTo>
                  <a:pt x="415239" y="347599"/>
                </a:lnTo>
                <a:lnTo>
                  <a:pt x="416293" y="348869"/>
                </a:lnTo>
                <a:lnTo>
                  <a:pt x="425310" y="352679"/>
                </a:lnTo>
                <a:lnTo>
                  <a:pt x="430453" y="355219"/>
                </a:lnTo>
                <a:lnTo>
                  <a:pt x="429399" y="356489"/>
                </a:lnTo>
                <a:lnTo>
                  <a:pt x="427875" y="357759"/>
                </a:lnTo>
                <a:lnTo>
                  <a:pt x="420979" y="355219"/>
                </a:lnTo>
                <a:lnTo>
                  <a:pt x="411035" y="350139"/>
                </a:lnTo>
                <a:lnTo>
                  <a:pt x="408228" y="348869"/>
                </a:lnTo>
                <a:lnTo>
                  <a:pt x="404952" y="347599"/>
                </a:lnTo>
                <a:lnTo>
                  <a:pt x="401548" y="345059"/>
                </a:lnTo>
                <a:lnTo>
                  <a:pt x="408241" y="350139"/>
                </a:lnTo>
                <a:lnTo>
                  <a:pt x="417118" y="355219"/>
                </a:lnTo>
                <a:lnTo>
                  <a:pt x="424065" y="359029"/>
                </a:lnTo>
                <a:lnTo>
                  <a:pt x="424954" y="361569"/>
                </a:lnTo>
                <a:lnTo>
                  <a:pt x="423202" y="362839"/>
                </a:lnTo>
                <a:lnTo>
                  <a:pt x="419341" y="360299"/>
                </a:lnTo>
                <a:lnTo>
                  <a:pt x="414426" y="357759"/>
                </a:lnTo>
                <a:lnTo>
                  <a:pt x="409041" y="355219"/>
                </a:lnTo>
                <a:lnTo>
                  <a:pt x="402374" y="351409"/>
                </a:lnTo>
                <a:lnTo>
                  <a:pt x="395935" y="346329"/>
                </a:lnTo>
                <a:lnTo>
                  <a:pt x="390550" y="342519"/>
                </a:lnTo>
                <a:lnTo>
                  <a:pt x="381774" y="334899"/>
                </a:lnTo>
                <a:lnTo>
                  <a:pt x="381546" y="336169"/>
                </a:lnTo>
                <a:lnTo>
                  <a:pt x="393217" y="346329"/>
                </a:lnTo>
                <a:lnTo>
                  <a:pt x="405193" y="355219"/>
                </a:lnTo>
                <a:lnTo>
                  <a:pt x="413156" y="361569"/>
                </a:lnTo>
                <a:lnTo>
                  <a:pt x="412788" y="362839"/>
                </a:lnTo>
                <a:lnTo>
                  <a:pt x="410679" y="362839"/>
                </a:lnTo>
                <a:lnTo>
                  <a:pt x="376199" y="334899"/>
                </a:lnTo>
                <a:lnTo>
                  <a:pt x="368909" y="326009"/>
                </a:lnTo>
                <a:lnTo>
                  <a:pt x="368439" y="327279"/>
                </a:lnTo>
                <a:lnTo>
                  <a:pt x="378053" y="338709"/>
                </a:lnTo>
                <a:lnTo>
                  <a:pt x="395871" y="356489"/>
                </a:lnTo>
                <a:lnTo>
                  <a:pt x="398043" y="360299"/>
                </a:lnTo>
                <a:lnTo>
                  <a:pt x="394741" y="359029"/>
                </a:lnTo>
                <a:lnTo>
                  <a:pt x="388785" y="355219"/>
                </a:lnTo>
                <a:lnTo>
                  <a:pt x="381673" y="348869"/>
                </a:lnTo>
                <a:lnTo>
                  <a:pt x="374878" y="341249"/>
                </a:lnTo>
                <a:lnTo>
                  <a:pt x="368909" y="336169"/>
                </a:lnTo>
                <a:lnTo>
                  <a:pt x="367855" y="333629"/>
                </a:lnTo>
                <a:lnTo>
                  <a:pt x="361416" y="324739"/>
                </a:lnTo>
                <a:lnTo>
                  <a:pt x="361188" y="326009"/>
                </a:lnTo>
                <a:lnTo>
                  <a:pt x="374624" y="343789"/>
                </a:lnTo>
                <a:lnTo>
                  <a:pt x="386943" y="355219"/>
                </a:lnTo>
                <a:lnTo>
                  <a:pt x="395160" y="361569"/>
                </a:lnTo>
                <a:lnTo>
                  <a:pt x="396290" y="364109"/>
                </a:lnTo>
                <a:lnTo>
                  <a:pt x="394995" y="365379"/>
                </a:lnTo>
                <a:lnTo>
                  <a:pt x="394296" y="364109"/>
                </a:lnTo>
                <a:lnTo>
                  <a:pt x="392899" y="362839"/>
                </a:lnTo>
                <a:lnTo>
                  <a:pt x="379920" y="353949"/>
                </a:lnTo>
                <a:lnTo>
                  <a:pt x="370662" y="343789"/>
                </a:lnTo>
                <a:lnTo>
                  <a:pt x="355803" y="323469"/>
                </a:lnTo>
                <a:lnTo>
                  <a:pt x="355219" y="324739"/>
                </a:lnTo>
                <a:lnTo>
                  <a:pt x="361416" y="333629"/>
                </a:lnTo>
                <a:lnTo>
                  <a:pt x="368731" y="342519"/>
                </a:lnTo>
                <a:lnTo>
                  <a:pt x="384352" y="360299"/>
                </a:lnTo>
                <a:lnTo>
                  <a:pt x="385635" y="362839"/>
                </a:lnTo>
                <a:lnTo>
                  <a:pt x="384594" y="364109"/>
                </a:lnTo>
                <a:lnTo>
                  <a:pt x="383298" y="362839"/>
                </a:lnTo>
                <a:lnTo>
                  <a:pt x="375119" y="356489"/>
                </a:lnTo>
                <a:lnTo>
                  <a:pt x="367131" y="347599"/>
                </a:lnTo>
                <a:lnTo>
                  <a:pt x="359079" y="336169"/>
                </a:lnTo>
                <a:lnTo>
                  <a:pt x="350774" y="323469"/>
                </a:lnTo>
                <a:lnTo>
                  <a:pt x="350545" y="324739"/>
                </a:lnTo>
                <a:lnTo>
                  <a:pt x="359194" y="338709"/>
                </a:lnTo>
                <a:lnTo>
                  <a:pt x="368528" y="351409"/>
                </a:lnTo>
                <a:lnTo>
                  <a:pt x="374929" y="360299"/>
                </a:lnTo>
                <a:lnTo>
                  <a:pt x="374764" y="362839"/>
                </a:lnTo>
                <a:lnTo>
                  <a:pt x="373468" y="361569"/>
                </a:lnTo>
                <a:lnTo>
                  <a:pt x="372364" y="360299"/>
                </a:lnTo>
                <a:lnTo>
                  <a:pt x="369023" y="356489"/>
                </a:lnTo>
                <a:lnTo>
                  <a:pt x="360832" y="343789"/>
                </a:lnTo>
                <a:lnTo>
                  <a:pt x="356743" y="338709"/>
                </a:lnTo>
                <a:lnTo>
                  <a:pt x="353580" y="334899"/>
                </a:lnTo>
                <a:lnTo>
                  <a:pt x="352996" y="336169"/>
                </a:lnTo>
                <a:lnTo>
                  <a:pt x="357289" y="342519"/>
                </a:lnTo>
                <a:lnTo>
                  <a:pt x="361772" y="348869"/>
                </a:lnTo>
                <a:lnTo>
                  <a:pt x="365734" y="355219"/>
                </a:lnTo>
                <a:lnTo>
                  <a:pt x="368439" y="360299"/>
                </a:lnTo>
                <a:lnTo>
                  <a:pt x="367626" y="360299"/>
                </a:lnTo>
                <a:lnTo>
                  <a:pt x="350888" y="338709"/>
                </a:lnTo>
                <a:lnTo>
                  <a:pt x="349834" y="339979"/>
                </a:lnTo>
                <a:lnTo>
                  <a:pt x="355142" y="346329"/>
                </a:lnTo>
                <a:lnTo>
                  <a:pt x="359994" y="352679"/>
                </a:lnTo>
                <a:lnTo>
                  <a:pt x="363296" y="357759"/>
                </a:lnTo>
                <a:lnTo>
                  <a:pt x="363994" y="360299"/>
                </a:lnTo>
                <a:lnTo>
                  <a:pt x="359460" y="355219"/>
                </a:lnTo>
                <a:lnTo>
                  <a:pt x="349250" y="343789"/>
                </a:lnTo>
                <a:lnTo>
                  <a:pt x="350075" y="348869"/>
                </a:lnTo>
                <a:lnTo>
                  <a:pt x="354863" y="353949"/>
                </a:lnTo>
                <a:lnTo>
                  <a:pt x="353352" y="355219"/>
                </a:lnTo>
                <a:lnTo>
                  <a:pt x="351828" y="352679"/>
                </a:lnTo>
                <a:lnTo>
                  <a:pt x="348195" y="348869"/>
                </a:lnTo>
                <a:lnTo>
                  <a:pt x="347027" y="346329"/>
                </a:lnTo>
                <a:lnTo>
                  <a:pt x="345859" y="343789"/>
                </a:lnTo>
                <a:lnTo>
                  <a:pt x="344805" y="341249"/>
                </a:lnTo>
                <a:lnTo>
                  <a:pt x="345859" y="346329"/>
                </a:lnTo>
                <a:lnTo>
                  <a:pt x="336677" y="334899"/>
                </a:lnTo>
                <a:lnTo>
                  <a:pt x="329272" y="326009"/>
                </a:lnTo>
                <a:lnTo>
                  <a:pt x="322364" y="315849"/>
                </a:lnTo>
                <a:lnTo>
                  <a:pt x="314274" y="303149"/>
                </a:lnTo>
                <a:lnTo>
                  <a:pt x="314858" y="303149"/>
                </a:lnTo>
                <a:lnTo>
                  <a:pt x="317779" y="304419"/>
                </a:lnTo>
                <a:lnTo>
                  <a:pt x="338366" y="326009"/>
                </a:lnTo>
                <a:lnTo>
                  <a:pt x="329399" y="315849"/>
                </a:lnTo>
                <a:lnTo>
                  <a:pt x="322605" y="308229"/>
                </a:lnTo>
                <a:lnTo>
                  <a:pt x="319455" y="303149"/>
                </a:lnTo>
                <a:lnTo>
                  <a:pt x="318655" y="301879"/>
                </a:lnTo>
                <a:lnTo>
                  <a:pt x="318249" y="299339"/>
                </a:lnTo>
                <a:lnTo>
                  <a:pt x="323608" y="305689"/>
                </a:lnTo>
                <a:lnTo>
                  <a:pt x="329158" y="310769"/>
                </a:lnTo>
                <a:lnTo>
                  <a:pt x="334937" y="317119"/>
                </a:lnTo>
                <a:lnTo>
                  <a:pt x="340944" y="322199"/>
                </a:lnTo>
                <a:lnTo>
                  <a:pt x="330314" y="310769"/>
                </a:lnTo>
                <a:lnTo>
                  <a:pt x="323151" y="301879"/>
                </a:lnTo>
                <a:lnTo>
                  <a:pt x="321310" y="299339"/>
                </a:lnTo>
                <a:lnTo>
                  <a:pt x="319468" y="296799"/>
                </a:lnTo>
                <a:lnTo>
                  <a:pt x="319303" y="295529"/>
                </a:lnTo>
                <a:lnTo>
                  <a:pt x="323545" y="299339"/>
                </a:lnTo>
                <a:lnTo>
                  <a:pt x="329298" y="304419"/>
                </a:lnTo>
                <a:lnTo>
                  <a:pt x="335851" y="312039"/>
                </a:lnTo>
                <a:lnTo>
                  <a:pt x="318820" y="291719"/>
                </a:lnTo>
                <a:lnTo>
                  <a:pt x="316369" y="287909"/>
                </a:lnTo>
                <a:lnTo>
                  <a:pt x="316369" y="286639"/>
                </a:lnTo>
                <a:lnTo>
                  <a:pt x="319417" y="286639"/>
                </a:lnTo>
                <a:lnTo>
                  <a:pt x="320471" y="287909"/>
                </a:lnTo>
                <a:lnTo>
                  <a:pt x="325932" y="294259"/>
                </a:lnTo>
                <a:lnTo>
                  <a:pt x="331876" y="301879"/>
                </a:lnTo>
                <a:lnTo>
                  <a:pt x="338175" y="308229"/>
                </a:lnTo>
                <a:lnTo>
                  <a:pt x="344690" y="314579"/>
                </a:lnTo>
                <a:lnTo>
                  <a:pt x="338366" y="306959"/>
                </a:lnTo>
                <a:lnTo>
                  <a:pt x="330784" y="298069"/>
                </a:lnTo>
                <a:lnTo>
                  <a:pt x="324535" y="291719"/>
                </a:lnTo>
                <a:lnTo>
                  <a:pt x="322224" y="287909"/>
                </a:lnTo>
                <a:lnTo>
                  <a:pt x="323049" y="286639"/>
                </a:lnTo>
                <a:lnTo>
                  <a:pt x="324802" y="286639"/>
                </a:lnTo>
                <a:lnTo>
                  <a:pt x="327367" y="287909"/>
                </a:lnTo>
                <a:lnTo>
                  <a:pt x="331787" y="294259"/>
                </a:lnTo>
                <a:lnTo>
                  <a:pt x="336486" y="299339"/>
                </a:lnTo>
                <a:lnTo>
                  <a:pt x="341604" y="305689"/>
                </a:lnTo>
                <a:lnTo>
                  <a:pt x="347268" y="310769"/>
                </a:lnTo>
                <a:lnTo>
                  <a:pt x="341985" y="304419"/>
                </a:lnTo>
                <a:lnTo>
                  <a:pt x="335953" y="296799"/>
                </a:lnTo>
                <a:lnTo>
                  <a:pt x="331216" y="290449"/>
                </a:lnTo>
                <a:lnTo>
                  <a:pt x="329831" y="287909"/>
                </a:lnTo>
                <a:lnTo>
                  <a:pt x="330060" y="286639"/>
                </a:lnTo>
                <a:lnTo>
                  <a:pt x="332168" y="286639"/>
                </a:lnTo>
                <a:lnTo>
                  <a:pt x="333222" y="287909"/>
                </a:lnTo>
                <a:lnTo>
                  <a:pt x="335800" y="291719"/>
                </a:lnTo>
                <a:lnTo>
                  <a:pt x="338836" y="295529"/>
                </a:lnTo>
                <a:lnTo>
                  <a:pt x="342226" y="299339"/>
                </a:lnTo>
                <a:lnTo>
                  <a:pt x="344576" y="303149"/>
                </a:lnTo>
                <a:lnTo>
                  <a:pt x="347611" y="305689"/>
                </a:lnTo>
                <a:lnTo>
                  <a:pt x="350774" y="308229"/>
                </a:lnTo>
                <a:lnTo>
                  <a:pt x="335102" y="287909"/>
                </a:lnTo>
                <a:lnTo>
                  <a:pt x="338963" y="287909"/>
                </a:lnTo>
                <a:lnTo>
                  <a:pt x="342353" y="295529"/>
                </a:lnTo>
                <a:lnTo>
                  <a:pt x="348195" y="300609"/>
                </a:lnTo>
                <a:lnTo>
                  <a:pt x="354164" y="306959"/>
                </a:lnTo>
                <a:lnTo>
                  <a:pt x="341299" y="289179"/>
                </a:lnTo>
                <a:lnTo>
                  <a:pt x="341414" y="287909"/>
                </a:lnTo>
                <a:lnTo>
                  <a:pt x="341528" y="286639"/>
                </a:lnTo>
                <a:lnTo>
                  <a:pt x="345973" y="287909"/>
                </a:lnTo>
                <a:lnTo>
                  <a:pt x="358025" y="304419"/>
                </a:lnTo>
                <a:lnTo>
                  <a:pt x="353352" y="294259"/>
                </a:lnTo>
                <a:lnTo>
                  <a:pt x="346684" y="287909"/>
                </a:lnTo>
                <a:lnTo>
                  <a:pt x="350075" y="287909"/>
                </a:lnTo>
                <a:lnTo>
                  <a:pt x="353352" y="289179"/>
                </a:lnTo>
                <a:lnTo>
                  <a:pt x="355688" y="291719"/>
                </a:lnTo>
                <a:lnTo>
                  <a:pt x="360362" y="298069"/>
                </a:lnTo>
                <a:lnTo>
                  <a:pt x="362356" y="300609"/>
                </a:lnTo>
                <a:lnTo>
                  <a:pt x="363639" y="301879"/>
                </a:lnTo>
                <a:lnTo>
                  <a:pt x="356501" y="290449"/>
                </a:lnTo>
                <a:lnTo>
                  <a:pt x="356501" y="289179"/>
                </a:lnTo>
                <a:lnTo>
                  <a:pt x="359079" y="289179"/>
                </a:lnTo>
                <a:lnTo>
                  <a:pt x="361302" y="290449"/>
                </a:lnTo>
                <a:lnTo>
                  <a:pt x="366217" y="296799"/>
                </a:lnTo>
                <a:lnTo>
                  <a:pt x="363994" y="291719"/>
                </a:lnTo>
                <a:lnTo>
                  <a:pt x="364236" y="290449"/>
                </a:lnTo>
                <a:lnTo>
                  <a:pt x="365988" y="290449"/>
                </a:lnTo>
                <a:lnTo>
                  <a:pt x="367385" y="291719"/>
                </a:lnTo>
                <a:lnTo>
                  <a:pt x="371716" y="298069"/>
                </a:lnTo>
                <a:lnTo>
                  <a:pt x="372414" y="298069"/>
                </a:lnTo>
                <a:lnTo>
                  <a:pt x="369849" y="294259"/>
                </a:lnTo>
                <a:lnTo>
                  <a:pt x="368096" y="291719"/>
                </a:lnTo>
                <a:lnTo>
                  <a:pt x="369379" y="290449"/>
                </a:lnTo>
                <a:lnTo>
                  <a:pt x="373240" y="291719"/>
                </a:lnTo>
                <a:lnTo>
                  <a:pt x="376859" y="295529"/>
                </a:lnTo>
                <a:lnTo>
                  <a:pt x="375818" y="290449"/>
                </a:lnTo>
                <a:lnTo>
                  <a:pt x="400494" y="309499"/>
                </a:lnTo>
                <a:lnTo>
                  <a:pt x="399453" y="310769"/>
                </a:lnTo>
                <a:lnTo>
                  <a:pt x="397687" y="308229"/>
                </a:lnTo>
                <a:lnTo>
                  <a:pt x="395592" y="305689"/>
                </a:lnTo>
                <a:lnTo>
                  <a:pt x="394068" y="303149"/>
                </a:lnTo>
                <a:lnTo>
                  <a:pt x="392544" y="301879"/>
                </a:lnTo>
                <a:lnTo>
                  <a:pt x="402844" y="319659"/>
                </a:lnTo>
                <a:lnTo>
                  <a:pt x="403656" y="323469"/>
                </a:lnTo>
                <a:lnTo>
                  <a:pt x="401789" y="322199"/>
                </a:lnTo>
                <a:lnTo>
                  <a:pt x="398653" y="318389"/>
                </a:lnTo>
                <a:lnTo>
                  <a:pt x="394614" y="312039"/>
                </a:lnTo>
                <a:lnTo>
                  <a:pt x="389966" y="304419"/>
                </a:lnTo>
                <a:lnTo>
                  <a:pt x="393357" y="313309"/>
                </a:lnTo>
                <a:lnTo>
                  <a:pt x="397687" y="320929"/>
                </a:lnTo>
                <a:lnTo>
                  <a:pt x="398983" y="324739"/>
                </a:lnTo>
                <a:lnTo>
                  <a:pt x="398272" y="324739"/>
                </a:lnTo>
                <a:lnTo>
                  <a:pt x="395935" y="320929"/>
                </a:lnTo>
                <a:lnTo>
                  <a:pt x="392544" y="314579"/>
                </a:lnTo>
                <a:lnTo>
                  <a:pt x="391490" y="313309"/>
                </a:lnTo>
                <a:lnTo>
                  <a:pt x="390207" y="312039"/>
                </a:lnTo>
                <a:lnTo>
                  <a:pt x="389153" y="310769"/>
                </a:lnTo>
                <a:lnTo>
                  <a:pt x="397459" y="327279"/>
                </a:lnTo>
                <a:lnTo>
                  <a:pt x="398983" y="328549"/>
                </a:lnTo>
                <a:lnTo>
                  <a:pt x="400037" y="329819"/>
                </a:lnTo>
                <a:lnTo>
                  <a:pt x="398983" y="332359"/>
                </a:lnTo>
                <a:lnTo>
                  <a:pt x="397459" y="334899"/>
                </a:lnTo>
                <a:lnTo>
                  <a:pt x="398513" y="336169"/>
                </a:lnTo>
                <a:lnTo>
                  <a:pt x="401548" y="338709"/>
                </a:lnTo>
                <a:lnTo>
                  <a:pt x="404710" y="341249"/>
                </a:lnTo>
                <a:lnTo>
                  <a:pt x="411378" y="342519"/>
                </a:lnTo>
                <a:lnTo>
                  <a:pt x="446430" y="337439"/>
                </a:lnTo>
                <a:lnTo>
                  <a:pt x="455371" y="336169"/>
                </a:lnTo>
                <a:lnTo>
                  <a:pt x="446125" y="336169"/>
                </a:lnTo>
                <a:lnTo>
                  <a:pt x="446125" y="333629"/>
                </a:lnTo>
                <a:lnTo>
                  <a:pt x="448005" y="332359"/>
                </a:lnTo>
                <a:lnTo>
                  <a:pt x="449884" y="331089"/>
                </a:lnTo>
                <a:lnTo>
                  <a:pt x="451764" y="329819"/>
                </a:lnTo>
                <a:lnTo>
                  <a:pt x="458711" y="323469"/>
                </a:lnTo>
                <a:lnTo>
                  <a:pt x="464299" y="317119"/>
                </a:lnTo>
                <a:lnTo>
                  <a:pt x="466534" y="314579"/>
                </a:lnTo>
                <a:lnTo>
                  <a:pt x="470077" y="310769"/>
                </a:lnTo>
                <a:lnTo>
                  <a:pt x="474802" y="305689"/>
                </a:lnTo>
                <a:lnTo>
                  <a:pt x="479005" y="300609"/>
                </a:lnTo>
                <a:lnTo>
                  <a:pt x="480999" y="303149"/>
                </a:lnTo>
                <a:lnTo>
                  <a:pt x="485089" y="306959"/>
                </a:lnTo>
                <a:lnTo>
                  <a:pt x="501116" y="323469"/>
                </a:lnTo>
                <a:lnTo>
                  <a:pt x="500532" y="332359"/>
                </a:lnTo>
                <a:lnTo>
                  <a:pt x="501942" y="337439"/>
                </a:lnTo>
                <a:lnTo>
                  <a:pt x="507555" y="337439"/>
                </a:lnTo>
                <a:lnTo>
                  <a:pt x="511416" y="343789"/>
                </a:lnTo>
                <a:lnTo>
                  <a:pt x="512699" y="348119"/>
                </a:lnTo>
                <a:lnTo>
                  <a:pt x="513054" y="346329"/>
                </a:lnTo>
                <a:lnTo>
                  <a:pt x="513295" y="345059"/>
                </a:lnTo>
                <a:lnTo>
                  <a:pt x="513753" y="345059"/>
                </a:lnTo>
                <a:lnTo>
                  <a:pt x="514578" y="346329"/>
                </a:lnTo>
                <a:lnTo>
                  <a:pt x="516686" y="348869"/>
                </a:lnTo>
                <a:lnTo>
                  <a:pt x="518439" y="351409"/>
                </a:lnTo>
                <a:lnTo>
                  <a:pt x="518909" y="355219"/>
                </a:lnTo>
                <a:lnTo>
                  <a:pt x="519493" y="357759"/>
                </a:lnTo>
                <a:lnTo>
                  <a:pt x="519252" y="357759"/>
                </a:lnTo>
                <a:lnTo>
                  <a:pt x="517855" y="359029"/>
                </a:lnTo>
                <a:lnTo>
                  <a:pt x="516915" y="359029"/>
                </a:lnTo>
                <a:lnTo>
                  <a:pt x="516915" y="365379"/>
                </a:lnTo>
                <a:lnTo>
                  <a:pt x="516686" y="366649"/>
                </a:lnTo>
                <a:lnTo>
                  <a:pt x="514350" y="366649"/>
                </a:lnTo>
                <a:lnTo>
                  <a:pt x="513295" y="365379"/>
                </a:lnTo>
                <a:lnTo>
                  <a:pt x="512000" y="365379"/>
                </a:lnTo>
                <a:lnTo>
                  <a:pt x="513994" y="367919"/>
                </a:lnTo>
                <a:lnTo>
                  <a:pt x="515048" y="369189"/>
                </a:lnTo>
                <a:lnTo>
                  <a:pt x="512940" y="370459"/>
                </a:lnTo>
                <a:lnTo>
                  <a:pt x="511187" y="369189"/>
                </a:lnTo>
                <a:lnTo>
                  <a:pt x="505574" y="364109"/>
                </a:lnTo>
                <a:lnTo>
                  <a:pt x="504050" y="361569"/>
                </a:lnTo>
                <a:lnTo>
                  <a:pt x="504520" y="359029"/>
                </a:lnTo>
                <a:lnTo>
                  <a:pt x="508025" y="355219"/>
                </a:lnTo>
                <a:lnTo>
                  <a:pt x="509663" y="355219"/>
                </a:lnTo>
                <a:lnTo>
                  <a:pt x="513994" y="359029"/>
                </a:lnTo>
                <a:lnTo>
                  <a:pt x="514807" y="359029"/>
                </a:lnTo>
                <a:lnTo>
                  <a:pt x="514350" y="360299"/>
                </a:lnTo>
                <a:lnTo>
                  <a:pt x="513054" y="361569"/>
                </a:lnTo>
                <a:lnTo>
                  <a:pt x="513524" y="361569"/>
                </a:lnTo>
                <a:lnTo>
                  <a:pt x="515632" y="364109"/>
                </a:lnTo>
                <a:lnTo>
                  <a:pt x="516915" y="365379"/>
                </a:lnTo>
                <a:lnTo>
                  <a:pt x="516915" y="359029"/>
                </a:lnTo>
                <a:lnTo>
                  <a:pt x="516445" y="359029"/>
                </a:lnTo>
                <a:lnTo>
                  <a:pt x="513880" y="356489"/>
                </a:lnTo>
                <a:lnTo>
                  <a:pt x="512114" y="355219"/>
                </a:lnTo>
                <a:lnTo>
                  <a:pt x="511530" y="353949"/>
                </a:lnTo>
                <a:lnTo>
                  <a:pt x="512114" y="350964"/>
                </a:lnTo>
                <a:lnTo>
                  <a:pt x="509663" y="352679"/>
                </a:lnTo>
                <a:lnTo>
                  <a:pt x="506031" y="356489"/>
                </a:lnTo>
                <a:lnTo>
                  <a:pt x="503224" y="357759"/>
                </a:lnTo>
                <a:lnTo>
                  <a:pt x="503224" y="362839"/>
                </a:lnTo>
                <a:lnTo>
                  <a:pt x="503936" y="369189"/>
                </a:lnTo>
                <a:lnTo>
                  <a:pt x="511530" y="375539"/>
                </a:lnTo>
                <a:lnTo>
                  <a:pt x="519722" y="378079"/>
                </a:lnTo>
                <a:lnTo>
                  <a:pt x="520433" y="379349"/>
                </a:lnTo>
                <a:lnTo>
                  <a:pt x="521830" y="378079"/>
                </a:lnTo>
                <a:lnTo>
                  <a:pt x="522300" y="376809"/>
                </a:lnTo>
                <a:lnTo>
                  <a:pt x="524637" y="371729"/>
                </a:lnTo>
                <a:lnTo>
                  <a:pt x="524687" y="370459"/>
                </a:lnTo>
                <a:lnTo>
                  <a:pt x="524827" y="366649"/>
                </a:lnTo>
                <a:lnTo>
                  <a:pt x="524878" y="365379"/>
                </a:lnTo>
                <a:close/>
              </a:path>
              <a:path w="559435" h="660400">
                <a:moveTo>
                  <a:pt x="559041" y="0"/>
                </a:moveTo>
                <a:lnTo>
                  <a:pt x="542074" y="0"/>
                </a:lnTo>
                <a:lnTo>
                  <a:pt x="542074" y="16878"/>
                </a:lnTo>
                <a:lnTo>
                  <a:pt x="542074" y="516534"/>
                </a:lnTo>
                <a:lnTo>
                  <a:pt x="535736" y="552284"/>
                </a:lnTo>
                <a:lnTo>
                  <a:pt x="517309" y="578739"/>
                </a:lnTo>
                <a:lnTo>
                  <a:pt x="487629" y="595147"/>
                </a:lnTo>
                <a:lnTo>
                  <a:pt x="447535" y="600786"/>
                </a:lnTo>
                <a:lnTo>
                  <a:pt x="383654" y="600786"/>
                </a:lnTo>
                <a:lnTo>
                  <a:pt x="353618" y="603034"/>
                </a:lnTo>
                <a:lnTo>
                  <a:pt x="326390" y="609815"/>
                </a:lnTo>
                <a:lnTo>
                  <a:pt x="301828" y="621157"/>
                </a:lnTo>
                <a:lnTo>
                  <a:pt x="279755" y="637095"/>
                </a:lnTo>
                <a:lnTo>
                  <a:pt x="257657" y="621106"/>
                </a:lnTo>
                <a:lnTo>
                  <a:pt x="233070" y="609777"/>
                </a:lnTo>
                <a:lnTo>
                  <a:pt x="205841" y="603021"/>
                </a:lnTo>
                <a:lnTo>
                  <a:pt x="175856" y="600786"/>
                </a:lnTo>
                <a:lnTo>
                  <a:pt x="111975" y="600786"/>
                </a:lnTo>
                <a:lnTo>
                  <a:pt x="72072" y="595033"/>
                </a:lnTo>
                <a:lnTo>
                  <a:pt x="42240" y="578434"/>
                </a:lnTo>
                <a:lnTo>
                  <a:pt x="23545" y="551942"/>
                </a:lnTo>
                <a:lnTo>
                  <a:pt x="17081" y="516534"/>
                </a:lnTo>
                <a:lnTo>
                  <a:pt x="17081" y="16878"/>
                </a:lnTo>
                <a:lnTo>
                  <a:pt x="542074" y="16878"/>
                </a:lnTo>
                <a:lnTo>
                  <a:pt x="542074" y="0"/>
                </a:lnTo>
                <a:lnTo>
                  <a:pt x="0" y="0"/>
                </a:lnTo>
                <a:lnTo>
                  <a:pt x="0" y="516534"/>
                </a:lnTo>
                <a:lnTo>
                  <a:pt x="7785" y="558673"/>
                </a:lnTo>
                <a:lnTo>
                  <a:pt x="30086" y="590550"/>
                </a:lnTo>
                <a:lnTo>
                  <a:pt x="65303" y="610730"/>
                </a:lnTo>
                <a:lnTo>
                  <a:pt x="111848" y="617778"/>
                </a:lnTo>
                <a:lnTo>
                  <a:pt x="175742" y="617778"/>
                </a:lnTo>
                <a:lnTo>
                  <a:pt x="202641" y="619747"/>
                </a:lnTo>
                <a:lnTo>
                  <a:pt x="226936" y="625716"/>
                </a:lnTo>
                <a:lnTo>
                  <a:pt x="248805" y="635736"/>
                </a:lnTo>
                <a:lnTo>
                  <a:pt x="268401" y="649884"/>
                </a:lnTo>
                <a:lnTo>
                  <a:pt x="279641" y="659777"/>
                </a:lnTo>
                <a:lnTo>
                  <a:pt x="290868" y="649884"/>
                </a:lnTo>
                <a:lnTo>
                  <a:pt x="308533" y="637095"/>
                </a:lnTo>
                <a:lnTo>
                  <a:pt x="310400" y="635736"/>
                </a:lnTo>
                <a:lnTo>
                  <a:pt x="332244" y="625716"/>
                </a:lnTo>
                <a:lnTo>
                  <a:pt x="356565" y="619747"/>
                </a:lnTo>
                <a:lnTo>
                  <a:pt x="383540" y="617778"/>
                </a:lnTo>
                <a:lnTo>
                  <a:pt x="447421" y="617778"/>
                </a:lnTo>
                <a:lnTo>
                  <a:pt x="471805" y="616102"/>
                </a:lnTo>
                <a:lnTo>
                  <a:pt x="512457" y="602856"/>
                </a:lnTo>
                <a:lnTo>
                  <a:pt x="541756" y="576592"/>
                </a:lnTo>
                <a:lnTo>
                  <a:pt x="557085" y="538899"/>
                </a:lnTo>
                <a:lnTo>
                  <a:pt x="559041" y="516534"/>
                </a:lnTo>
                <a:lnTo>
                  <a:pt x="559041" y="16878"/>
                </a:lnTo>
                <a:lnTo>
                  <a:pt x="559041" y="0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9" r:id="rId3"/>
    <p:sldLayoutId id="2147483670" r:id="rId4"/>
    <p:sldLayoutId id="2147483668" r:id="rId5"/>
    <p:sldLayoutId id="2147483663" r:id="rId6"/>
    <p:sldLayoutId id="2147483665" r:id="rId7"/>
    <p:sldLayoutId id="2147483667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A8F11-E812-490C-8683-DAD7DD4E1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08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3EF2D-AE65-4069-8462-D1D89767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54EB6C-55B5-41B7-AF27-FBB8B98677A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tIns="324000" bIns="32400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50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4F0379E-592F-489E-9EC0-B91C0867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79E6D8-4FF1-4893-B2E6-4E15DF61352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B5A68B8-C3C8-44A1-9C27-5BDADA8259B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33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864A2BC-9CDD-499F-9B8A-01A2FF4F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F68EA49-2B30-429F-A234-77E6E91F589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06B6CC1-AA83-4F49-BC93-2E90799BF34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35CC793-9EF5-4014-9B12-227F3394F8E4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30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A5936-563D-423F-8287-16803509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BDFEC2-F56D-40A9-A972-EA00F9042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33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3A3661-17B6-47C3-81CB-A9F59C3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78A13D-4C07-42EC-9850-5F464BCA2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0FBB3245-9C99-48D7-A573-567F69B949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17255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FF0C58E5-BBDC-462D-BA1B-CA6009F7AAB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A1C8A-974D-4CD4-8EBB-93A36F3B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82AA02-CD85-4870-BF83-19805BDB7481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010812-6DD7-4946-9856-79BA3FBCABE0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3F21B809-F270-4A0F-857A-688D91BA5C09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00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26AEB28-7D78-45CA-BF1F-BFAA3BF6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A9E3C8B-F564-4EDA-A690-41E7AB07479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AC2EFA23-1CF6-4DCF-A782-6DD0CC0BBD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16838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0</Words>
  <Application>Microsoft Office PowerPoint</Application>
  <PresentationFormat>Произвольный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igor</cp:lastModifiedBy>
  <cp:revision>27</cp:revision>
  <dcterms:created xsi:type="dcterms:W3CDTF">2024-09-06T11:27:58Z</dcterms:created>
  <dcterms:modified xsi:type="dcterms:W3CDTF">2024-09-07T16:35:07Z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2024-09-06T00:00:00Z</vt:filetime>
  </property>
</Properties>
</file>