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Информация" id="{9FA27940-A45B-471D-96EC-3FCE80AE8A9B}">
          <p14:sldIdLst>
            <p14:sldId id="256"/>
            <p14:sldId id="260"/>
            <p14:sldId id="261"/>
            <p14:sldId id="262"/>
          </p14:sldIdLst>
        </p14:section>
        <p14:section name="Шаблоны слайдов" id="{24401F80-F81B-49C3-8D55-70A14F0BF8FF}">
          <p14:sldIdLst/>
        </p14:section>
        <p14:section name="Материалы" id="{0F84D0DE-CEB1-417E-B269-8B3EB04B5FA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4" userDrawn="1">
          <p15:clr>
            <a:srgbClr val="A4A3A4"/>
          </p15:clr>
        </p15:guide>
        <p15:guide id="3" pos="3613" userDrawn="1">
          <p15:clr>
            <a:srgbClr val="A4A3A4"/>
          </p15:clr>
        </p15:guide>
        <p15:guide id="4" pos="5541" userDrawn="1">
          <p15:clr>
            <a:srgbClr val="A4A3A4"/>
          </p15:clr>
        </p15:guide>
        <p15:guide id="5" pos="4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26E3"/>
    <a:srgbClr val="F92571"/>
    <a:srgbClr val="2D1451"/>
    <a:srgbClr val="222A35"/>
    <a:srgbClr val="55D4EE"/>
    <a:srgbClr val="73F9CF"/>
    <a:srgbClr val="2D1551"/>
    <a:srgbClr val="8226E2"/>
    <a:srgbClr val="EF257A"/>
    <a:srgbClr val="FE0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140" autoAdjust="0"/>
    <p:restoredTop sz="95865"/>
  </p:normalViewPr>
  <p:slideViewPr>
    <p:cSldViewPr snapToGrid="0" showGuides="1">
      <p:cViewPr varScale="1">
        <p:scale>
          <a:sx n="112" d="100"/>
          <a:sy n="112" d="100"/>
        </p:scale>
        <p:origin x="108" y="294"/>
      </p:cViewPr>
      <p:guideLst>
        <p:guide orient="horz" pos="2160"/>
        <p:guide pos="574"/>
        <p:guide pos="3613"/>
        <p:guide pos="5541"/>
        <p:guide pos="4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C361405-0046-9D03-26A4-D7ED10EA70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6CD2AD-A19E-4074-721F-6DBCBE680A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30D66-5BAA-C245-AD36-181B8EC875DB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947EE2-63DA-C2A1-5495-30E370423A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52603B-A0BC-AAAA-B5D6-B44F54E18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7201F-1F39-2140-9B4A-3BC1B61B4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01BA-3150-4FF7-8D13-C8A64268AC63}" type="datetimeFigureOut">
              <a:rPr lang="ru-RU" smtClean="0"/>
              <a:t>07.09.2024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3B14-7AC8-406F-A299-37D374056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4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0817D5-1792-46F4-BC73-310E53C872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508" y="743485"/>
            <a:ext cx="4717278" cy="4717278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Holder 2">
            <a:extLst>
              <a:ext uri="{FF2B5EF4-FFF2-40B4-BE49-F238E27FC236}">
                <a16:creationId xmlns:a16="http://schemas.microsoft.com/office/drawing/2014/main" id="{94E44766-6F84-46CC-A112-23C8E696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49" y="4272897"/>
            <a:ext cx="6043916" cy="1187866"/>
          </a:xfrm>
        </p:spPr>
        <p:txBody>
          <a:bodyPr lIns="0" tIns="0" rIns="0" bIns="0" anchor="ctr" anchorCtr="0"/>
          <a:lstStyle>
            <a:lvl1pPr algn="l">
              <a:defRPr/>
            </a:lvl1pPr>
          </a:lstStyle>
          <a:p>
            <a:endParaRPr dirty="0"/>
          </a:p>
        </p:txBody>
      </p:sp>
      <p:sp>
        <p:nvSpPr>
          <p:cNvPr id="5" name="Рисунок 6">
            <a:extLst>
              <a:ext uri="{FF2B5EF4-FFF2-40B4-BE49-F238E27FC236}">
                <a16:creationId xmlns:a16="http://schemas.microsoft.com/office/drawing/2014/main" id="{6A175F63-F704-4A7F-A56F-62E68CD5BB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63195" y="587407"/>
            <a:ext cx="5239743" cy="5029433"/>
          </a:xfrm>
          <a:prstGeom prst="roundRect">
            <a:avLst/>
          </a:prstGeom>
        </p:spPr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88769E1-C700-42EC-8728-832A7513BD1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69023" y="5616840"/>
            <a:ext cx="4931368" cy="592276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769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3BCB09B-B5ED-4308-BCBC-7DB6BF7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632" y="780347"/>
            <a:ext cx="9862734" cy="8264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2758019-07BD-493F-A309-10D05B18C746}"/>
              </a:ext>
            </a:extLst>
          </p:cNvPr>
          <p:cNvCxnSpPr/>
          <p:nvPr userDrawn="1"/>
        </p:nvCxnSpPr>
        <p:spPr>
          <a:xfrm>
            <a:off x="1102407" y="1837346"/>
            <a:ext cx="9924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9466387-8177-4B59-98A1-482B38EAC6A4}"/>
              </a:ext>
            </a:extLst>
          </p:cNvPr>
          <p:cNvCxnSpPr/>
          <p:nvPr userDrawn="1"/>
        </p:nvCxnSpPr>
        <p:spPr>
          <a:xfrm>
            <a:off x="1102407" y="6077652"/>
            <a:ext cx="9924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5806D8-E9C9-4EB2-B853-515DCD75044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164632" y="2369127"/>
            <a:ext cx="9862733" cy="3190004"/>
          </a:xfrm>
          <a:solidFill>
            <a:srgbClr val="2D1551">
              <a:alpha val="20000"/>
            </a:srgbClr>
          </a:solidFill>
        </p:spPr>
        <p:txBody>
          <a:bodyPr anchor="ctr" anchorCtr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688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0CFA709-13AB-4D03-93BA-E25586C1FCA9}"/>
              </a:ext>
            </a:extLst>
          </p:cNvPr>
          <p:cNvCxnSpPr/>
          <p:nvPr userDrawn="1"/>
        </p:nvCxnSpPr>
        <p:spPr>
          <a:xfrm>
            <a:off x="1102407" y="1837346"/>
            <a:ext cx="9924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AE02B5A-CCE9-4288-919A-6ABD1214BBC7}"/>
              </a:ext>
            </a:extLst>
          </p:cNvPr>
          <p:cNvCxnSpPr/>
          <p:nvPr userDrawn="1"/>
        </p:nvCxnSpPr>
        <p:spPr>
          <a:xfrm>
            <a:off x="1102407" y="6077652"/>
            <a:ext cx="9924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E47C971-91A0-45C8-B895-392F505B2D6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164632" y="2369127"/>
            <a:ext cx="9862733" cy="3190004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endParaRPr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4D9996A-68A6-4F7D-9923-BD742B15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632" y="780347"/>
            <a:ext cx="9862734" cy="8264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06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C6C5165-FFCE-4F87-8C3F-9FD5FD45D079}"/>
              </a:ext>
            </a:extLst>
          </p:cNvPr>
          <p:cNvCxnSpPr/>
          <p:nvPr userDrawn="1"/>
        </p:nvCxnSpPr>
        <p:spPr>
          <a:xfrm>
            <a:off x="1102407" y="1837346"/>
            <a:ext cx="9924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6BDC84A-66A1-435B-A8E5-E73F6337BC2D}"/>
              </a:ext>
            </a:extLst>
          </p:cNvPr>
          <p:cNvCxnSpPr/>
          <p:nvPr userDrawn="1"/>
        </p:nvCxnSpPr>
        <p:spPr>
          <a:xfrm>
            <a:off x="1102407" y="6077652"/>
            <a:ext cx="9924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9969BDD-444C-41F1-BC52-CEF6EE97C191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463145" y="2493818"/>
            <a:ext cx="4395355" cy="297180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endParaRPr dirty="0"/>
          </a:p>
        </p:txBody>
      </p:sp>
      <p:sp>
        <p:nvSpPr>
          <p:cNvPr id="8" name="Рисунок 6">
            <a:extLst>
              <a:ext uri="{FF2B5EF4-FFF2-40B4-BE49-F238E27FC236}">
                <a16:creationId xmlns:a16="http://schemas.microsoft.com/office/drawing/2014/main" id="{86765DC3-D71F-4A9E-9FBE-D7634331B4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1049" y="2030635"/>
            <a:ext cx="4395355" cy="3821560"/>
          </a:xfrm>
          <a:prstGeom prst="roundRect">
            <a:avLst/>
          </a:prstGeom>
        </p:spPr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340E1B4-76C7-4E50-9D5B-85400F73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632" y="780347"/>
            <a:ext cx="9862734" cy="8264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6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CE23A-38F1-44E4-8D99-E9CD24A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AD268-7E0C-4473-BF2C-A75921B9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5FB47-C828-44E8-81A6-7D70F286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D490EE5-ED7D-46E8-8345-A78A0CB0F4A4}" type="datetime1">
              <a:rPr lang="ru-RU" smtClean="0"/>
              <a:t>07.09.2024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C8EAA-BD95-4729-8C84-AB6D45F44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97EBB71-A16C-4900-8120-78386F05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04" r:id="rId3"/>
    <p:sldLayoutId id="2147483663" r:id="rId4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A6A3B2-8D88-40BF-BC30-053BF97A6C87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6792000" y="395288"/>
            <a:ext cx="5400000" cy="5400000"/>
          </a:xfrm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E9BD4-C6E2-47EB-A84A-6F623A74F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067798"/>
            <a:ext cx="6691356" cy="108265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02D312-3CD1-4CD9-AA75-A126841665D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" y="5149851"/>
            <a:ext cx="6691356" cy="75717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74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FC5FA2-1A81-447C-922C-F360334C2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31ED140-D70F-480E-9CD7-A1637472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8E7E7FA-A568-4B35-9D3E-587C687CDF2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71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D4536EC-329B-4425-82B3-94C7FD421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2E8FD43-C3BE-41BF-851B-C5AD5D3E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632" y="856916"/>
            <a:ext cx="9862734" cy="82646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EA7CDA-C3C4-40C3-8D96-DC36947CD63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532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F083A0-27B1-4B02-B702-7BB72CB92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FD4D21-F5AE-4A6C-8B2F-F00E2FA7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19" y="780347"/>
            <a:ext cx="9862734" cy="826461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672EF0E9-AF03-4D00-8349-2FC490659E8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E2DCC9AA-5CE2-4EA5-8B68-7DAA00AE79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72259848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3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92571"/>
      </a:accent1>
      <a:accent2>
        <a:srgbClr val="71F5CB"/>
      </a:accent2>
      <a:accent3>
        <a:srgbClr val="56EBE4"/>
      </a:accent3>
      <a:accent4>
        <a:srgbClr val="55D4ED"/>
      </a:accent4>
      <a:accent5>
        <a:srgbClr val="8226E2"/>
      </a:accent5>
      <a:accent6>
        <a:srgbClr val="2D1451"/>
      </a:accent6>
      <a:hlink>
        <a:srgbClr val="5D1741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0"/>
          </a:schemeClr>
        </a:solidFill>
        <a:ln w="19050">
          <a:solidFill>
            <a:schemeClr val="bg1">
              <a:alpha val="47000"/>
            </a:schemeClr>
          </a:solidFill>
        </a:ln>
      </a:spPr>
      <a:bodyPr rtlCol="0" anchor="t"/>
      <a:lstStyle>
        <a:defPPr algn="ctr">
          <a:defRPr b="1" dirty="0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7754</TotalTime>
  <Words>3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Amatic SC</vt:lpstr>
      <vt:lpstr>Arial</vt:lpstr>
      <vt:lpstr>Calibri</vt:lpstr>
      <vt:lpstr>Montserrat</vt:lpstr>
      <vt:lpstr>Для Академия инноваторов 16_9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Юшкова</dc:creator>
  <cp:lastModifiedBy>Igor</cp:lastModifiedBy>
  <cp:revision>111</cp:revision>
  <dcterms:created xsi:type="dcterms:W3CDTF">2023-05-15T07:36:23Z</dcterms:created>
  <dcterms:modified xsi:type="dcterms:W3CDTF">2024-09-06T21:29:20Z</dcterms:modified>
</cp:coreProperties>
</file>