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507806" y="3505898"/>
            <a:ext cx="17088487" cy="23749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0104099" cy="1130855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g object 17"/>
          <p:cNvSpPr/>
          <p:nvPr/>
        </p:nvSpPr>
        <p:spPr>
          <a:xfrm>
            <a:off x="523544" y="136091"/>
            <a:ext cx="553390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0104099" cy="1130855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g object 17"/>
          <p:cNvSpPr/>
          <p:nvPr/>
        </p:nvSpPr>
        <p:spPr>
          <a:xfrm>
            <a:off x="523544" y="136091"/>
            <a:ext cx="553390" cy="6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9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1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1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1C69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05205" y="452373"/>
            <a:ext cx="18093690" cy="1809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05205" y="2601149"/>
            <a:ext cx="18093690" cy="746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8831923" y="10517695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Relationship Id="rId28" Type="http://schemas.openxmlformats.org/officeDocument/2006/relationships/image" Target="../media/image61.png"/><Relationship Id="rId29" Type="http://schemas.openxmlformats.org/officeDocument/2006/relationships/image" Target="../media/image62.png"/><Relationship Id="rId30" Type="http://schemas.openxmlformats.org/officeDocument/2006/relationships/image" Target="../media/image63.png"/><Relationship Id="rId31" Type="http://schemas.openxmlformats.org/officeDocument/2006/relationships/image" Target="../media/image64.png"/><Relationship Id="rId32" Type="http://schemas.openxmlformats.org/officeDocument/2006/relationships/image" Target="../media/image65.png"/><Relationship Id="rId33" Type="http://schemas.openxmlformats.org/officeDocument/2006/relationships/image" Target="../media/image66.png"/><Relationship Id="rId34" Type="http://schemas.openxmlformats.org/officeDocument/2006/relationships/image" Target="../media/image67.png"/><Relationship Id="rId35" Type="http://schemas.openxmlformats.org/officeDocument/2006/relationships/image" Target="../media/image68.png"/><Relationship Id="rId36" Type="http://schemas.openxmlformats.org/officeDocument/2006/relationships/image" Target="../media/image69.png"/><Relationship Id="rId37" Type="http://schemas.openxmlformats.org/officeDocument/2006/relationships/image" Target="../media/image70.png"/><Relationship Id="rId38" Type="http://schemas.openxmlformats.org/officeDocument/2006/relationships/image" Target="../media/image71.png"/><Relationship Id="rId39" Type="http://schemas.openxmlformats.org/officeDocument/2006/relationships/image" Target="../media/image72.png"/><Relationship Id="rId40" Type="http://schemas.openxmlformats.org/officeDocument/2006/relationships/image" Target="../media/image73.png"/><Relationship Id="rId41" Type="http://schemas.openxmlformats.org/officeDocument/2006/relationships/image" Target="../media/image74.png"/><Relationship Id="rId42" Type="http://schemas.openxmlformats.org/officeDocument/2006/relationships/image" Target="../media/image75.png"/><Relationship Id="rId43" Type="http://schemas.openxmlformats.org/officeDocument/2006/relationships/image" Target="../media/image76.png"/><Relationship Id="rId44" Type="http://schemas.openxmlformats.org/officeDocument/2006/relationships/image" Target="../media/image77.png"/><Relationship Id="rId45" Type="http://schemas.openxmlformats.org/officeDocument/2006/relationships/image" Target="../media/image78.png"/><Relationship Id="rId46" Type="http://schemas.openxmlformats.org/officeDocument/2006/relationships/image" Target="../media/image79.png"/><Relationship Id="rId47" Type="http://schemas.openxmlformats.org/officeDocument/2006/relationships/image" Target="../media/image80.png"/><Relationship Id="rId48" Type="http://schemas.openxmlformats.org/officeDocument/2006/relationships/image" Target="../media/image81.png"/><Relationship Id="rId49" Type="http://schemas.openxmlformats.org/officeDocument/2006/relationships/image" Target="../media/image82.png"/><Relationship Id="rId50" Type="http://schemas.openxmlformats.org/officeDocument/2006/relationships/image" Target="../media/image83.png"/><Relationship Id="rId51" Type="http://schemas.openxmlformats.org/officeDocument/2006/relationships/image" Target="../media/image84.png"/><Relationship Id="rId52" Type="http://schemas.openxmlformats.org/officeDocument/2006/relationships/image" Target="../media/image85.png"/><Relationship Id="rId53" Type="http://schemas.openxmlformats.org/officeDocument/2006/relationships/image" Target="../media/image86.png"/><Relationship Id="rId54" Type="http://schemas.openxmlformats.org/officeDocument/2006/relationships/image" Target="../media/image87.png"/><Relationship Id="rId55" Type="http://schemas.openxmlformats.org/officeDocument/2006/relationships/image" Target="../media/image88.png"/><Relationship Id="rId56" Type="http://schemas.openxmlformats.org/officeDocument/2006/relationships/image" Target="../media/image89.png"/><Relationship Id="rId57" Type="http://schemas.openxmlformats.org/officeDocument/2006/relationships/image" Target="../media/image90.png"/><Relationship Id="rId58" Type="http://schemas.openxmlformats.org/officeDocument/2006/relationships/image" Target="../media/image91.png"/><Relationship Id="rId59" Type="http://schemas.openxmlformats.org/officeDocument/2006/relationships/image" Target="../media/image92.png"/><Relationship Id="rId60" Type="http://schemas.openxmlformats.org/officeDocument/2006/relationships/image" Target="../media/image93.png"/><Relationship Id="rId61" Type="http://schemas.openxmlformats.org/officeDocument/2006/relationships/image" Target="../media/image94.png"/><Relationship Id="rId62" Type="http://schemas.openxmlformats.org/officeDocument/2006/relationships/image" Target="../media/image95.png"/><Relationship Id="rId63" Type="http://schemas.openxmlformats.org/officeDocument/2006/relationships/image" Target="../media/image96.png"/><Relationship Id="rId64" Type="http://schemas.openxmlformats.org/officeDocument/2006/relationships/image" Target="../media/image9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2"/>
          <p:cNvSpPr/>
          <p:nvPr/>
        </p:nvSpPr>
        <p:spPr>
          <a:xfrm>
            <a:off x="-1" y="0"/>
            <a:ext cx="20104101" cy="6292740"/>
          </a:xfrm>
          <a:prstGeom prst="rect">
            <a:avLst/>
          </a:prstGeom>
          <a:solidFill>
            <a:srgbClr val="1C69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object 3"/>
          <p:cNvSpPr/>
          <p:nvPr/>
        </p:nvSpPr>
        <p:spPr>
          <a:xfrm>
            <a:off x="-1" y="7244971"/>
            <a:ext cx="20104101" cy="4063584"/>
          </a:xfrm>
          <a:prstGeom prst="rect">
            <a:avLst/>
          </a:prstGeom>
          <a:solidFill>
            <a:srgbClr val="1C69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object 4"/>
          <p:cNvSpPr/>
          <p:nvPr/>
        </p:nvSpPr>
        <p:spPr>
          <a:xfrm>
            <a:off x="5925430" y="3595313"/>
            <a:ext cx="1162528" cy="3263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037" y="0"/>
                </a:moveTo>
                <a:lnTo>
                  <a:pt x="0" y="1771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70"/>
                </a:lnTo>
                <a:lnTo>
                  <a:pt x="13037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object 5"/>
          <p:cNvSpPr/>
          <p:nvPr/>
        </p:nvSpPr>
        <p:spPr>
          <a:xfrm>
            <a:off x="3173527" y="2504268"/>
            <a:ext cx="996087" cy="4305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42"/>
                </a:moveTo>
                <a:lnTo>
                  <a:pt x="18973" y="1242"/>
                </a:lnTo>
                <a:lnTo>
                  <a:pt x="18973" y="0"/>
                </a:lnTo>
                <a:lnTo>
                  <a:pt x="5909" y="0"/>
                </a:lnTo>
                <a:lnTo>
                  <a:pt x="5469" y="1242"/>
                </a:lnTo>
                <a:lnTo>
                  <a:pt x="1970" y="1242"/>
                </a:lnTo>
                <a:lnTo>
                  <a:pt x="1834" y="2635"/>
                </a:lnTo>
                <a:lnTo>
                  <a:pt x="1398" y="7177"/>
                </a:lnTo>
                <a:lnTo>
                  <a:pt x="1374" y="7393"/>
                </a:lnTo>
                <a:lnTo>
                  <a:pt x="960" y="11720"/>
                </a:lnTo>
                <a:lnTo>
                  <a:pt x="934" y="11935"/>
                </a:lnTo>
                <a:lnTo>
                  <a:pt x="520" y="16262"/>
                </a:lnTo>
                <a:lnTo>
                  <a:pt x="428" y="1717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42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object 6"/>
          <p:cNvSpPr/>
          <p:nvPr/>
        </p:nvSpPr>
        <p:spPr>
          <a:xfrm>
            <a:off x="19263041" y="2717113"/>
            <a:ext cx="517584" cy="64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7176"/>
                </a:lnTo>
                <a:lnTo>
                  <a:pt x="21600" y="6875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object 7"/>
          <p:cNvSpPr/>
          <p:nvPr/>
        </p:nvSpPr>
        <p:spPr>
          <a:xfrm>
            <a:off x="19076491" y="3162660"/>
            <a:ext cx="890613" cy="369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874"/>
                </a:moveTo>
                <a:lnTo>
                  <a:pt x="19242" y="2978"/>
                </a:lnTo>
                <a:lnTo>
                  <a:pt x="19242" y="0"/>
                </a:lnTo>
                <a:lnTo>
                  <a:pt x="2359" y="1111"/>
                </a:lnTo>
                <a:lnTo>
                  <a:pt x="2359" y="3721"/>
                </a:lnTo>
                <a:lnTo>
                  <a:pt x="0" y="382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874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object 8"/>
          <p:cNvSpPr/>
          <p:nvPr/>
        </p:nvSpPr>
        <p:spPr>
          <a:xfrm>
            <a:off x="2061067" y="5014022"/>
            <a:ext cx="1392654" cy="1623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16" y="0"/>
                </a:moveTo>
                <a:lnTo>
                  <a:pt x="1383" y="0"/>
                </a:lnTo>
                <a:lnTo>
                  <a:pt x="1075" y="1607"/>
                </a:lnTo>
                <a:lnTo>
                  <a:pt x="0" y="726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7260"/>
                </a:lnTo>
                <a:lnTo>
                  <a:pt x="20216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object 9"/>
          <p:cNvSpPr/>
          <p:nvPr/>
        </p:nvSpPr>
        <p:spPr>
          <a:xfrm>
            <a:off x="8233891" y="2433934"/>
            <a:ext cx="1017105" cy="409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054"/>
                </a:moveTo>
                <a:lnTo>
                  <a:pt x="18965" y="4866"/>
                </a:lnTo>
                <a:lnTo>
                  <a:pt x="18965" y="3574"/>
                </a:lnTo>
                <a:lnTo>
                  <a:pt x="17345" y="3421"/>
                </a:lnTo>
                <a:lnTo>
                  <a:pt x="17345" y="0"/>
                </a:lnTo>
                <a:lnTo>
                  <a:pt x="10341" y="1543"/>
                </a:lnTo>
                <a:lnTo>
                  <a:pt x="10341" y="2759"/>
                </a:lnTo>
                <a:lnTo>
                  <a:pt x="2633" y="2032"/>
                </a:lnTo>
                <a:lnTo>
                  <a:pt x="2633" y="3700"/>
                </a:lnTo>
                <a:lnTo>
                  <a:pt x="0" y="351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054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object 10"/>
          <p:cNvSpPr/>
          <p:nvPr/>
        </p:nvSpPr>
        <p:spPr>
          <a:xfrm>
            <a:off x="13729608" y="1539771"/>
            <a:ext cx="1033624" cy="486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lnTo>
                  <a:pt x="10440" y="316"/>
                </a:lnTo>
                <a:lnTo>
                  <a:pt x="10062" y="618"/>
                </a:lnTo>
                <a:lnTo>
                  <a:pt x="9669" y="908"/>
                </a:lnTo>
                <a:lnTo>
                  <a:pt x="9264" y="1185"/>
                </a:lnTo>
                <a:lnTo>
                  <a:pt x="8852" y="1448"/>
                </a:lnTo>
                <a:lnTo>
                  <a:pt x="8434" y="1698"/>
                </a:lnTo>
                <a:lnTo>
                  <a:pt x="8015" y="1935"/>
                </a:lnTo>
                <a:lnTo>
                  <a:pt x="7597" y="2158"/>
                </a:lnTo>
                <a:lnTo>
                  <a:pt x="7184" y="2367"/>
                </a:lnTo>
                <a:lnTo>
                  <a:pt x="6778" y="2562"/>
                </a:lnTo>
                <a:lnTo>
                  <a:pt x="6384" y="2744"/>
                </a:lnTo>
                <a:lnTo>
                  <a:pt x="6004" y="2911"/>
                </a:lnTo>
                <a:lnTo>
                  <a:pt x="5641" y="3064"/>
                </a:lnTo>
                <a:lnTo>
                  <a:pt x="4981" y="3327"/>
                </a:lnTo>
                <a:lnTo>
                  <a:pt x="2189" y="4184"/>
                </a:lnTo>
                <a:lnTo>
                  <a:pt x="2189" y="5595"/>
                </a:lnTo>
                <a:lnTo>
                  <a:pt x="0" y="559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595"/>
                </a:lnTo>
                <a:lnTo>
                  <a:pt x="19411" y="5595"/>
                </a:lnTo>
                <a:lnTo>
                  <a:pt x="19411" y="4184"/>
                </a:lnTo>
                <a:lnTo>
                  <a:pt x="16956" y="3436"/>
                </a:lnTo>
                <a:lnTo>
                  <a:pt x="16276" y="3173"/>
                </a:lnTo>
                <a:lnTo>
                  <a:pt x="15893" y="3018"/>
                </a:lnTo>
                <a:lnTo>
                  <a:pt x="15488" y="2848"/>
                </a:lnTo>
                <a:lnTo>
                  <a:pt x="15066" y="2665"/>
                </a:lnTo>
                <a:lnTo>
                  <a:pt x="14632" y="2468"/>
                </a:lnTo>
                <a:lnTo>
                  <a:pt x="14192" y="2260"/>
                </a:lnTo>
                <a:lnTo>
                  <a:pt x="13751" y="2041"/>
                </a:lnTo>
                <a:lnTo>
                  <a:pt x="13313" y="1812"/>
                </a:lnTo>
                <a:lnTo>
                  <a:pt x="12885" y="1573"/>
                </a:lnTo>
                <a:lnTo>
                  <a:pt x="12472" y="1327"/>
                </a:lnTo>
                <a:lnTo>
                  <a:pt x="12078" y="1073"/>
                </a:lnTo>
                <a:lnTo>
                  <a:pt x="11708" y="812"/>
                </a:lnTo>
                <a:lnTo>
                  <a:pt x="11369" y="546"/>
                </a:lnTo>
                <a:lnTo>
                  <a:pt x="11065" y="275"/>
                </a:lnTo>
                <a:lnTo>
                  <a:pt x="10801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object 11"/>
          <p:cNvSpPr/>
          <p:nvPr/>
        </p:nvSpPr>
        <p:spPr>
          <a:xfrm>
            <a:off x="12254163" y="3640273"/>
            <a:ext cx="832227" cy="321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62" y="0"/>
                </a:moveTo>
                <a:lnTo>
                  <a:pt x="2038" y="0"/>
                </a:lnTo>
                <a:lnTo>
                  <a:pt x="1589" y="4753"/>
                </a:lnTo>
                <a:lnTo>
                  <a:pt x="1557" y="5133"/>
                </a:lnTo>
                <a:lnTo>
                  <a:pt x="0" y="21600"/>
                </a:lnTo>
                <a:lnTo>
                  <a:pt x="21600" y="21600"/>
                </a:lnTo>
                <a:lnTo>
                  <a:pt x="19562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object 12"/>
          <p:cNvSpPr/>
          <p:nvPr/>
        </p:nvSpPr>
        <p:spPr>
          <a:xfrm>
            <a:off x="3910395" y="4937221"/>
            <a:ext cx="416606" cy="57648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object 13"/>
          <p:cNvSpPr/>
          <p:nvPr/>
        </p:nvSpPr>
        <p:spPr>
          <a:xfrm>
            <a:off x="3892575" y="4234794"/>
            <a:ext cx="1416139" cy="2055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3437"/>
                </a:lnTo>
                <a:lnTo>
                  <a:pt x="272" y="3437"/>
                </a:lnTo>
                <a:lnTo>
                  <a:pt x="272" y="7382"/>
                </a:lnTo>
                <a:lnTo>
                  <a:pt x="6626" y="7382"/>
                </a:lnTo>
                <a:lnTo>
                  <a:pt x="6626" y="3437"/>
                </a:lnTo>
                <a:lnTo>
                  <a:pt x="16728" y="3437"/>
                </a:lnTo>
                <a:lnTo>
                  <a:pt x="16728" y="7988"/>
                </a:lnTo>
                <a:lnTo>
                  <a:pt x="0" y="798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object 14"/>
          <p:cNvSpPr/>
          <p:nvPr/>
        </p:nvSpPr>
        <p:spPr>
          <a:xfrm>
            <a:off x="15410209" y="4790330"/>
            <a:ext cx="1022158" cy="18847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" name="object 15"/>
          <p:cNvGrpSpPr/>
          <p:nvPr/>
        </p:nvGrpSpPr>
        <p:grpSpPr>
          <a:xfrm>
            <a:off x="15395905" y="4188300"/>
            <a:ext cx="1036460" cy="2375802"/>
            <a:chOff x="0" y="0"/>
            <a:chExt cx="1036459" cy="2375801"/>
          </a:xfrm>
        </p:grpSpPr>
        <p:sp>
          <p:nvSpPr>
            <p:cNvPr id="79" name="Shape"/>
            <p:cNvSpPr/>
            <p:nvPr/>
          </p:nvSpPr>
          <p:spPr>
            <a:xfrm>
              <a:off x="0" y="620876"/>
              <a:ext cx="1036460" cy="175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3358"/>
                  </a:lnTo>
                  <a:lnTo>
                    <a:pt x="1432" y="13358"/>
                  </a:lnTo>
                  <a:lnTo>
                    <a:pt x="1432" y="18924"/>
                  </a:lnTo>
                  <a:lnTo>
                    <a:pt x="14272" y="18924"/>
                  </a:lnTo>
                  <a:lnTo>
                    <a:pt x="1427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Shape"/>
            <p:cNvSpPr/>
            <p:nvPr/>
          </p:nvSpPr>
          <p:spPr>
            <a:xfrm>
              <a:off x="0" y="0"/>
              <a:ext cx="1036460" cy="60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26"/>
                  </a:moveTo>
                  <a:lnTo>
                    <a:pt x="18040" y="20626"/>
                  </a:lnTo>
                  <a:lnTo>
                    <a:pt x="18040" y="6123"/>
                  </a:lnTo>
                  <a:lnTo>
                    <a:pt x="14666" y="6123"/>
                  </a:lnTo>
                  <a:lnTo>
                    <a:pt x="14666" y="0"/>
                  </a:lnTo>
                  <a:lnTo>
                    <a:pt x="0" y="0"/>
                  </a:lnTo>
                  <a:lnTo>
                    <a:pt x="0" y="18038"/>
                  </a:lnTo>
                  <a:lnTo>
                    <a:pt x="298" y="18038"/>
                  </a:lnTo>
                  <a:lnTo>
                    <a:pt x="298" y="21600"/>
                  </a:lnTo>
                  <a:lnTo>
                    <a:pt x="21600" y="21600"/>
                  </a:lnTo>
                  <a:lnTo>
                    <a:pt x="21600" y="20626"/>
                  </a:lnTo>
                  <a:close/>
                </a:path>
              </a:pathLst>
            </a:cu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2" name="object 16"/>
          <p:cNvSpPr/>
          <p:nvPr/>
        </p:nvSpPr>
        <p:spPr>
          <a:xfrm>
            <a:off x="9944030" y="4207264"/>
            <a:ext cx="1584806" cy="229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0317" y="21600"/>
                </a:lnTo>
                <a:lnTo>
                  <a:pt x="20317" y="15559"/>
                </a:lnTo>
                <a:lnTo>
                  <a:pt x="21600" y="15559"/>
                </a:lnTo>
                <a:lnTo>
                  <a:pt x="21600" y="4913"/>
                </a:lnTo>
                <a:lnTo>
                  <a:pt x="12442" y="4913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object 17"/>
          <p:cNvSpPr/>
          <p:nvPr/>
        </p:nvSpPr>
        <p:spPr>
          <a:xfrm>
            <a:off x="16960735" y="4231911"/>
            <a:ext cx="1725297" cy="226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170"/>
                </a:moveTo>
                <a:lnTo>
                  <a:pt x="19853" y="1554"/>
                </a:lnTo>
                <a:lnTo>
                  <a:pt x="19853" y="0"/>
                </a:lnTo>
                <a:lnTo>
                  <a:pt x="1746" y="4265"/>
                </a:lnTo>
                <a:lnTo>
                  <a:pt x="1746" y="5527"/>
                </a:lnTo>
                <a:lnTo>
                  <a:pt x="0" y="591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17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object 18"/>
          <p:cNvSpPr/>
          <p:nvPr/>
        </p:nvSpPr>
        <p:spPr>
          <a:xfrm>
            <a:off x="7002329" y="4695852"/>
            <a:ext cx="1511692" cy="186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98" y="0"/>
                </a:moveTo>
                <a:lnTo>
                  <a:pt x="4411" y="976"/>
                </a:lnTo>
                <a:lnTo>
                  <a:pt x="4411" y="5689"/>
                </a:lnTo>
                <a:lnTo>
                  <a:pt x="0" y="682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778"/>
                </a:lnTo>
                <a:lnTo>
                  <a:pt x="14888" y="7681"/>
                </a:lnTo>
                <a:lnTo>
                  <a:pt x="14888" y="2317"/>
                </a:lnTo>
                <a:lnTo>
                  <a:pt x="9698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object 19"/>
          <p:cNvSpPr/>
          <p:nvPr/>
        </p:nvSpPr>
        <p:spPr>
          <a:xfrm>
            <a:off x="2011742" y="6292741"/>
            <a:ext cx="190488" cy="222035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object 20"/>
          <p:cNvSpPr/>
          <p:nvPr/>
        </p:nvSpPr>
        <p:spPr>
          <a:xfrm>
            <a:off x="5432678" y="6292741"/>
            <a:ext cx="3138235" cy="222035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object 21"/>
          <p:cNvSpPr/>
          <p:nvPr/>
        </p:nvSpPr>
        <p:spPr>
          <a:xfrm>
            <a:off x="9146203" y="6292739"/>
            <a:ext cx="3274713" cy="22203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object 22"/>
          <p:cNvSpPr/>
          <p:nvPr/>
        </p:nvSpPr>
        <p:spPr>
          <a:xfrm>
            <a:off x="12940904" y="6292739"/>
            <a:ext cx="597416" cy="22203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object 23"/>
          <p:cNvSpPr/>
          <p:nvPr/>
        </p:nvSpPr>
        <p:spPr>
          <a:xfrm>
            <a:off x="14910133" y="6292739"/>
            <a:ext cx="318219" cy="5395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object 24"/>
          <p:cNvSpPr/>
          <p:nvPr/>
        </p:nvSpPr>
        <p:spPr>
          <a:xfrm>
            <a:off x="15464643" y="6292739"/>
            <a:ext cx="2001103" cy="5395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object 25"/>
          <p:cNvSpPr/>
          <p:nvPr/>
        </p:nvSpPr>
        <p:spPr>
          <a:xfrm>
            <a:off x="18018897" y="6292739"/>
            <a:ext cx="2085202" cy="22203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object 26"/>
          <p:cNvSpPr/>
          <p:nvPr/>
        </p:nvSpPr>
        <p:spPr>
          <a:xfrm>
            <a:off x="16080736" y="6346692"/>
            <a:ext cx="1385010" cy="106612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object 27"/>
          <p:cNvSpPr/>
          <p:nvPr/>
        </p:nvSpPr>
        <p:spPr>
          <a:xfrm>
            <a:off x="16080736" y="6453301"/>
            <a:ext cx="1385010" cy="61466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object 28"/>
          <p:cNvSpPr/>
          <p:nvPr/>
        </p:nvSpPr>
        <p:spPr>
          <a:xfrm>
            <a:off x="14910133" y="6346692"/>
            <a:ext cx="173658" cy="106612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object 29"/>
          <p:cNvSpPr/>
          <p:nvPr/>
        </p:nvSpPr>
        <p:spPr>
          <a:xfrm>
            <a:off x="14910133" y="6453301"/>
            <a:ext cx="173658" cy="61466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object 30"/>
          <p:cNvSpPr/>
          <p:nvPr/>
        </p:nvSpPr>
        <p:spPr>
          <a:xfrm>
            <a:off x="9125052" y="5283053"/>
            <a:ext cx="920255" cy="123172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object 31"/>
          <p:cNvSpPr/>
          <p:nvPr/>
        </p:nvSpPr>
        <p:spPr>
          <a:xfrm>
            <a:off x="11206608" y="6049278"/>
            <a:ext cx="1214311" cy="45970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object 32"/>
          <p:cNvSpPr/>
          <p:nvPr/>
        </p:nvSpPr>
        <p:spPr>
          <a:xfrm>
            <a:off x="18437228" y="5568326"/>
            <a:ext cx="909284" cy="26546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" name="object 33"/>
          <p:cNvGrpSpPr/>
          <p:nvPr/>
        </p:nvGrpSpPr>
        <p:grpSpPr>
          <a:xfrm>
            <a:off x="18437226" y="5502000"/>
            <a:ext cx="909282" cy="1012775"/>
            <a:chOff x="0" y="0"/>
            <a:chExt cx="909281" cy="1012774"/>
          </a:xfrm>
        </p:grpSpPr>
        <p:sp>
          <p:nvSpPr>
            <p:cNvPr id="99" name="Square"/>
            <p:cNvSpPr/>
            <p:nvPr/>
          </p:nvSpPr>
          <p:spPr>
            <a:xfrm>
              <a:off x="-1" y="92875"/>
              <a:ext cx="909283" cy="919899"/>
            </a:xfrm>
            <a:prstGeom prst="rect">
              <a:avLst/>
            </a:pr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Rectangle"/>
            <p:cNvSpPr/>
            <p:nvPr/>
          </p:nvSpPr>
          <p:spPr>
            <a:xfrm>
              <a:off x="167792" y="-1"/>
              <a:ext cx="741489" cy="66333"/>
            </a:xfrm>
            <a:prstGeom prst="rect">
              <a:avLst/>
            </a:pr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2" name="object 34"/>
          <p:cNvSpPr/>
          <p:nvPr/>
        </p:nvSpPr>
        <p:spPr>
          <a:xfrm>
            <a:off x="5141162" y="5910586"/>
            <a:ext cx="1212153" cy="604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3565"/>
                </a:lnTo>
                <a:lnTo>
                  <a:pt x="5195" y="13565"/>
                </a:lnTo>
                <a:lnTo>
                  <a:pt x="5195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object 35"/>
          <p:cNvSpPr/>
          <p:nvPr/>
        </p:nvSpPr>
        <p:spPr>
          <a:xfrm>
            <a:off x="14815869" y="4790330"/>
            <a:ext cx="627558" cy="155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4197" y="21600"/>
                </a:lnTo>
                <a:lnTo>
                  <a:pt x="14197" y="15324"/>
                </a:lnTo>
                <a:lnTo>
                  <a:pt x="21600" y="15324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object 36"/>
          <p:cNvSpPr/>
          <p:nvPr/>
        </p:nvSpPr>
        <p:spPr>
          <a:xfrm>
            <a:off x="14815877" y="6346692"/>
            <a:ext cx="267917" cy="10661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object 37"/>
          <p:cNvSpPr/>
          <p:nvPr/>
        </p:nvSpPr>
        <p:spPr>
          <a:xfrm>
            <a:off x="14815869" y="6453308"/>
            <a:ext cx="267921" cy="66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988" y="21600"/>
                </a:lnTo>
                <a:lnTo>
                  <a:pt x="1988" y="18752"/>
                </a:lnTo>
                <a:lnTo>
                  <a:pt x="21600" y="18752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object 38"/>
          <p:cNvSpPr/>
          <p:nvPr/>
        </p:nvSpPr>
        <p:spPr>
          <a:xfrm>
            <a:off x="5219077" y="1507812"/>
            <a:ext cx="1486168" cy="5612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322"/>
                </a:moveTo>
                <a:lnTo>
                  <a:pt x="16311" y="4055"/>
                </a:lnTo>
                <a:lnTo>
                  <a:pt x="16311" y="2465"/>
                </a:lnTo>
                <a:lnTo>
                  <a:pt x="8850" y="2343"/>
                </a:lnTo>
                <a:lnTo>
                  <a:pt x="8850" y="1632"/>
                </a:lnTo>
                <a:lnTo>
                  <a:pt x="5973" y="1427"/>
                </a:lnTo>
                <a:lnTo>
                  <a:pt x="5973" y="205"/>
                </a:lnTo>
                <a:lnTo>
                  <a:pt x="0" y="0"/>
                </a:lnTo>
                <a:lnTo>
                  <a:pt x="0" y="3342"/>
                </a:lnTo>
                <a:lnTo>
                  <a:pt x="1" y="21600"/>
                </a:lnTo>
                <a:lnTo>
                  <a:pt x="21600" y="21600"/>
                </a:lnTo>
                <a:lnTo>
                  <a:pt x="21600" y="4322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object 39"/>
          <p:cNvSpPr/>
          <p:nvPr/>
        </p:nvSpPr>
        <p:spPr>
          <a:xfrm>
            <a:off x="11382603" y="3563295"/>
            <a:ext cx="1183793" cy="355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273"/>
                </a:moveTo>
                <a:lnTo>
                  <a:pt x="19546" y="3122"/>
                </a:lnTo>
                <a:lnTo>
                  <a:pt x="19546" y="1290"/>
                </a:lnTo>
                <a:lnTo>
                  <a:pt x="7562" y="0"/>
                </a:lnTo>
                <a:lnTo>
                  <a:pt x="7562" y="2239"/>
                </a:lnTo>
                <a:lnTo>
                  <a:pt x="3686" y="1953"/>
                </a:lnTo>
                <a:lnTo>
                  <a:pt x="0" y="3273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273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object 40"/>
          <p:cNvSpPr/>
          <p:nvPr/>
        </p:nvSpPr>
        <p:spPr>
          <a:xfrm>
            <a:off x="9996799" y="2215097"/>
            <a:ext cx="975491" cy="49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6" y="0"/>
                </a:moveTo>
                <a:lnTo>
                  <a:pt x="2247" y="2442"/>
                </a:lnTo>
                <a:lnTo>
                  <a:pt x="2247" y="3944"/>
                </a:lnTo>
                <a:lnTo>
                  <a:pt x="0" y="394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944"/>
                </a:lnTo>
                <a:lnTo>
                  <a:pt x="19355" y="3944"/>
                </a:lnTo>
                <a:lnTo>
                  <a:pt x="19355" y="2442"/>
                </a:lnTo>
                <a:lnTo>
                  <a:pt x="10586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object 41"/>
          <p:cNvSpPr/>
          <p:nvPr/>
        </p:nvSpPr>
        <p:spPr>
          <a:xfrm>
            <a:off x="0" y="4296383"/>
            <a:ext cx="32843" cy="282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55"/>
                </a:lnTo>
                <a:lnTo>
                  <a:pt x="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object 42"/>
          <p:cNvSpPr/>
          <p:nvPr/>
        </p:nvSpPr>
        <p:spPr>
          <a:xfrm>
            <a:off x="18843231" y="2494344"/>
            <a:ext cx="1016980" cy="4625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96" y="0"/>
                </a:moveTo>
                <a:lnTo>
                  <a:pt x="2696" y="3522"/>
                </a:lnTo>
                <a:lnTo>
                  <a:pt x="0" y="35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522"/>
                </a:lnTo>
                <a:lnTo>
                  <a:pt x="18904" y="3522"/>
                </a:lnTo>
                <a:lnTo>
                  <a:pt x="18904" y="732"/>
                </a:lnTo>
                <a:lnTo>
                  <a:pt x="2696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object 43"/>
          <p:cNvSpPr/>
          <p:nvPr/>
        </p:nvSpPr>
        <p:spPr>
          <a:xfrm>
            <a:off x="8957750" y="4167725"/>
            <a:ext cx="854849" cy="2686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0" y="0"/>
                </a:moveTo>
                <a:lnTo>
                  <a:pt x="2956" y="0"/>
                </a:lnTo>
                <a:lnTo>
                  <a:pt x="2956" y="5775"/>
                </a:lnTo>
                <a:lnTo>
                  <a:pt x="0" y="697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366"/>
                </a:lnTo>
                <a:lnTo>
                  <a:pt x="15430" y="6868"/>
                </a:lnTo>
                <a:lnTo>
                  <a:pt x="1543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object 44"/>
          <p:cNvSpPr/>
          <p:nvPr/>
        </p:nvSpPr>
        <p:spPr>
          <a:xfrm>
            <a:off x="12811683" y="1950635"/>
            <a:ext cx="957809" cy="390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3635"/>
                </a:moveTo>
                <a:lnTo>
                  <a:pt x="19396" y="13635"/>
                </a:lnTo>
                <a:lnTo>
                  <a:pt x="19396" y="11349"/>
                </a:lnTo>
                <a:lnTo>
                  <a:pt x="17859" y="11349"/>
                </a:lnTo>
                <a:lnTo>
                  <a:pt x="17859" y="6147"/>
                </a:lnTo>
                <a:lnTo>
                  <a:pt x="11290" y="6147"/>
                </a:lnTo>
                <a:lnTo>
                  <a:pt x="11290" y="0"/>
                </a:lnTo>
                <a:lnTo>
                  <a:pt x="10311" y="0"/>
                </a:lnTo>
                <a:lnTo>
                  <a:pt x="10311" y="6147"/>
                </a:lnTo>
                <a:lnTo>
                  <a:pt x="3741" y="6147"/>
                </a:lnTo>
                <a:lnTo>
                  <a:pt x="3741" y="11349"/>
                </a:lnTo>
                <a:lnTo>
                  <a:pt x="2204" y="11349"/>
                </a:lnTo>
                <a:lnTo>
                  <a:pt x="2204" y="13635"/>
                </a:lnTo>
                <a:lnTo>
                  <a:pt x="0" y="1363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635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object 45"/>
          <p:cNvSpPr/>
          <p:nvPr/>
        </p:nvSpPr>
        <p:spPr>
          <a:xfrm>
            <a:off x="6982041" y="4472716"/>
            <a:ext cx="1800937" cy="264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527"/>
                </a:moveTo>
                <a:lnTo>
                  <a:pt x="12722" y="9527"/>
                </a:lnTo>
                <a:lnTo>
                  <a:pt x="12722" y="6916"/>
                </a:lnTo>
                <a:lnTo>
                  <a:pt x="10425" y="6916"/>
                </a:lnTo>
                <a:lnTo>
                  <a:pt x="10425" y="0"/>
                </a:lnTo>
                <a:lnTo>
                  <a:pt x="1323" y="0"/>
                </a:lnTo>
                <a:lnTo>
                  <a:pt x="1323" y="6916"/>
                </a:lnTo>
                <a:lnTo>
                  <a:pt x="0" y="6916"/>
                </a:lnTo>
                <a:lnTo>
                  <a:pt x="0" y="19843"/>
                </a:lnTo>
                <a:lnTo>
                  <a:pt x="4453" y="19843"/>
                </a:lnTo>
                <a:lnTo>
                  <a:pt x="4453" y="21600"/>
                </a:lnTo>
                <a:lnTo>
                  <a:pt x="21600" y="21600"/>
                </a:lnTo>
                <a:lnTo>
                  <a:pt x="21600" y="9527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object 46"/>
          <p:cNvSpPr/>
          <p:nvPr/>
        </p:nvSpPr>
        <p:spPr>
          <a:xfrm>
            <a:off x="17825135" y="5433509"/>
            <a:ext cx="852145" cy="1355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49"/>
                </a:moveTo>
                <a:lnTo>
                  <a:pt x="19768" y="2149"/>
                </a:lnTo>
                <a:lnTo>
                  <a:pt x="19768" y="0"/>
                </a:lnTo>
                <a:lnTo>
                  <a:pt x="1833" y="0"/>
                </a:lnTo>
                <a:lnTo>
                  <a:pt x="1833" y="2149"/>
                </a:lnTo>
                <a:lnTo>
                  <a:pt x="0" y="214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49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object 47"/>
          <p:cNvSpPr/>
          <p:nvPr/>
        </p:nvSpPr>
        <p:spPr>
          <a:xfrm>
            <a:off x="18228986" y="5243936"/>
            <a:ext cx="270383" cy="12342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object 48"/>
          <p:cNvSpPr/>
          <p:nvPr/>
        </p:nvSpPr>
        <p:spPr>
          <a:xfrm>
            <a:off x="17957674" y="5243936"/>
            <a:ext cx="587122" cy="202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074" y="11507"/>
                </a:lnTo>
                <a:lnTo>
                  <a:pt x="5836" y="11507"/>
                </a:lnTo>
                <a:lnTo>
                  <a:pt x="5836" y="0"/>
                </a:lnTo>
                <a:lnTo>
                  <a:pt x="1672" y="0"/>
                </a:lnTo>
                <a:lnTo>
                  <a:pt x="1672" y="11507"/>
                </a:lnTo>
                <a:lnTo>
                  <a:pt x="526" y="11507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object 49"/>
          <p:cNvSpPr/>
          <p:nvPr/>
        </p:nvSpPr>
        <p:spPr>
          <a:xfrm>
            <a:off x="15297951" y="5077731"/>
            <a:ext cx="2348904" cy="2042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108" y="0"/>
                </a:lnTo>
                <a:lnTo>
                  <a:pt x="16108" y="3224"/>
                </a:lnTo>
                <a:lnTo>
                  <a:pt x="0" y="3224"/>
                </a:lnTo>
                <a:lnTo>
                  <a:pt x="0" y="8639"/>
                </a:lnTo>
                <a:lnTo>
                  <a:pt x="1533" y="8639"/>
                </a:lnTo>
                <a:lnTo>
                  <a:pt x="1533" y="13422"/>
                </a:lnTo>
                <a:lnTo>
                  <a:pt x="7198" y="13422"/>
                </a:lnTo>
                <a:lnTo>
                  <a:pt x="7198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object 50"/>
          <p:cNvSpPr/>
          <p:nvPr/>
        </p:nvSpPr>
        <p:spPr>
          <a:xfrm>
            <a:off x="5528969" y="6689325"/>
            <a:ext cx="1704772" cy="278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7507" y="21600"/>
                </a:lnTo>
                <a:lnTo>
                  <a:pt x="17507" y="16664"/>
                </a:lnTo>
                <a:lnTo>
                  <a:pt x="21600" y="16664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object 51"/>
          <p:cNvSpPr/>
          <p:nvPr/>
        </p:nvSpPr>
        <p:spPr>
          <a:xfrm>
            <a:off x="5308713" y="6514775"/>
            <a:ext cx="1925028" cy="174549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object 52"/>
          <p:cNvSpPr/>
          <p:nvPr/>
        </p:nvSpPr>
        <p:spPr>
          <a:xfrm>
            <a:off x="16080736" y="6514768"/>
            <a:ext cx="4023365" cy="96159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object 53"/>
          <p:cNvSpPr/>
          <p:nvPr/>
        </p:nvSpPr>
        <p:spPr>
          <a:xfrm>
            <a:off x="7712309" y="6514769"/>
            <a:ext cx="4109407" cy="174544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object 54"/>
          <p:cNvSpPr/>
          <p:nvPr/>
        </p:nvSpPr>
        <p:spPr>
          <a:xfrm>
            <a:off x="5528981" y="6968250"/>
            <a:ext cx="1381742" cy="454160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object 55"/>
          <p:cNvSpPr/>
          <p:nvPr/>
        </p:nvSpPr>
        <p:spPr>
          <a:xfrm>
            <a:off x="7712309" y="6968250"/>
            <a:ext cx="4109407" cy="454160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object 56"/>
          <p:cNvSpPr/>
          <p:nvPr/>
        </p:nvSpPr>
        <p:spPr>
          <a:xfrm>
            <a:off x="7712309" y="6689312"/>
            <a:ext cx="4109407" cy="278939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object 57"/>
          <p:cNvSpPr/>
          <p:nvPr/>
        </p:nvSpPr>
        <p:spPr>
          <a:xfrm>
            <a:off x="0" y="6514768"/>
            <a:ext cx="887507" cy="96159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object 58"/>
          <p:cNvSpPr/>
          <p:nvPr/>
        </p:nvSpPr>
        <p:spPr>
          <a:xfrm>
            <a:off x="13908692" y="6514768"/>
            <a:ext cx="1175102" cy="96159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object 59"/>
          <p:cNvSpPr/>
          <p:nvPr/>
        </p:nvSpPr>
        <p:spPr>
          <a:xfrm>
            <a:off x="5528969" y="7422419"/>
            <a:ext cx="1704772" cy="4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017"/>
                </a:moveTo>
                <a:lnTo>
                  <a:pt x="17507" y="9017"/>
                </a:lnTo>
                <a:lnTo>
                  <a:pt x="17507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017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object 60"/>
          <p:cNvSpPr/>
          <p:nvPr/>
        </p:nvSpPr>
        <p:spPr>
          <a:xfrm>
            <a:off x="5528969" y="7422419"/>
            <a:ext cx="5933834" cy="5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7948" y="0"/>
                </a:lnTo>
                <a:lnTo>
                  <a:pt x="7948" y="19134"/>
                </a:lnTo>
                <a:lnTo>
                  <a:pt x="0" y="1913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object 61"/>
          <p:cNvSpPr/>
          <p:nvPr/>
        </p:nvSpPr>
        <p:spPr>
          <a:xfrm>
            <a:off x="2202229" y="5032571"/>
            <a:ext cx="820573" cy="1330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5097" y="0"/>
                </a:lnTo>
                <a:lnTo>
                  <a:pt x="5097" y="1275"/>
                </a:lnTo>
                <a:lnTo>
                  <a:pt x="0" y="1275"/>
                </a:lnTo>
                <a:lnTo>
                  <a:pt x="0" y="21600"/>
                </a:lnTo>
                <a:lnTo>
                  <a:pt x="12120" y="21600"/>
                </a:lnTo>
                <a:lnTo>
                  <a:pt x="12120" y="9950"/>
                </a:lnTo>
                <a:lnTo>
                  <a:pt x="21600" y="9950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object 62"/>
          <p:cNvSpPr/>
          <p:nvPr/>
        </p:nvSpPr>
        <p:spPr>
          <a:xfrm>
            <a:off x="14168899" y="5520040"/>
            <a:ext cx="741236" cy="1127394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object 63"/>
          <p:cNvSpPr/>
          <p:nvPr/>
        </p:nvSpPr>
        <p:spPr>
          <a:xfrm>
            <a:off x="8570920" y="6271614"/>
            <a:ext cx="575285" cy="36473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object 64"/>
          <p:cNvSpPr/>
          <p:nvPr/>
        </p:nvSpPr>
        <p:spPr>
          <a:xfrm>
            <a:off x="13908692" y="5862661"/>
            <a:ext cx="404031" cy="89526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object 65"/>
          <p:cNvSpPr/>
          <p:nvPr/>
        </p:nvSpPr>
        <p:spPr>
          <a:xfrm>
            <a:off x="17465744" y="5973214"/>
            <a:ext cx="553154" cy="762660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object 66"/>
          <p:cNvSpPr/>
          <p:nvPr/>
        </p:nvSpPr>
        <p:spPr>
          <a:xfrm>
            <a:off x="18605276" y="6574632"/>
            <a:ext cx="442499" cy="9854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6" name="object 67"/>
          <p:cNvGrpSpPr/>
          <p:nvPr/>
        </p:nvGrpSpPr>
        <p:grpSpPr>
          <a:xfrm>
            <a:off x="16072845" y="3120045"/>
            <a:ext cx="919086" cy="4549400"/>
            <a:chOff x="0" y="0"/>
            <a:chExt cx="919084" cy="4549399"/>
          </a:xfrm>
        </p:grpSpPr>
        <p:sp>
          <p:nvSpPr>
            <p:cNvPr id="135" name="object 68"/>
            <p:cNvSpPr/>
            <p:nvPr/>
          </p:nvSpPr>
          <p:spPr>
            <a:xfrm>
              <a:off x="0" y="0"/>
              <a:ext cx="919086" cy="454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lnTo>
                    <a:pt x="9702" y="8"/>
                  </a:lnTo>
                  <a:lnTo>
                    <a:pt x="8638" y="33"/>
                  </a:lnTo>
                  <a:lnTo>
                    <a:pt x="7642" y="74"/>
                  </a:lnTo>
                  <a:lnTo>
                    <a:pt x="6751" y="132"/>
                  </a:lnTo>
                  <a:lnTo>
                    <a:pt x="5416" y="298"/>
                  </a:lnTo>
                  <a:lnTo>
                    <a:pt x="4910" y="529"/>
                  </a:lnTo>
                  <a:lnTo>
                    <a:pt x="4910" y="1734"/>
                  </a:lnTo>
                  <a:lnTo>
                    <a:pt x="3970" y="1807"/>
                  </a:lnTo>
                  <a:lnTo>
                    <a:pt x="3247" y="1895"/>
                  </a:lnTo>
                  <a:lnTo>
                    <a:pt x="2783" y="1997"/>
                  </a:lnTo>
                  <a:lnTo>
                    <a:pt x="2619" y="2114"/>
                  </a:lnTo>
                  <a:lnTo>
                    <a:pt x="2619" y="3628"/>
                  </a:lnTo>
                  <a:lnTo>
                    <a:pt x="1536" y="3681"/>
                  </a:lnTo>
                  <a:lnTo>
                    <a:pt x="710" y="3744"/>
                  </a:lnTo>
                  <a:lnTo>
                    <a:pt x="185" y="3816"/>
                  </a:lnTo>
                  <a:lnTo>
                    <a:pt x="0" y="389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98"/>
                  </a:lnTo>
                  <a:lnTo>
                    <a:pt x="21415" y="3816"/>
                  </a:lnTo>
                  <a:lnTo>
                    <a:pt x="20890" y="3744"/>
                  </a:lnTo>
                  <a:lnTo>
                    <a:pt x="20064" y="3681"/>
                  </a:lnTo>
                  <a:lnTo>
                    <a:pt x="18982" y="3628"/>
                  </a:lnTo>
                  <a:lnTo>
                    <a:pt x="18982" y="2114"/>
                  </a:lnTo>
                  <a:lnTo>
                    <a:pt x="18819" y="1997"/>
                  </a:lnTo>
                  <a:lnTo>
                    <a:pt x="18355" y="1895"/>
                  </a:lnTo>
                  <a:lnTo>
                    <a:pt x="17633" y="1807"/>
                  </a:lnTo>
                  <a:lnTo>
                    <a:pt x="16692" y="1734"/>
                  </a:lnTo>
                  <a:lnTo>
                    <a:pt x="16692" y="529"/>
                  </a:lnTo>
                  <a:lnTo>
                    <a:pt x="16185" y="298"/>
                  </a:lnTo>
                  <a:lnTo>
                    <a:pt x="14851" y="132"/>
                  </a:lnTo>
                  <a:lnTo>
                    <a:pt x="13959" y="74"/>
                  </a:lnTo>
                  <a:lnTo>
                    <a:pt x="12964" y="33"/>
                  </a:lnTo>
                  <a:lnTo>
                    <a:pt x="11900" y="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6" name="object 69"/>
            <p:cNvGrpSpPr/>
            <p:nvPr/>
          </p:nvGrpSpPr>
          <p:grpSpPr>
            <a:xfrm>
              <a:off x="43759" y="68841"/>
              <a:ext cx="823355" cy="4128452"/>
              <a:chOff x="0" y="0"/>
              <a:chExt cx="823353" cy="4128452"/>
            </a:xfrm>
          </p:grpSpPr>
          <p:sp>
            <p:nvSpPr>
              <p:cNvPr id="136" name="Rectangle"/>
              <p:cNvSpPr/>
              <p:nvPr/>
            </p:nvSpPr>
            <p:spPr>
              <a:xfrm>
                <a:off x="0" y="3843236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0" y="3505911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" name="Rectangle"/>
              <p:cNvSpPr/>
              <p:nvPr/>
            </p:nvSpPr>
            <p:spPr>
              <a:xfrm>
                <a:off x="0" y="3375215"/>
                <a:ext cx="55728" cy="7847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0" y="1144270"/>
                <a:ext cx="55728" cy="2580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Rectangle"/>
              <p:cNvSpPr/>
              <p:nvPr/>
            </p:nvSpPr>
            <p:spPr>
              <a:xfrm>
                <a:off x="0" y="806881"/>
                <a:ext cx="55728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109677" y="3505911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Rectangle"/>
              <p:cNvSpPr/>
              <p:nvPr/>
            </p:nvSpPr>
            <p:spPr>
              <a:xfrm>
                <a:off x="109677" y="3375215"/>
                <a:ext cx="55665" cy="7847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144932" y="1481658"/>
                <a:ext cx="20410" cy="9263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" name="Rectangle"/>
              <p:cNvSpPr/>
              <p:nvPr/>
            </p:nvSpPr>
            <p:spPr>
              <a:xfrm>
                <a:off x="109677" y="1144270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109677" y="806881"/>
                <a:ext cx="55665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Rectangle"/>
              <p:cNvSpPr/>
              <p:nvPr/>
            </p:nvSpPr>
            <p:spPr>
              <a:xfrm>
                <a:off x="109677" y="354760"/>
                <a:ext cx="55665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" name="Rectangle"/>
              <p:cNvSpPr/>
              <p:nvPr/>
            </p:nvSpPr>
            <p:spPr>
              <a:xfrm>
                <a:off x="219341" y="3505911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Rectangle"/>
              <p:cNvSpPr/>
              <p:nvPr/>
            </p:nvSpPr>
            <p:spPr>
              <a:xfrm>
                <a:off x="219341" y="3375215"/>
                <a:ext cx="55665" cy="7847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219341" y="1481658"/>
                <a:ext cx="55665" cy="9263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Rectangle"/>
              <p:cNvSpPr/>
              <p:nvPr/>
            </p:nvSpPr>
            <p:spPr>
              <a:xfrm>
                <a:off x="219341" y="1144270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219341" y="806881"/>
                <a:ext cx="55665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Rectangle"/>
              <p:cNvSpPr/>
              <p:nvPr/>
            </p:nvSpPr>
            <p:spPr>
              <a:xfrm>
                <a:off x="219341" y="354760"/>
                <a:ext cx="55665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219341" y="0"/>
                <a:ext cx="55665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4" name="Rectangle"/>
              <p:cNvSpPr/>
              <p:nvPr/>
            </p:nvSpPr>
            <p:spPr>
              <a:xfrm>
                <a:off x="328942" y="350591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328942" y="3276308"/>
                <a:ext cx="55729" cy="17738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Rectangle"/>
              <p:cNvSpPr/>
              <p:nvPr/>
            </p:nvSpPr>
            <p:spPr>
              <a:xfrm>
                <a:off x="328942" y="2831147"/>
                <a:ext cx="55729" cy="1386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328942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Rectangle"/>
              <p:cNvSpPr/>
              <p:nvPr/>
            </p:nvSpPr>
            <p:spPr>
              <a:xfrm>
                <a:off x="328942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28942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0" name="Rectangle"/>
              <p:cNvSpPr/>
              <p:nvPr/>
            </p:nvSpPr>
            <p:spPr>
              <a:xfrm>
                <a:off x="328942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28942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Rectangle"/>
              <p:cNvSpPr/>
              <p:nvPr/>
            </p:nvSpPr>
            <p:spPr>
              <a:xfrm>
                <a:off x="328942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328942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328955" y="0"/>
                <a:ext cx="55729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438683" y="350591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Rectangle"/>
              <p:cNvSpPr/>
              <p:nvPr/>
            </p:nvSpPr>
            <p:spPr>
              <a:xfrm>
                <a:off x="438683" y="3276308"/>
                <a:ext cx="55729" cy="17738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438683" y="2831147"/>
                <a:ext cx="55729" cy="1386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Rectangle"/>
              <p:cNvSpPr/>
              <p:nvPr/>
            </p:nvSpPr>
            <p:spPr>
              <a:xfrm>
                <a:off x="438683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438683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438683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438683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2" name="Rectangle"/>
              <p:cNvSpPr/>
              <p:nvPr/>
            </p:nvSpPr>
            <p:spPr>
              <a:xfrm>
                <a:off x="438683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438683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4" name="Rectangle"/>
              <p:cNvSpPr/>
              <p:nvPr/>
            </p:nvSpPr>
            <p:spPr>
              <a:xfrm>
                <a:off x="438683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438683" y="0"/>
                <a:ext cx="55729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6" name="Rectangle"/>
              <p:cNvSpPr/>
              <p:nvPr/>
            </p:nvSpPr>
            <p:spPr>
              <a:xfrm>
                <a:off x="548347" y="350591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548347" y="3276308"/>
                <a:ext cx="55729" cy="17738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548347" y="2831147"/>
                <a:ext cx="55729" cy="1386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548347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0" name="Rectangle"/>
              <p:cNvSpPr/>
              <p:nvPr/>
            </p:nvSpPr>
            <p:spPr>
              <a:xfrm>
                <a:off x="548347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548347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2" name="Rectangle"/>
              <p:cNvSpPr/>
              <p:nvPr/>
            </p:nvSpPr>
            <p:spPr>
              <a:xfrm>
                <a:off x="548347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3" name="Rectangle"/>
              <p:cNvSpPr/>
              <p:nvPr/>
            </p:nvSpPr>
            <p:spPr>
              <a:xfrm>
                <a:off x="548347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4" name="Rectangle"/>
              <p:cNvSpPr/>
              <p:nvPr/>
            </p:nvSpPr>
            <p:spPr>
              <a:xfrm>
                <a:off x="548347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548347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6" name="Rectangle"/>
              <p:cNvSpPr/>
              <p:nvPr/>
            </p:nvSpPr>
            <p:spPr>
              <a:xfrm>
                <a:off x="548347" y="0"/>
                <a:ext cx="55729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7" name="Rectangle"/>
              <p:cNvSpPr/>
              <p:nvPr/>
            </p:nvSpPr>
            <p:spPr>
              <a:xfrm>
                <a:off x="658012" y="350591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658012" y="3276308"/>
                <a:ext cx="55729" cy="17738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658012" y="2831147"/>
                <a:ext cx="55729" cy="1386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658012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Rectangle"/>
              <p:cNvSpPr/>
              <p:nvPr/>
            </p:nvSpPr>
            <p:spPr>
              <a:xfrm>
                <a:off x="658012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658012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658012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658012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658012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6" name="Rectangle"/>
              <p:cNvSpPr/>
              <p:nvPr/>
            </p:nvSpPr>
            <p:spPr>
              <a:xfrm>
                <a:off x="658012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767626" y="3505911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767626" y="3276308"/>
                <a:ext cx="55728" cy="17738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767626" y="2831147"/>
                <a:ext cx="55728" cy="1386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0" name="Rectangle"/>
              <p:cNvSpPr/>
              <p:nvPr/>
            </p:nvSpPr>
            <p:spPr>
              <a:xfrm>
                <a:off x="767626" y="2493695"/>
                <a:ext cx="55728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767626" y="2156371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Rectangle"/>
              <p:cNvSpPr/>
              <p:nvPr/>
            </p:nvSpPr>
            <p:spPr>
              <a:xfrm>
                <a:off x="767626" y="1818982"/>
                <a:ext cx="55728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Rectangle"/>
              <p:cNvSpPr/>
              <p:nvPr/>
            </p:nvSpPr>
            <p:spPr>
              <a:xfrm>
                <a:off x="767626" y="1481658"/>
                <a:ext cx="55728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4" name="Rectangle"/>
              <p:cNvSpPr/>
              <p:nvPr/>
            </p:nvSpPr>
            <p:spPr>
              <a:xfrm>
                <a:off x="767626" y="1144270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Rectangle"/>
              <p:cNvSpPr/>
              <p:nvPr/>
            </p:nvSpPr>
            <p:spPr>
              <a:xfrm>
                <a:off x="767626" y="806881"/>
                <a:ext cx="55728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5" name="object 70"/>
            <p:cNvGrpSpPr/>
            <p:nvPr/>
          </p:nvGrpSpPr>
          <p:grpSpPr>
            <a:xfrm>
              <a:off x="43759" y="3912078"/>
              <a:ext cx="823355" cy="285217"/>
              <a:chOff x="0" y="0"/>
              <a:chExt cx="823353" cy="285215"/>
            </a:xfrm>
          </p:grpSpPr>
          <p:sp>
            <p:nvSpPr>
              <p:cNvPr id="207" name="Rectangle"/>
              <p:cNvSpPr/>
              <p:nvPr/>
            </p:nvSpPr>
            <p:spPr>
              <a:xfrm>
                <a:off x="0" y="0"/>
                <a:ext cx="55728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" name="Rectangle"/>
              <p:cNvSpPr/>
              <p:nvPr/>
            </p:nvSpPr>
            <p:spPr>
              <a:xfrm>
                <a:off x="109677" y="0"/>
                <a:ext cx="55665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Rectangle"/>
              <p:cNvSpPr/>
              <p:nvPr/>
            </p:nvSpPr>
            <p:spPr>
              <a:xfrm>
                <a:off x="219341" y="0"/>
                <a:ext cx="55665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Rectangle"/>
              <p:cNvSpPr/>
              <p:nvPr/>
            </p:nvSpPr>
            <p:spPr>
              <a:xfrm>
                <a:off x="328942" y="0"/>
                <a:ext cx="55729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Rectangle"/>
              <p:cNvSpPr/>
              <p:nvPr/>
            </p:nvSpPr>
            <p:spPr>
              <a:xfrm>
                <a:off x="438683" y="0"/>
                <a:ext cx="55729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Rectangle"/>
              <p:cNvSpPr/>
              <p:nvPr/>
            </p:nvSpPr>
            <p:spPr>
              <a:xfrm>
                <a:off x="548347" y="0"/>
                <a:ext cx="55729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658012" y="0"/>
                <a:ext cx="55729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767626" y="0"/>
                <a:ext cx="55728" cy="28521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17" name="object 71"/>
          <p:cNvSpPr/>
          <p:nvPr/>
        </p:nvSpPr>
        <p:spPr>
          <a:xfrm>
            <a:off x="887506" y="7119945"/>
            <a:ext cx="855590" cy="545436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7" name="object 72"/>
          <p:cNvGrpSpPr/>
          <p:nvPr/>
        </p:nvGrpSpPr>
        <p:grpSpPr>
          <a:xfrm>
            <a:off x="5461533" y="1629390"/>
            <a:ext cx="1519214" cy="5868963"/>
            <a:chOff x="0" y="0"/>
            <a:chExt cx="1519213" cy="5868961"/>
          </a:xfrm>
        </p:grpSpPr>
        <p:sp>
          <p:nvSpPr>
            <p:cNvPr id="218" name="object 73"/>
            <p:cNvSpPr/>
            <p:nvPr/>
          </p:nvSpPr>
          <p:spPr>
            <a:xfrm>
              <a:off x="0" y="0"/>
              <a:ext cx="1519214" cy="586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384" y="3512"/>
                  </a:lnTo>
                  <a:lnTo>
                    <a:pt x="15369" y="3512"/>
                  </a:lnTo>
                  <a:lnTo>
                    <a:pt x="15369" y="2866"/>
                  </a:lnTo>
                  <a:lnTo>
                    <a:pt x="12041" y="2866"/>
                  </a:lnTo>
                  <a:lnTo>
                    <a:pt x="11539" y="1415"/>
                  </a:lnTo>
                  <a:lnTo>
                    <a:pt x="11615" y="1415"/>
                  </a:lnTo>
                  <a:lnTo>
                    <a:pt x="11561" y="1302"/>
                  </a:lnTo>
                  <a:lnTo>
                    <a:pt x="11548" y="1274"/>
                  </a:lnTo>
                  <a:lnTo>
                    <a:pt x="11461" y="1253"/>
                  </a:lnTo>
                  <a:lnTo>
                    <a:pt x="11067" y="1253"/>
                  </a:lnTo>
                  <a:lnTo>
                    <a:pt x="10958" y="0"/>
                  </a:lnTo>
                  <a:lnTo>
                    <a:pt x="10642" y="0"/>
                  </a:lnTo>
                  <a:lnTo>
                    <a:pt x="10534" y="1253"/>
                  </a:lnTo>
                  <a:lnTo>
                    <a:pt x="10142" y="1253"/>
                  </a:lnTo>
                  <a:lnTo>
                    <a:pt x="10055" y="1274"/>
                  </a:lnTo>
                  <a:lnTo>
                    <a:pt x="10041" y="1302"/>
                  </a:lnTo>
                  <a:lnTo>
                    <a:pt x="9987" y="1415"/>
                  </a:lnTo>
                  <a:lnTo>
                    <a:pt x="10062" y="1415"/>
                  </a:lnTo>
                  <a:lnTo>
                    <a:pt x="9559" y="2866"/>
                  </a:lnTo>
                  <a:lnTo>
                    <a:pt x="6232" y="2866"/>
                  </a:lnTo>
                  <a:lnTo>
                    <a:pt x="6232" y="3512"/>
                  </a:lnTo>
                  <a:lnTo>
                    <a:pt x="4216" y="3512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4" name="object 74"/>
            <p:cNvGrpSpPr/>
            <p:nvPr/>
          </p:nvGrpSpPr>
          <p:grpSpPr>
            <a:xfrm>
              <a:off x="122314" y="1132013"/>
              <a:ext cx="1273861" cy="4192690"/>
              <a:chOff x="0" y="0"/>
              <a:chExt cx="1273860" cy="4192689"/>
            </a:xfrm>
          </p:grpSpPr>
          <p:sp>
            <p:nvSpPr>
              <p:cNvPr id="219" name="Shape"/>
              <p:cNvSpPr/>
              <p:nvPr/>
            </p:nvSpPr>
            <p:spPr>
              <a:xfrm>
                <a:off x="250647" y="0"/>
                <a:ext cx="772618" cy="385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282"/>
                    </a:moveTo>
                    <a:lnTo>
                      <a:pt x="21576" y="6175"/>
                    </a:lnTo>
                    <a:lnTo>
                      <a:pt x="66" y="0"/>
                    </a:lnTo>
                    <a:lnTo>
                      <a:pt x="0" y="21600"/>
                    </a:lnTo>
                    <a:lnTo>
                      <a:pt x="21600" y="1528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0" name="Shape"/>
              <p:cNvSpPr/>
              <p:nvPr/>
            </p:nvSpPr>
            <p:spPr>
              <a:xfrm>
                <a:off x="240169" y="172872"/>
                <a:ext cx="793510" cy="38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303"/>
                    </a:moveTo>
                    <a:lnTo>
                      <a:pt x="21575" y="6297"/>
                    </a:lnTo>
                    <a:lnTo>
                      <a:pt x="62" y="0"/>
                    </a:lnTo>
                    <a:lnTo>
                      <a:pt x="0" y="21600"/>
                    </a:lnTo>
                    <a:lnTo>
                      <a:pt x="21600" y="1530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1" name="Shape"/>
              <p:cNvSpPr/>
              <p:nvPr/>
            </p:nvSpPr>
            <p:spPr>
              <a:xfrm>
                <a:off x="229754" y="345998"/>
                <a:ext cx="814466" cy="38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313"/>
                    </a:moveTo>
                    <a:lnTo>
                      <a:pt x="21575" y="6322"/>
                    </a:lnTo>
                    <a:lnTo>
                      <a:pt x="62" y="0"/>
                    </a:lnTo>
                    <a:lnTo>
                      <a:pt x="0" y="21600"/>
                    </a:lnTo>
                    <a:lnTo>
                      <a:pt x="21600" y="1531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2" name="Shape"/>
              <p:cNvSpPr/>
              <p:nvPr/>
            </p:nvSpPr>
            <p:spPr>
              <a:xfrm>
                <a:off x="219214" y="518820"/>
                <a:ext cx="835369" cy="39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159"/>
                    </a:moveTo>
                    <a:lnTo>
                      <a:pt x="21576" y="6476"/>
                    </a:lnTo>
                    <a:lnTo>
                      <a:pt x="64" y="0"/>
                    </a:lnTo>
                    <a:lnTo>
                      <a:pt x="0" y="21600"/>
                    </a:lnTo>
                    <a:lnTo>
                      <a:pt x="21600" y="1515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3" name="Shape"/>
              <p:cNvSpPr/>
              <p:nvPr/>
            </p:nvSpPr>
            <p:spPr>
              <a:xfrm>
                <a:off x="208788" y="691832"/>
                <a:ext cx="856209" cy="39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199"/>
                    </a:moveTo>
                    <a:lnTo>
                      <a:pt x="21577" y="6436"/>
                    </a:lnTo>
                    <a:lnTo>
                      <a:pt x="59" y="0"/>
                    </a:lnTo>
                    <a:lnTo>
                      <a:pt x="0" y="21600"/>
                    </a:lnTo>
                    <a:lnTo>
                      <a:pt x="21600" y="1519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4" name="Shape"/>
              <p:cNvSpPr/>
              <p:nvPr/>
            </p:nvSpPr>
            <p:spPr>
              <a:xfrm>
                <a:off x="198436" y="864958"/>
                <a:ext cx="877102" cy="39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125"/>
                    </a:moveTo>
                    <a:lnTo>
                      <a:pt x="21577" y="6406"/>
                    </a:lnTo>
                    <a:lnTo>
                      <a:pt x="58" y="0"/>
                    </a:lnTo>
                    <a:lnTo>
                      <a:pt x="0" y="21600"/>
                    </a:lnTo>
                    <a:lnTo>
                      <a:pt x="21600" y="15125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5" name="Shape"/>
              <p:cNvSpPr/>
              <p:nvPr/>
            </p:nvSpPr>
            <p:spPr>
              <a:xfrm>
                <a:off x="187896" y="1037831"/>
                <a:ext cx="898005" cy="39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024"/>
                    </a:moveTo>
                    <a:lnTo>
                      <a:pt x="21578" y="6548"/>
                    </a:lnTo>
                    <a:lnTo>
                      <a:pt x="59" y="0"/>
                    </a:lnTo>
                    <a:lnTo>
                      <a:pt x="0" y="21600"/>
                    </a:lnTo>
                    <a:lnTo>
                      <a:pt x="21600" y="1502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" name="Shape"/>
              <p:cNvSpPr/>
              <p:nvPr/>
            </p:nvSpPr>
            <p:spPr>
              <a:xfrm>
                <a:off x="177533" y="1210779"/>
                <a:ext cx="918782" cy="39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052"/>
                    </a:moveTo>
                    <a:lnTo>
                      <a:pt x="21578" y="6583"/>
                    </a:lnTo>
                    <a:lnTo>
                      <a:pt x="55" y="0"/>
                    </a:lnTo>
                    <a:lnTo>
                      <a:pt x="0" y="21600"/>
                    </a:lnTo>
                    <a:lnTo>
                      <a:pt x="21600" y="1505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" name="Shape"/>
              <p:cNvSpPr/>
              <p:nvPr/>
            </p:nvSpPr>
            <p:spPr>
              <a:xfrm>
                <a:off x="167118" y="1383842"/>
                <a:ext cx="939738" cy="3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93"/>
                    </a:moveTo>
                    <a:lnTo>
                      <a:pt x="21579" y="6503"/>
                    </a:lnTo>
                    <a:lnTo>
                      <a:pt x="54" y="0"/>
                    </a:lnTo>
                    <a:lnTo>
                      <a:pt x="0" y="21600"/>
                    </a:lnTo>
                    <a:lnTo>
                      <a:pt x="21600" y="1499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8" name="Shape"/>
              <p:cNvSpPr/>
              <p:nvPr/>
            </p:nvSpPr>
            <p:spPr>
              <a:xfrm>
                <a:off x="156578" y="1556854"/>
                <a:ext cx="960629" cy="39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26"/>
                    </a:moveTo>
                    <a:lnTo>
                      <a:pt x="21581" y="6570"/>
                    </a:lnTo>
                    <a:lnTo>
                      <a:pt x="55" y="0"/>
                    </a:lnTo>
                    <a:lnTo>
                      <a:pt x="0" y="21600"/>
                    </a:lnTo>
                    <a:lnTo>
                      <a:pt x="21600" y="1492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9" name="Shape"/>
              <p:cNvSpPr/>
              <p:nvPr/>
            </p:nvSpPr>
            <p:spPr>
              <a:xfrm>
                <a:off x="146215" y="1729854"/>
                <a:ext cx="981419" cy="39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49"/>
                    </a:moveTo>
                    <a:lnTo>
                      <a:pt x="21580" y="6651"/>
                    </a:lnTo>
                    <a:lnTo>
                      <a:pt x="50" y="0"/>
                    </a:lnTo>
                    <a:lnTo>
                      <a:pt x="0" y="21600"/>
                    </a:lnTo>
                    <a:lnTo>
                      <a:pt x="21600" y="1494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" name="Shape"/>
              <p:cNvSpPr/>
              <p:nvPr/>
            </p:nvSpPr>
            <p:spPr>
              <a:xfrm>
                <a:off x="135801" y="1902802"/>
                <a:ext cx="1002374" cy="39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94"/>
                    </a:moveTo>
                    <a:lnTo>
                      <a:pt x="21580" y="6645"/>
                    </a:lnTo>
                    <a:lnTo>
                      <a:pt x="49" y="0"/>
                    </a:lnTo>
                    <a:lnTo>
                      <a:pt x="0" y="21600"/>
                    </a:lnTo>
                    <a:lnTo>
                      <a:pt x="21600" y="1489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1" name="Shape"/>
              <p:cNvSpPr/>
              <p:nvPr/>
            </p:nvSpPr>
            <p:spPr>
              <a:xfrm>
                <a:off x="125259" y="2075865"/>
                <a:ext cx="1023330" cy="39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81"/>
                    </a:moveTo>
                    <a:lnTo>
                      <a:pt x="21579" y="6692"/>
                    </a:lnTo>
                    <a:lnTo>
                      <a:pt x="52" y="0"/>
                    </a:lnTo>
                    <a:lnTo>
                      <a:pt x="0" y="21600"/>
                    </a:lnTo>
                    <a:lnTo>
                      <a:pt x="21600" y="14881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2" name="Shape"/>
              <p:cNvSpPr/>
              <p:nvPr/>
            </p:nvSpPr>
            <p:spPr>
              <a:xfrm>
                <a:off x="114909" y="2248865"/>
                <a:ext cx="1044043" cy="3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30"/>
                    </a:moveTo>
                    <a:lnTo>
                      <a:pt x="21581" y="6797"/>
                    </a:lnTo>
                    <a:lnTo>
                      <a:pt x="47" y="0"/>
                    </a:lnTo>
                    <a:lnTo>
                      <a:pt x="0" y="21600"/>
                    </a:lnTo>
                    <a:lnTo>
                      <a:pt x="21600" y="1483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Shape"/>
              <p:cNvSpPr/>
              <p:nvPr/>
            </p:nvSpPr>
            <p:spPr>
              <a:xfrm>
                <a:off x="104482" y="2421813"/>
                <a:ext cx="1065011" cy="39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12"/>
                    </a:moveTo>
                    <a:lnTo>
                      <a:pt x="21581" y="6789"/>
                    </a:lnTo>
                    <a:lnTo>
                      <a:pt x="46" y="0"/>
                    </a:lnTo>
                    <a:lnTo>
                      <a:pt x="0" y="21600"/>
                    </a:lnTo>
                    <a:lnTo>
                      <a:pt x="21600" y="1481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" name="Shape"/>
              <p:cNvSpPr/>
              <p:nvPr/>
            </p:nvSpPr>
            <p:spPr>
              <a:xfrm>
                <a:off x="93941" y="2594813"/>
                <a:ext cx="1085966" cy="4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97"/>
                    </a:moveTo>
                    <a:lnTo>
                      <a:pt x="21582" y="6803"/>
                    </a:lnTo>
                    <a:lnTo>
                      <a:pt x="50" y="0"/>
                    </a:lnTo>
                    <a:lnTo>
                      <a:pt x="0" y="21600"/>
                    </a:lnTo>
                    <a:lnTo>
                      <a:pt x="21600" y="14797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" name="Shape"/>
              <p:cNvSpPr/>
              <p:nvPr/>
            </p:nvSpPr>
            <p:spPr>
              <a:xfrm>
                <a:off x="83591" y="2767876"/>
                <a:ext cx="1106666" cy="40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86"/>
                    </a:moveTo>
                    <a:lnTo>
                      <a:pt x="21582" y="6780"/>
                    </a:lnTo>
                    <a:lnTo>
                      <a:pt x="48" y="0"/>
                    </a:lnTo>
                    <a:lnTo>
                      <a:pt x="0" y="21600"/>
                    </a:lnTo>
                    <a:lnTo>
                      <a:pt x="21600" y="1478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" name="Shape"/>
              <p:cNvSpPr/>
              <p:nvPr/>
            </p:nvSpPr>
            <p:spPr>
              <a:xfrm>
                <a:off x="73164" y="2940824"/>
                <a:ext cx="1127456" cy="4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695"/>
                    </a:moveTo>
                    <a:lnTo>
                      <a:pt x="21586" y="6898"/>
                    </a:lnTo>
                    <a:lnTo>
                      <a:pt x="45" y="0"/>
                    </a:lnTo>
                    <a:lnTo>
                      <a:pt x="0" y="21600"/>
                    </a:lnTo>
                    <a:lnTo>
                      <a:pt x="21600" y="14695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" name="Rectangle"/>
              <p:cNvSpPr/>
              <p:nvPr/>
            </p:nvSpPr>
            <p:spPr>
              <a:xfrm>
                <a:off x="62622" y="3114014"/>
                <a:ext cx="1148539" cy="4040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8" name="Rectangle"/>
              <p:cNvSpPr/>
              <p:nvPr/>
            </p:nvSpPr>
            <p:spPr>
              <a:xfrm>
                <a:off x="769467" y="3286836"/>
                <a:ext cx="452108" cy="4059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769467" y="3459835"/>
                <a:ext cx="462535" cy="4052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769467" y="3632835"/>
                <a:ext cx="473076" cy="405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769467" y="3806025"/>
                <a:ext cx="483427" cy="407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2" name="Shape"/>
              <p:cNvSpPr/>
              <p:nvPr/>
            </p:nvSpPr>
            <p:spPr>
              <a:xfrm>
                <a:off x="10350" y="3978846"/>
                <a:ext cx="1252907" cy="4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532"/>
                    </a:moveTo>
                    <a:lnTo>
                      <a:pt x="21587" y="7007"/>
                    </a:lnTo>
                    <a:lnTo>
                      <a:pt x="44" y="0"/>
                    </a:lnTo>
                    <a:lnTo>
                      <a:pt x="0" y="21600"/>
                    </a:lnTo>
                    <a:lnTo>
                      <a:pt x="21600" y="1453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3" name="Shape"/>
              <p:cNvSpPr/>
              <p:nvPr/>
            </p:nvSpPr>
            <p:spPr>
              <a:xfrm>
                <a:off x="0" y="4151858"/>
                <a:ext cx="1273861" cy="4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559"/>
                    </a:moveTo>
                    <a:lnTo>
                      <a:pt x="21583" y="7034"/>
                    </a:lnTo>
                    <a:lnTo>
                      <a:pt x="43" y="0"/>
                    </a:lnTo>
                    <a:lnTo>
                      <a:pt x="0" y="21600"/>
                    </a:lnTo>
                    <a:lnTo>
                      <a:pt x="21600" y="1455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245" name="object 75" descr="object 7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1957" y="5456988"/>
              <a:ext cx="1294573" cy="40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object 76" descr="object 7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1416" y="5629931"/>
              <a:ext cx="1315471" cy="40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8" name="object 77"/>
          <p:cNvSpPr/>
          <p:nvPr/>
        </p:nvSpPr>
        <p:spPr>
          <a:xfrm>
            <a:off x="2662675" y="4937221"/>
            <a:ext cx="1229906" cy="95340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2" name="object 78"/>
          <p:cNvGrpSpPr/>
          <p:nvPr/>
        </p:nvGrpSpPr>
        <p:grpSpPr>
          <a:xfrm>
            <a:off x="2662669" y="4561846"/>
            <a:ext cx="2478495" cy="3212986"/>
            <a:chOff x="0" y="0"/>
            <a:chExt cx="2478494" cy="3212985"/>
          </a:xfrm>
        </p:grpSpPr>
        <p:grpSp>
          <p:nvGrpSpPr>
            <p:cNvPr id="251" name="object 79"/>
            <p:cNvGrpSpPr/>
            <p:nvPr/>
          </p:nvGrpSpPr>
          <p:grpSpPr>
            <a:xfrm>
              <a:off x="0" y="0"/>
              <a:ext cx="2478495" cy="3212986"/>
              <a:chOff x="0" y="0"/>
              <a:chExt cx="2478494" cy="3212985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151892" y="0"/>
                <a:ext cx="1078015" cy="433032"/>
              </a:xfrm>
              <a:prstGeom prst="rect">
                <a:avLst/>
              </a:prstGeom>
              <a:solidFill>
                <a:srgbClr val="F6F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0" y="470724"/>
                <a:ext cx="2478495" cy="2742262"/>
              </a:xfrm>
              <a:prstGeom prst="rect">
                <a:avLst/>
              </a:prstGeom>
              <a:solidFill>
                <a:srgbClr val="F6F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7" name="object 80"/>
            <p:cNvGrpSpPr/>
            <p:nvPr/>
          </p:nvGrpSpPr>
          <p:grpSpPr>
            <a:xfrm>
              <a:off x="138708" y="533908"/>
              <a:ext cx="2201140" cy="2520544"/>
              <a:chOff x="0" y="0"/>
              <a:chExt cx="2201138" cy="2520543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92774" cy="252054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3" name="Rectangle"/>
              <p:cNvSpPr/>
              <p:nvPr/>
            </p:nvSpPr>
            <p:spPr>
              <a:xfrm>
                <a:off x="190791" y="1548231"/>
                <a:ext cx="900406" cy="361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190791" y="1395247"/>
                <a:ext cx="900406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190791" y="1242263"/>
                <a:ext cx="900406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90791" y="1089215"/>
                <a:ext cx="900406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90791" y="936218"/>
                <a:ext cx="900406" cy="3609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190855" y="783170"/>
                <a:ext cx="900341" cy="3609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190791" y="630059"/>
                <a:ext cx="900406" cy="361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190791" y="477139"/>
                <a:ext cx="900406" cy="3596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1" name="Rectangle"/>
              <p:cNvSpPr/>
              <p:nvPr/>
            </p:nvSpPr>
            <p:spPr>
              <a:xfrm>
                <a:off x="190791" y="324091"/>
                <a:ext cx="900406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2" name="Rectangle"/>
              <p:cNvSpPr/>
              <p:nvPr/>
            </p:nvSpPr>
            <p:spPr>
              <a:xfrm>
                <a:off x="190791" y="171043"/>
                <a:ext cx="900406" cy="3608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190791" y="17932"/>
                <a:ext cx="900406" cy="3608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4" name="Rectangle"/>
              <p:cNvSpPr/>
              <p:nvPr/>
            </p:nvSpPr>
            <p:spPr>
              <a:xfrm>
                <a:off x="190792" y="1854339"/>
                <a:ext cx="1839088" cy="3608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190855" y="1701342"/>
                <a:ext cx="1839025" cy="3609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2108301" y="1695373"/>
                <a:ext cx="92838" cy="8251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268" name="object 81" descr="object 8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9505" y="2541285"/>
              <a:ext cx="1839094" cy="36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object 82" descr="object 8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9505" y="2694397"/>
              <a:ext cx="1839094" cy="35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object 83" descr="object 8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9505" y="2847322"/>
              <a:ext cx="1839094" cy="36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object 84" descr="object 8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9505" y="3000434"/>
              <a:ext cx="1839094" cy="36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2" name="object 85"/>
          <p:cNvGrpSpPr/>
          <p:nvPr/>
        </p:nvGrpSpPr>
        <p:grpSpPr>
          <a:xfrm>
            <a:off x="11821705" y="4500314"/>
            <a:ext cx="2086980" cy="3067636"/>
            <a:chOff x="0" y="0"/>
            <a:chExt cx="2086979" cy="3067635"/>
          </a:xfrm>
        </p:grpSpPr>
        <p:sp>
          <p:nvSpPr>
            <p:cNvPr id="273" name="object 86"/>
            <p:cNvSpPr/>
            <p:nvPr/>
          </p:nvSpPr>
          <p:spPr>
            <a:xfrm>
              <a:off x="0" y="0"/>
              <a:ext cx="2086980" cy="306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528"/>
                  </a:moveTo>
                  <a:lnTo>
                    <a:pt x="12116" y="9528"/>
                  </a:lnTo>
                  <a:lnTo>
                    <a:pt x="12116" y="6917"/>
                  </a:lnTo>
                  <a:lnTo>
                    <a:pt x="10425" y="6917"/>
                  </a:lnTo>
                  <a:lnTo>
                    <a:pt x="10425" y="0"/>
                  </a:lnTo>
                  <a:lnTo>
                    <a:pt x="1323" y="0"/>
                  </a:lnTo>
                  <a:lnTo>
                    <a:pt x="1323" y="6917"/>
                  </a:lnTo>
                  <a:lnTo>
                    <a:pt x="0" y="691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528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1" name="object 87"/>
            <p:cNvGrpSpPr/>
            <p:nvPr/>
          </p:nvGrpSpPr>
          <p:grpSpPr>
            <a:xfrm>
              <a:off x="59373" y="159511"/>
              <a:ext cx="1960043" cy="2114488"/>
              <a:chOff x="0" y="0"/>
              <a:chExt cx="1960042" cy="2114486"/>
            </a:xfrm>
          </p:grpSpPr>
          <p:sp>
            <p:nvSpPr>
              <p:cNvPr id="274" name="Rectangle"/>
              <p:cNvSpPr/>
              <p:nvPr/>
            </p:nvSpPr>
            <p:spPr>
              <a:xfrm>
                <a:off x="0" y="921004"/>
                <a:ext cx="92838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5" name="Rectangle"/>
              <p:cNvSpPr/>
              <p:nvPr/>
            </p:nvSpPr>
            <p:spPr>
              <a:xfrm>
                <a:off x="8128" y="1885061"/>
                <a:ext cx="91060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8128" y="1250454"/>
                <a:ext cx="91060" cy="13900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133578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194246" y="1885061"/>
                <a:ext cx="90984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9" name="Rectangle"/>
              <p:cNvSpPr/>
              <p:nvPr/>
            </p:nvSpPr>
            <p:spPr>
              <a:xfrm>
                <a:off x="194246" y="1250454"/>
                <a:ext cx="90984" cy="13900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307365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1" name="Rectangle"/>
              <p:cNvSpPr/>
              <p:nvPr/>
            </p:nvSpPr>
            <p:spPr>
              <a:xfrm>
                <a:off x="380352" y="1885061"/>
                <a:ext cx="90996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2" name="Rectangle"/>
              <p:cNvSpPr/>
              <p:nvPr/>
            </p:nvSpPr>
            <p:spPr>
              <a:xfrm>
                <a:off x="380352" y="1250454"/>
                <a:ext cx="90996" cy="13900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397738" y="921004"/>
                <a:ext cx="92838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81088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566407" y="1250454"/>
                <a:ext cx="91047" cy="13900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654862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752513" y="1885061"/>
                <a:ext cx="90996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752513" y="1567764"/>
                <a:ext cx="90996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752513" y="1250454"/>
                <a:ext cx="90996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828649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1" name="Rectangle"/>
              <p:cNvSpPr/>
              <p:nvPr/>
            </p:nvSpPr>
            <p:spPr>
              <a:xfrm>
                <a:off x="795413" y="921004"/>
                <a:ext cx="92851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2" name="Rectangle"/>
              <p:cNvSpPr/>
              <p:nvPr/>
            </p:nvSpPr>
            <p:spPr>
              <a:xfrm>
                <a:off x="938618" y="1885061"/>
                <a:ext cx="90997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3" name="Rectangle"/>
              <p:cNvSpPr/>
              <p:nvPr/>
            </p:nvSpPr>
            <p:spPr>
              <a:xfrm>
                <a:off x="938618" y="1567764"/>
                <a:ext cx="90997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938618" y="1250454"/>
                <a:ext cx="90997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994295" y="921004"/>
                <a:ext cx="92838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1124673" y="1885061"/>
                <a:ext cx="90984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310779" y="1885061"/>
                <a:ext cx="90997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8" name="Rectangle"/>
              <p:cNvSpPr/>
              <p:nvPr/>
            </p:nvSpPr>
            <p:spPr>
              <a:xfrm>
                <a:off x="1496898" y="1885061"/>
                <a:ext cx="90984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Rectangle"/>
              <p:cNvSpPr/>
              <p:nvPr/>
            </p:nvSpPr>
            <p:spPr>
              <a:xfrm>
                <a:off x="1682941" y="1885061"/>
                <a:ext cx="91047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0" name="Rectangle"/>
              <p:cNvSpPr/>
              <p:nvPr/>
            </p:nvSpPr>
            <p:spPr>
              <a:xfrm>
                <a:off x="1869047" y="1885061"/>
                <a:ext cx="90996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31" name="object 88"/>
          <p:cNvGrpSpPr/>
          <p:nvPr/>
        </p:nvGrpSpPr>
        <p:grpSpPr>
          <a:xfrm>
            <a:off x="7855814" y="4706143"/>
            <a:ext cx="1687391" cy="2710117"/>
            <a:chOff x="0" y="0"/>
            <a:chExt cx="1687390" cy="2710116"/>
          </a:xfrm>
        </p:grpSpPr>
        <p:sp>
          <p:nvSpPr>
            <p:cNvPr id="303" name="object 89"/>
            <p:cNvSpPr/>
            <p:nvPr/>
          </p:nvSpPr>
          <p:spPr>
            <a:xfrm>
              <a:off x="232415" y="250109"/>
              <a:ext cx="1222385" cy="67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3530"/>
                  </a:lnTo>
                  <a:lnTo>
                    <a:pt x="0" y="1591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6" name="object 90"/>
            <p:cNvGrpSpPr/>
            <p:nvPr/>
          </p:nvGrpSpPr>
          <p:grpSpPr>
            <a:xfrm>
              <a:off x="329310" y="419862"/>
              <a:ext cx="1028574" cy="263653"/>
              <a:chOff x="0" y="0"/>
              <a:chExt cx="1028572" cy="263652"/>
            </a:xfrm>
          </p:grpSpPr>
          <p:sp>
            <p:nvSpPr>
              <p:cNvPr id="304" name="Square"/>
              <p:cNvSpPr/>
              <p:nvPr/>
            </p:nvSpPr>
            <p:spPr>
              <a:xfrm>
                <a:off x="0" y="174294"/>
                <a:ext cx="89458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5" name="Square"/>
              <p:cNvSpPr/>
              <p:nvPr/>
            </p:nvSpPr>
            <p:spPr>
              <a:xfrm>
                <a:off x="0" y="0"/>
                <a:ext cx="89458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6" name="Square"/>
              <p:cNvSpPr/>
              <p:nvPr/>
            </p:nvSpPr>
            <p:spPr>
              <a:xfrm>
                <a:off x="187844" y="174294"/>
                <a:ext cx="89384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Square"/>
              <p:cNvSpPr/>
              <p:nvPr/>
            </p:nvSpPr>
            <p:spPr>
              <a:xfrm>
                <a:off x="187844" y="0"/>
                <a:ext cx="89384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375677" y="174294"/>
                <a:ext cx="89447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9" name="Square"/>
              <p:cNvSpPr/>
              <p:nvPr/>
            </p:nvSpPr>
            <p:spPr>
              <a:xfrm>
                <a:off x="375677" y="0"/>
                <a:ext cx="89447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0" name="Square"/>
              <p:cNvSpPr/>
              <p:nvPr/>
            </p:nvSpPr>
            <p:spPr>
              <a:xfrm>
                <a:off x="563510" y="174294"/>
                <a:ext cx="89460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1" name="Square"/>
              <p:cNvSpPr/>
              <p:nvPr/>
            </p:nvSpPr>
            <p:spPr>
              <a:xfrm>
                <a:off x="563510" y="0"/>
                <a:ext cx="89460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Square"/>
              <p:cNvSpPr/>
              <p:nvPr/>
            </p:nvSpPr>
            <p:spPr>
              <a:xfrm>
                <a:off x="751292" y="174294"/>
                <a:ext cx="89448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Square"/>
              <p:cNvSpPr/>
              <p:nvPr/>
            </p:nvSpPr>
            <p:spPr>
              <a:xfrm>
                <a:off x="751292" y="0"/>
                <a:ext cx="89448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Square"/>
              <p:cNvSpPr/>
              <p:nvPr/>
            </p:nvSpPr>
            <p:spPr>
              <a:xfrm>
                <a:off x="939125" y="174294"/>
                <a:ext cx="89448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5" name="Square"/>
              <p:cNvSpPr/>
              <p:nvPr/>
            </p:nvSpPr>
            <p:spPr>
              <a:xfrm>
                <a:off x="939125" y="0"/>
                <a:ext cx="89448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19" name="object 91"/>
            <p:cNvGrpSpPr/>
            <p:nvPr/>
          </p:nvGrpSpPr>
          <p:grpSpPr>
            <a:xfrm>
              <a:off x="0" y="0"/>
              <a:ext cx="1687386" cy="2710117"/>
              <a:chOff x="0" y="0"/>
              <a:chExt cx="1687385" cy="2710117"/>
            </a:xfrm>
          </p:grpSpPr>
          <p:sp>
            <p:nvSpPr>
              <p:cNvPr id="317" name="Shape"/>
              <p:cNvSpPr/>
              <p:nvPr/>
            </p:nvSpPr>
            <p:spPr>
              <a:xfrm>
                <a:off x="366483" y="0"/>
                <a:ext cx="954102" cy="364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6589"/>
                    </a:lnTo>
                    <a:lnTo>
                      <a:pt x="0" y="21600"/>
                    </a:lnTo>
                    <a:lnTo>
                      <a:pt x="21600" y="172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6F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8" name="Shape"/>
              <p:cNvSpPr/>
              <p:nvPr/>
            </p:nvSpPr>
            <p:spPr>
              <a:xfrm>
                <a:off x="0" y="602653"/>
                <a:ext cx="1687387" cy="2107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44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44"/>
                    </a:lnTo>
                    <a:close/>
                  </a:path>
                </a:pathLst>
              </a:custGeom>
              <a:solidFill>
                <a:srgbClr val="F6F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8" name="object 92"/>
            <p:cNvGrpSpPr/>
            <p:nvPr/>
          </p:nvGrpSpPr>
          <p:grpSpPr>
            <a:xfrm>
              <a:off x="0" y="772020"/>
              <a:ext cx="1687386" cy="1609205"/>
              <a:chOff x="0" y="0"/>
              <a:chExt cx="1687385" cy="1609204"/>
            </a:xfrm>
          </p:grpSpPr>
          <p:sp>
            <p:nvSpPr>
              <p:cNvPr id="320" name="Shape"/>
              <p:cNvSpPr/>
              <p:nvPr/>
            </p:nvSpPr>
            <p:spPr>
              <a:xfrm>
                <a:off x="0" y="1525574"/>
                <a:ext cx="1687387" cy="83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682"/>
                    </a:moveTo>
                    <a:lnTo>
                      <a:pt x="0" y="0"/>
                    </a:lnTo>
                    <a:lnTo>
                      <a:pt x="0" y="13839"/>
                    </a:lnTo>
                    <a:lnTo>
                      <a:pt x="21600" y="21600"/>
                    </a:lnTo>
                    <a:lnTo>
                      <a:pt x="21600" y="768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Shape"/>
              <p:cNvSpPr/>
              <p:nvPr/>
            </p:nvSpPr>
            <p:spPr>
              <a:xfrm>
                <a:off x="0" y="1307909"/>
                <a:ext cx="1687387" cy="113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410"/>
                    </a:moveTo>
                    <a:lnTo>
                      <a:pt x="0" y="0"/>
                    </a:lnTo>
                    <a:lnTo>
                      <a:pt x="0" y="10170"/>
                    </a:lnTo>
                    <a:lnTo>
                      <a:pt x="21600" y="21600"/>
                    </a:lnTo>
                    <a:lnTo>
                      <a:pt x="21600" y="1141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2" name="Shape"/>
              <p:cNvSpPr/>
              <p:nvPr/>
            </p:nvSpPr>
            <p:spPr>
              <a:xfrm>
                <a:off x="0" y="1090256"/>
                <a:ext cx="1687387" cy="144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564"/>
                    </a:moveTo>
                    <a:lnTo>
                      <a:pt x="0" y="0"/>
                    </a:lnTo>
                    <a:lnTo>
                      <a:pt x="0" y="8027"/>
                    </a:lnTo>
                    <a:lnTo>
                      <a:pt x="21600" y="21600"/>
                    </a:lnTo>
                    <a:lnTo>
                      <a:pt x="21600" y="1356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3" name="Shape"/>
              <p:cNvSpPr/>
              <p:nvPr/>
            </p:nvSpPr>
            <p:spPr>
              <a:xfrm>
                <a:off x="0" y="872236"/>
                <a:ext cx="1687387" cy="175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73"/>
                    </a:moveTo>
                    <a:lnTo>
                      <a:pt x="0" y="0"/>
                    </a:lnTo>
                    <a:lnTo>
                      <a:pt x="0" y="6597"/>
                    </a:lnTo>
                    <a:lnTo>
                      <a:pt x="21600" y="21600"/>
                    </a:lnTo>
                    <a:lnTo>
                      <a:pt x="21600" y="1497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Shape"/>
              <p:cNvSpPr/>
              <p:nvPr/>
            </p:nvSpPr>
            <p:spPr>
              <a:xfrm>
                <a:off x="0" y="654392"/>
                <a:ext cx="1687387" cy="207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956"/>
                    </a:moveTo>
                    <a:lnTo>
                      <a:pt x="0" y="0"/>
                    </a:lnTo>
                    <a:lnTo>
                      <a:pt x="0" y="5618"/>
                    </a:lnTo>
                    <a:lnTo>
                      <a:pt x="21600" y="21600"/>
                    </a:lnTo>
                    <a:lnTo>
                      <a:pt x="21600" y="1595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hape"/>
              <p:cNvSpPr/>
              <p:nvPr/>
            </p:nvSpPr>
            <p:spPr>
              <a:xfrm>
                <a:off x="0" y="436181"/>
                <a:ext cx="1687387" cy="239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714"/>
                    </a:moveTo>
                    <a:lnTo>
                      <a:pt x="0" y="0"/>
                    </a:lnTo>
                    <a:lnTo>
                      <a:pt x="0" y="4885"/>
                    </a:lnTo>
                    <a:lnTo>
                      <a:pt x="21600" y="21600"/>
                    </a:lnTo>
                    <a:lnTo>
                      <a:pt x="21600" y="1671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6" name="Shape"/>
              <p:cNvSpPr/>
              <p:nvPr/>
            </p:nvSpPr>
            <p:spPr>
              <a:xfrm>
                <a:off x="0" y="218465"/>
                <a:ext cx="1687387" cy="271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306"/>
                    </a:moveTo>
                    <a:lnTo>
                      <a:pt x="0" y="0"/>
                    </a:lnTo>
                    <a:lnTo>
                      <a:pt x="0" y="4294"/>
                    </a:lnTo>
                    <a:lnTo>
                      <a:pt x="21600" y="21600"/>
                    </a:lnTo>
                    <a:lnTo>
                      <a:pt x="21600" y="1730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Shape"/>
              <p:cNvSpPr/>
              <p:nvPr/>
            </p:nvSpPr>
            <p:spPr>
              <a:xfrm>
                <a:off x="0" y="0"/>
                <a:ext cx="1687387" cy="304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756"/>
                    </a:moveTo>
                    <a:lnTo>
                      <a:pt x="0" y="0"/>
                    </a:lnTo>
                    <a:lnTo>
                      <a:pt x="0" y="3861"/>
                    </a:lnTo>
                    <a:lnTo>
                      <a:pt x="21600" y="21600"/>
                    </a:lnTo>
                    <a:lnTo>
                      <a:pt x="21600" y="1775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329" name="object 93" descr="object 9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" y="2515240"/>
              <a:ext cx="1687383" cy="53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object 94"/>
            <p:cNvSpPr/>
            <p:nvPr/>
          </p:nvSpPr>
          <p:spPr>
            <a:xfrm>
              <a:off x="366433" y="95459"/>
              <a:ext cx="954163" cy="14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9"/>
                  </a:moveTo>
                  <a:lnTo>
                    <a:pt x="11923" y="8563"/>
                  </a:lnTo>
                  <a:lnTo>
                    <a:pt x="5852" y="13695"/>
                  </a:lnTo>
                  <a:lnTo>
                    <a:pt x="3696" y="15453"/>
                  </a:lnTo>
                  <a:lnTo>
                    <a:pt x="0" y="18354"/>
                  </a:lnTo>
                  <a:lnTo>
                    <a:pt x="0" y="21600"/>
                  </a:lnTo>
                  <a:lnTo>
                    <a:pt x="4809" y="18212"/>
                  </a:lnTo>
                  <a:lnTo>
                    <a:pt x="12015" y="13508"/>
                  </a:lnTo>
                  <a:lnTo>
                    <a:pt x="21491" y="7736"/>
                  </a:lnTo>
                  <a:lnTo>
                    <a:pt x="21600" y="77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52" name="object 95"/>
          <p:cNvGrpSpPr/>
          <p:nvPr/>
        </p:nvGrpSpPr>
        <p:grpSpPr>
          <a:xfrm>
            <a:off x="25807" y="6347307"/>
            <a:ext cx="17610201" cy="1537279"/>
            <a:chOff x="0" y="0"/>
            <a:chExt cx="17610199" cy="1537278"/>
          </a:xfrm>
        </p:grpSpPr>
        <p:sp>
          <p:nvSpPr>
            <p:cNvPr id="332" name="object 96"/>
            <p:cNvSpPr/>
            <p:nvPr/>
          </p:nvSpPr>
          <p:spPr>
            <a:xfrm>
              <a:off x="14043286" y="0"/>
              <a:ext cx="784820" cy="110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37" y="0"/>
                  </a:moveTo>
                  <a:lnTo>
                    <a:pt x="0" y="34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9"/>
                  </a:lnTo>
                  <a:lnTo>
                    <a:pt x="15402" y="7984"/>
                  </a:lnTo>
                  <a:lnTo>
                    <a:pt x="13821" y="8554"/>
                  </a:lnTo>
                  <a:lnTo>
                    <a:pt x="13821" y="3467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7" name="object 97"/>
            <p:cNvGrpSpPr/>
            <p:nvPr/>
          </p:nvGrpSpPr>
          <p:grpSpPr>
            <a:xfrm>
              <a:off x="14095868" y="235094"/>
              <a:ext cx="392812" cy="516054"/>
              <a:chOff x="0" y="0"/>
              <a:chExt cx="392810" cy="516052"/>
            </a:xfrm>
          </p:grpSpPr>
          <p:sp>
            <p:nvSpPr>
              <p:cNvPr id="333" name="Rectangle"/>
              <p:cNvSpPr/>
              <p:nvPr/>
            </p:nvSpPr>
            <p:spPr>
              <a:xfrm>
                <a:off x="0" y="428167"/>
                <a:ext cx="392811" cy="8788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0" y="285457"/>
                <a:ext cx="392811" cy="878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0" y="142697"/>
                <a:ext cx="392811" cy="8783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6" name="Rectangle"/>
              <p:cNvSpPr/>
              <p:nvPr/>
            </p:nvSpPr>
            <p:spPr>
              <a:xfrm>
                <a:off x="0" y="0"/>
                <a:ext cx="392811" cy="8782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338" name="object 98" descr="object 98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095871" y="806019"/>
              <a:ext cx="392811" cy="87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object 99" descr="object 99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095871" y="948721"/>
              <a:ext cx="392811" cy="87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4" name="object 100"/>
            <p:cNvGrpSpPr/>
            <p:nvPr/>
          </p:nvGrpSpPr>
          <p:grpSpPr>
            <a:xfrm>
              <a:off x="14560498" y="540327"/>
              <a:ext cx="216130" cy="164021"/>
              <a:chOff x="0" y="0"/>
              <a:chExt cx="216128" cy="164020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0" y="101752"/>
                <a:ext cx="77178" cy="6226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1" name="Rectangle"/>
              <p:cNvSpPr/>
              <p:nvPr/>
            </p:nvSpPr>
            <p:spPr>
              <a:xfrm>
                <a:off x="0" y="0"/>
                <a:ext cx="77178" cy="6233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2" name="Rectangle"/>
              <p:cNvSpPr/>
              <p:nvPr/>
            </p:nvSpPr>
            <p:spPr>
              <a:xfrm>
                <a:off x="138950" y="101752"/>
                <a:ext cx="77179" cy="6226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138950" y="0"/>
                <a:ext cx="77179" cy="6233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345" name="object 101" descr="object 10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4560498" y="743752"/>
              <a:ext cx="77182" cy="62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object 102" descr="object 102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4699449" y="743752"/>
              <a:ext cx="77182" cy="62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object 103" descr="object 103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560498" y="845559"/>
              <a:ext cx="77182" cy="62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object 104" descr="object 104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699449" y="845559"/>
              <a:ext cx="77182" cy="62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object 105" descr="object 105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560498" y="947305"/>
              <a:ext cx="77182" cy="62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object 106" descr="object 106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699449" y="947305"/>
              <a:ext cx="77182" cy="62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1" name="object 107"/>
            <p:cNvSpPr/>
            <p:nvPr/>
          </p:nvSpPr>
          <p:spPr>
            <a:xfrm>
              <a:off x="0" y="897667"/>
              <a:ext cx="17610200" cy="63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840"/>
                  </a:moveTo>
                  <a:lnTo>
                    <a:pt x="13324" y="3840"/>
                  </a:lnTo>
                  <a:lnTo>
                    <a:pt x="13324" y="0"/>
                  </a:lnTo>
                  <a:lnTo>
                    <a:pt x="12150" y="0"/>
                  </a:lnTo>
                  <a:lnTo>
                    <a:pt x="12150" y="3840"/>
                  </a:lnTo>
                  <a:lnTo>
                    <a:pt x="3287" y="3840"/>
                  </a:lnTo>
                  <a:lnTo>
                    <a:pt x="3287" y="0"/>
                  </a:lnTo>
                  <a:lnTo>
                    <a:pt x="2064" y="0"/>
                  </a:lnTo>
                  <a:lnTo>
                    <a:pt x="2064" y="3840"/>
                  </a:lnTo>
                  <a:lnTo>
                    <a:pt x="0" y="384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4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3" name="object 108"/>
          <p:cNvSpPr/>
          <p:nvPr/>
        </p:nvSpPr>
        <p:spPr>
          <a:xfrm>
            <a:off x="10045307" y="5613660"/>
            <a:ext cx="843269" cy="679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418"/>
                </a:moveTo>
                <a:lnTo>
                  <a:pt x="17310" y="12418"/>
                </a:lnTo>
                <a:lnTo>
                  <a:pt x="17310" y="0"/>
                </a:lnTo>
                <a:lnTo>
                  <a:pt x="14450" y="0"/>
                </a:lnTo>
                <a:lnTo>
                  <a:pt x="14450" y="12418"/>
                </a:lnTo>
                <a:lnTo>
                  <a:pt x="0" y="1241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418"/>
                </a:lnTo>
                <a:close/>
              </a:path>
            </a:pathLst>
          </a:cu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object 109"/>
          <p:cNvSpPr/>
          <p:nvPr/>
        </p:nvSpPr>
        <p:spPr>
          <a:xfrm>
            <a:off x="11072024" y="7244974"/>
            <a:ext cx="845362" cy="281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7311"/>
                </a:lnTo>
                <a:lnTo>
                  <a:pt x="9985" y="17311"/>
                </a:lnTo>
                <a:lnTo>
                  <a:pt x="9985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object 110"/>
          <p:cNvSpPr/>
          <p:nvPr/>
        </p:nvSpPr>
        <p:spPr>
          <a:xfrm>
            <a:off x="7233749" y="7244971"/>
            <a:ext cx="478561" cy="227203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object 111"/>
          <p:cNvSpPr/>
          <p:nvPr/>
        </p:nvSpPr>
        <p:spPr>
          <a:xfrm>
            <a:off x="5038462" y="7244971"/>
            <a:ext cx="490522" cy="328826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object 112"/>
          <p:cNvSpPr/>
          <p:nvPr/>
        </p:nvSpPr>
        <p:spPr>
          <a:xfrm>
            <a:off x="9488895" y="7244971"/>
            <a:ext cx="510433" cy="201337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object 113"/>
          <p:cNvSpPr/>
          <p:nvPr/>
        </p:nvSpPr>
        <p:spPr>
          <a:xfrm>
            <a:off x="368629" y="2305944"/>
            <a:ext cx="1415518" cy="4553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05"/>
                </a:moveTo>
                <a:lnTo>
                  <a:pt x="20035" y="1205"/>
                </a:lnTo>
                <a:lnTo>
                  <a:pt x="20035" y="0"/>
                </a:lnTo>
                <a:lnTo>
                  <a:pt x="16853" y="0"/>
                </a:lnTo>
                <a:lnTo>
                  <a:pt x="16853" y="1205"/>
                </a:lnTo>
                <a:lnTo>
                  <a:pt x="10899" y="1205"/>
                </a:lnTo>
                <a:lnTo>
                  <a:pt x="10899" y="0"/>
                </a:lnTo>
                <a:lnTo>
                  <a:pt x="1677" y="0"/>
                </a:lnTo>
                <a:lnTo>
                  <a:pt x="1677" y="1205"/>
                </a:lnTo>
                <a:lnTo>
                  <a:pt x="0" y="120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05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object 114"/>
          <p:cNvSpPr/>
          <p:nvPr/>
        </p:nvSpPr>
        <p:spPr>
          <a:xfrm>
            <a:off x="5925430" y="3595313"/>
            <a:ext cx="1162528" cy="3263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037" y="0"/>
                </a:moveTo>
                <a:lnTo>
                  <a:pt x="0" y="1771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70"/>
                </a:lnTo>
                <a:lnTo>
                  <a:pt x="13037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object 115"/>
          <p:cNvSpPr/>
          <p:nvPr/>
        </p:nvSpPr>
        <p:spPr>
          <a:xfrm>
            <a:off x="3173527" y="2504268"/>
            <a:ext cx="996087" cy="4305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42"/>
                </a:moveTo>
                <a:lnTo>
                  <a:pt x="18973" y="1242"/>
                </a:lnTo>
                <a:lnTo>
                  <a:pt x="18973" y="0"/>
                </a:lnTo>
                <a:lnTo>
                  <a:pt x="5909" y="0"/>
                </a:lnTo>
                <a:lnTo>
                  <a:pt x="5469" y="1242"/>
                </a:lnTo>
                <a:lnTo>
                  <a:pt x="1970" y="1242"/>
                </a:lnTo>
                <a:lnTo>
                  <a:pt x="1834" y="2635"/>
                </a:lnTo>
                <a:lnTo>
                  <a:pt x="1398" y="7177"/>
                </a:lnTo>
                <a:lnTo>
                  <a:pt x="1374" y="7393"/>
                </a:lnTo>
                <a:lnTo>
                  <a:pt x="960" y="11720"/>
                </a:lnTo>
                <a:lnTo>
                  <a:pt x="934" y="11935"/>
                </a:lnTo>
                <a:lnTo>
                  <a:pt x="520" y="16262"/>
                </a:lnTo>
                <a:lnTo>
                  <a:pt x="428" y="1717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42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object 116"/>
          <p:cNvSpPr/>
          <p:nvPr/>
        </p:nvSpPr>
        <p:spPr>
          <a:xfrm>
            <a:off x="19263041" y="2717113"/>
            <a:ext cx="517584" cy="64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7176"/>
                </a:lnTo>
                <a:lnTo>
                  <a:pt x="21600" y="6875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object 117"/>
          <p:cNvSpPr/>
          <p:nvPr/>
        </p:nvSpPr>
        <p:spPr>
          <a:xfrm>
            <a:off x="19076491" y="3162660"/>
            <a:ext cx="890613" cy="369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874"/>
                </a:moveTo>
                <a:lnTo>
                  <a:pt x="19242" y="2978"/>
                </a:lnTo>
                <a:lnTo>
                  <a:pt x="19242" y="0"/>
                </a:lnTo>
                <a:lnTo>
                  <a:pt x="2359" y="1111"/>
                </a:lnTo>
                <a:lnTo>
                  <a:pt x="2359" y="3721"/>
                </a:lnTo>
                <a:lnTo>
                  <a:pt x="0" y="382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874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object 118"/>
          <p:cNvSpPr/>
          <p:nvPr/>
        </p:nvSpPr>
        <p:spPr>
          <a:xfrm>
            <a:off x="2061056" y="4626323"/>
            <a:ext cx="1392658" cy="2011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24"/>
                </a:moveTo>
                <a:lnTo>
                  <a:pt x="20215" y="4164"/>
                </a:lnTo>
                <a:lnTo>
                  <a:pt x="18769" y="4164"/>
                </a:lnTo>
                <a:lnTo>
                  <a:pt x="18769" y="3339"/>
                </a:lnTo>
                <a:lnTo>
                  <a:pt x="11687" y="3339"/>
                </a:lnTo>
                <a:lnTo>
                  <a:pt x="11687" y="0"/>
                </a:lnTo>
                <a:lnTo>
                  <a:pt x="2829" y="0"/>
                </a:lnTo>
                <a:lnTo>
                  <a:pt x="2829" y="4164"/>
                </a:lnTo>
                <a:lnTo>
                  <a:pt x="1383" y="4164"/>
                </a:lnTo>
                <a:lnTo>
                  <a:pt x="1075" y="5461"/>
                </a:lnTo>
                <a:lnTo>
                  <a:pt x="0" y="1002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0024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object 119"/>
          <p:cNvSpPr/>
          <p:nvPr/>
        </p:nvSpPr>
        <p:spPr>
          <a:xfrm>
            <a:off x="8233891" y="2433934"/>
            <a:ext cx="1017105" cy="409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054"/>
                </a:moveTo>
                <a:lnTo>
                  <a:pt x="18965" y="4866"/>
                </a:lnTo>
                <a:lnTo>
                  <a:pt x="18965" y="3574"/>
                </a:lnTo>
                <a:lnTo>
                  <a:pt x="17345" y="3421"/>
                </a:lnTo>
                <a:lnTo>
                  <a:pt x="17345" y="0"/>
                </a:lnTo>
                <a:lnTo>
                  <a:pt x="10341" y="1543"/>
                </a:lnTo>
                <a:lnTo>
                  <a:pt x="10341" y="2759"/>
                </a:lnTo>
                <a:lnTo>
                  <a:pt x="2633" y="2032"/>
                </a:lnTo>
                <a:lnTo>
                  <a:pt x="2633" y="3700"/>
                </a:lnTo>
                <a:lnTo>
                  <a:pt x="0" y="351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054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object 120"/>
          <p:cNvSpPr/>
          <p:nvPr/>
        </p:nvSpPr>
        <p:spPr>
          <a:xfrm>
            <a:off x="13729608" y="1539771"/>
            <a:ext cx="1033624" cy="486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lnTo>
                  <a:pt x="10440" y="316"/>
                </a:lnTo>
                <a:lnTo>
                  <a:pt x="10062" y="618"/>
                </a:lnTo>
                <a:lnTo>
                  <a:pt x="9669" y="908"/>
                </a:lnTo>
                <a:lnTo>
                  <a:pt x="9264" y="1185"/>
                </a:lnTo>
                <a:lnTo>
                  <a:pt x="8852" y="1448"/>
                </a:lnTo>
                <a:lnTo>
                  <a:pt x="8434" y="1698"/>
                </a:lnTo>
                <a:lnTo>
                  <a:pt x="8015" y="1935"/>
                </a:lnTo>
                <a:lnTo>
                  <a:pt x="7597" y="2158"/>
                </a:lnTo>
                <a:lnTo>
                  <a:pt x="7184" y="2367"/>
                </a:lnTo>
                <a:lnTo>
                  <a:pt x="6778" y="2562"/>
                </a:lnTo>
                <a:lnTo>
                  <a:pt x="6384" y="2744"/>
                </a:lnTo>
                <a:lnTo>
                  <a:pt x="6004" y="2911"/>
                </a:lnTo>
                <a:lnTo>
                  <a:pt x="5641" y="3064"/>
                </a:lnTo>
                <a:lnTo>
                  <a:pt x="4981" y="3327"/>
                </a:lnTo>
                <a:lnTo>
                  <a:pt x="2189" y="4184"/>
                </a:lnTo>
                <a:lnTo>
                  <a:pt x="2189" y="5595"/>
                </a:lnTo>
                <a:lnTo>
                  <a:pt x="0" y="559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595"/>
                </a:lnTo>
                <a:lnTo>
                  <a:pt x="19411" y="5595"/>
                </a:lnTo>
                <a:lnTo>
                  <a:pt x="19411" y="4184"/>
                </a:lnTo>
                <a:lnTo>
                  <a:pt x="16956" y="3436"/>
                </a:lnTo>
                <a:lnTo>
                  <a:pt x="16276" y="3173"/>
                </a:lnTo>
                <a:lnTo>
                  <a:pt x="15893" y="3018"/>
                </a:lnTo>
                <a:lnTo>
                  <a:pt x="15488" y="2848"/>
                </a:lnTo>
                <a:lnTo>
                  <a:pt x="15066" y="2665"/>
                </a:lnTo>
                <a:lnTo>
                  <a:pt x="14632" y="2468"/>
                </a:lnTo>
                <a:lnTo>
                  <a:pt x="14192" y="2260"/>
                </a:lnTo>
                <a:lnTo>
                  <a:pt x="13751" y="2041"/>
                </a:lnTo>
                <a:lnTo>
                  <a:pt x="13313" y="1812"/>
                </a:lnTo>
                <a:lnTo>
                  <a:pt x="12885" y="1573"/>
                </a:lnTo>
                <a:lnTo>
                  <a:pt x="12472" y="1327"/>
                </a:lnTo>
                <a:lnTo>
                  <a:pt x="12078" y="1073"/>
                </a:lnTo>
                <a:lnTo>
                  <a:pt x="11708" y="812"/>
                </a:lnTo>
                <a:lnTo>
                  <a:pt x="11369" y="546"/>
                </a:lnTo>
                <a:lnTo>
                  <a:pt x="11065" y="275"/>
                </a:lnTo>
                <a:lnTo>
                  <a:pt x="10801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object 121"/>
          <p:cNvSpPr/>
          <p:nvPr/>
        </p:nvSpPr>
        <p:spPr>
          <a:xfrm>
            <a:off x="12254163" y="3640273"/>
            <a:ext cx="832227" cy="321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62" y="0"/>
                </a:moveTo>
                <a:lnTo>
                  <a:pt x="2038" y="0"/>
                </a:lnTo>
                <a:lnTo>
                  <a:pt x="1589" y="4753"/>
                </a:lnTo>
                <a:lnTo>
                  <a:pt x="1557" y="5133"/>
                </a:lnTo>
                <a:lnTo>
                  <a:pt x="0" y="21600"/>
                </a:lnTo>
                <a:lnTo>
                  <a:pt x="21600" y="21600"/>
                </a:lnTo>
                <a:lnTo>
                  <a:pt x="19562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object 122"/>
          <p:cNvSpPr/>
          <p:nvPr/>
        </p:nvSpPr>
        <p:spPr>
          <a:xfrm>
            <a:off x="5141164" y="6290030"/>
            <a:ext cx="167557" cy="40544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object 123"/>
          <p:cNvSpPr/>
          <p:nvPr/>
        </p:nvSpPr>
        <p:spPr>
          <a:xfrm>
            <a:off x="3892575" y="3449351"/>
            <a:ext cx="1416139" cy="284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972"/>
                </a:moveTo>
                <a:lnTo>
                  <a:pt x="18040" y="5972"/>
                </a:lnTo>
                <a:lnTo>
                  <a:pt x="18040" y="1773"/>
                </a:lnTo>
                <a:lnTo>
                  <a:pt x="14666" y="1773"/>
                </a:lnTo>
                <a:lnTo>
                  <a:pt x="14666" y="0"/>
                </a:lnTo>
                <a:lnTo>
                  <a:pt x="0" y="0"/>
                </a:lnTo>
                <a:lnTo>
                  <a:pt x="0" y="8459"/>
                </a:lnTo>
                <a:lnTo>
                  <a:pt x="272" y="8459"/>
                </a:lnTo>
                <a:lnTo>
                  <a:pt x="272" y="11752"/>
                </a:lnTo>
                <a:lnTo>
                  <a:pt x="0" y="1175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972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object 124"/>
          <p:cNvSpPr/>
          <p:nvPr/>
        </p:nvSpPr>
        <p:spPr>
          <a:xfrm>
            <a:off x="15395908" y="4790330"/>
            <a:ext cx="1036459" cy="18847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2" name="object 125"/>
          <p:cNvGrpSpPr/>
          <p:nvPr/>
        </p:nvGrpSpPr>
        <p:grpSpPr>
          <a:xfrm>
            <a:off x="15395905" y="4188300"/>
            <a:ext cx="1036460" cy="2375802"/>
            <a:chOff x="0" y="0"/>
            <a:chExt cx="1036459" cy="2375801"/>
          </a:xfrm>
        </p:grpSpPr>
        <p:sp>
          <p:nvSpPr>
            <p:cNvPr id="370" name="Rectangle"/>
            <p:cNvSpPr/>
            <p:nvPr/>
          </p:nvSpPr>
          <p:spPr>
            <a:xfrm>
              <a:off x="0" y="620876"/>
              <a:ext cx="1036460" cy="1754926"/>
            </a:xfrm>
            <a:prstGeom prst="rect">
              <a:avLst/>
            </a:pr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Shape"/>
            <p:cNvSpPr/>
            <p:nvPr/>
          </p:nvSpPr>
          <p:spPr>
            <a:xfrm>
              <a:off x="0" y="0"/>
              <a:ext cx="1036460" cy="60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26"/>
                  </a:moveTo>
                  <a:lnTo>
                    <a:pt x="18040" y="20626"/>
                  </a:lnTo>
                  <a:lnTo>
                    <a:pt x="18040" y="6123"/>
                  </a:lnTo>
                  <a:lnTo>
                    <a:pt x="14666" y="6123"/>
                  </a:lnTo>
                  <a:lnTo>
                    <a:pt x="14666" y="0"/>
                  </a:lnTo>
                  <a:lnTo>
                    <a:pt x="0" y="0"/>
                  </a:lnTo>
                  <a:lnTo>
                    <a:pt x="0" y="21423"/>
                  </a:lnTo>
                  <a:lnTo>
                    <a:pt x="298" y="21423"/>
                  </a:lnTo>
                  <a:lnTo>
                    <a:pt x="298" y="21600"/>
                  </a:lnTo>
                  <a:lnTo>
                    <a:pt x="21600" y="21600"/>
                  </a:lnTo>
                  <a:lnTo>
                    <a:pt x="21600" y="20626"/>
                  </a:lnTo>
                  <a:close/>
                </a:path>
              </a:pathLst>
            </a:cu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3" name="object 126"/>
          <p:cNvSpPr/>
          <p:nvPr/>
        </p:nvSpPr>
        <p:spPr>
          <a:xfrm>
            <a:off x="9944030" y="4207264"/>
            <a:ext cx="1584806" cy="229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0317" y="21600"/>
                </a:lnTo>
                <a:lnTo>
                  <a:pt x="20317" y="15559"/>
                </a:lnTo>
                <a:lnTo>
                  <a:pt x="21600" y="15559"/>
                </a:lnTo>
                <a:lnTo>
                  <a:pt x="21600" y="4913"/>
                </a:lnTo>
                <a:lnTo>
                  <a:pt x="12442" y="4913"/>
                </a:lnTo>
                <a:lnTo>
                  <a:pt x="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object 127"/>
          <p:cNvSpPr/>
          <p:nvPr/>
        </p:nvSpPr>
        <p:spPr>
          <a:xfrm>
            <a:off x="16960735" y="4231911"/>
            <a:ext cx="1725297" cy="226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170"/>
                </a:moveTo>
                <a:lnTo>
                  <a:pt x="19853" y="1554"/>
                </a:lnTo>
                <a:lnTo>
                  <a:pt x="19853" y="0"/>
                </a:lnTo>
                <a:lnTo>
                  <a:pt x="1746" y="4265"/>
                </a:lnTo>
                <a:lnTo>
                  <a:pt x="1746" y="5527"/>
                </a:lnTo>
                <a:lnTo>
                  <a:pt x="0" y="591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17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object 128"/>
          <p:cNvSpPr/>
          <p:nvPr/>
        </p:nvSpPr>
        <p:spPr>
          <a:xfrm>
            <a:off x="7002329" y="4695852"/>
            <a:ext cx="1511692" cy="1868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98" y="0"/>
                </a:moveTo>
                <a:lnTo>
                  <a:pt x="4411" y="976"/>
                </a:lnTo>
                <a:lnTo>
                  <a:pt x="4411" y="5689"/>
                </a:lnTo>
                <a:lnTo>
                  <a:pt x="0" y="682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778"/>
                </a:lnTo>
                <a:lnTo>
                  <a:pt x="14888" y="7681"/>
                </a:lnTo>
                <a:lnTo>
                  <a:pt x="14888" y="2317"/>
                </a:lnTo>
                <a:lnTo>
                  <a:pt x="9698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object 129"/>
          <p:cNvSpPr/>
          <p:nvPr/>
        </p:nvSpPr>
        <p:spPr>
          <a:xfrm>
            <a:off x="804582" y="6292741"/>
            <a:ext cx="1397649" cy="222035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object 130"/>
          <p:cNvSpPr/>
          <p:nvPr/>
        </p:nvSpPr>
        <p:spPr>
          <a:xfrm>
            <a:off x="5432678" y="6292741"/>
            <a:ext cx="3138235" cy="222035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object 131"/>
          <p:cNvSpPr/>
          <p:nvPr/>
        </p:nvSpPr>
        <p:spPr>
          <a:xfrm>
            <a:off x="9146203" y="6292739"/>
            <a:ext cx="3274713" cy="22203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object 132"/>
          <p:cNvSpPr/>
          <p:nvPr/>
        </p:nvSpPr>
        <p:spPr>
          <a:xfrm>
            <a:off x="12940904" y="6292739"/>
            <a:ext cx="597416" cy="22203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object 133"/>
          <p:cNvSpPr/>
          <p:nvPr/>
        </p:nvSpPr>
        <p:spPr>
          <a:xfrm>
            <a:off x="14910130" y="6292741"/>
            <a:ext cx="2555609" cy="222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4687" y="0"/>
                </a:lnTo>
                <a:lnTo>
                  <a:pt x="4687" y="5250"/>
                </a:lnTo>
                <a:lnTo>
                  <a:pt x="2690" y="5250"/>
                </a:lnTo>
                <a:lnTo>
                  <a:pt x="269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object 134"/>
          <p:cNvSpPr/>
          <p:nvPr/>
        </p:nvSpPr>
        <p:spPr>
          <a:xfrm>
            <a:off x="18018897" y="6292739"/>
            <a:ext cx="2085202" cy="22203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object 135"/>
          <p:cNvSpPr/>
          <p:nvPr/>
        </p:nvSpPr>
        <p:spPr>
          <a:xfrm>
            <a:off x="2011751" y="5830327"/>
            <a:ext cx="190488" cy="532318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object 136"/>
          <p:cNvSpPr/>
          <p:nvPr/>
        </p:nvSpPr>
        <p:spPr>
          <a:xfrm>
            <a:off x="9125052" y="5283053"/>
            <a:ext cx="920255" cy="123172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object 137"/>
          <p:cNvSpPr/>
          <p:nvPr/>
        </p:nvSpPr>
        <p:spPr>
          <a:xfrm>
            <a:off x="11206608" y="6049278"/>
            <a:ext cx="1214311" cy="459703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object 138"/>
          <p:cNvSpPr/>
          <p:nvPr/>
        </p:nvSpPr>
        <p:spPr>
          <a:xfrm>
            <a:off x="13769491" y="5272144"/>
            <a:ext cx="99252" cy="590518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object 139"/>
          <p:cNvSpPr/>
          <p:nvPr/>
        </p:nvSpPr>
        <p:spPr>
          <a:xfrm>
            <a:off x="18437228" y="5568326"/>
            <a:ext cx="909284" cy="26546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9" name="object 140"/>
          <p:cNvGrpSpPr/>
          <p:nvPr/>
        </p:nvGrpSpPr>
        <p:grpSpPr>
          <a:xfrm>
            <a:off x="18437226" y="5502000"/>
            <a:ext cx="909282" cy="1012775"/>
            <a:chOff x="0" y="0"/>
            <a:chExt cx="909281" cy="1012774"/>
          </a:xfrm>
        </p:grpSpPr>
        <p:sp>
          <p:nvSpPr>
            <p:cNvPr id="387" name="Square"/>
            <p:cNvSpPr/>
            <p:nvPr/>
          </p:nvSpPr>
          <p:spPr>
            <a:xfrm>
              <a:off x="-1" y="92875"/>
              <a:ext cx="909283" cy="919899"/>
            </a:xfrm>
            <a:prstGeom prst="rect">
              <a:avLst/>
            </a:pr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Rectangle"/>
            <p:cNvSpPr/>
            <p:nvPr/>
          </p:nvSpPr>
          <p:spPr>
            <a:xfrm>
              <a:off x="167792" y="-1"/>
              <a:ext cx="741489" cy="66333"/>
            </a:xfrm>
            <a:prstGeom prst="rect">
              <a:avLst/>
            </a:prstGeom>
            <a:solidFill>
              <a:srgbClr val="BEDDF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0" name="object 141"/>
          <p:cNvSpPr/>
          <p:nvPr/>
        </p:nvSpPr>
        <p:spPr>
          <a:xfrm>
            <a:off x="5141162" y="5910586"/>
            <a:ext cx="1212153" cy="604190"/>
          </a:xfrm>
          <a:prstGeom prst="rect">
            <a:avLst/>
          </a:prstGeom>
          <a:solidFill>
            <a:srgbClr val="BEDD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object 142"/>
          <p:cNvSpPr/>
          <p:nvPr/>
        </p:nvSpPr>
        <p:spPr>
          <a:xfrm>
            <a:off x="14815877" y="6346692"/>
            <a:ext cx="627560" cy="10661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object 143"/>
          <p:cNvSpPr/>
          <p:nvPr/>
        </p:nvSpPr>
        <p:spPr>
          <a:xfrm>
            <a:off x="14815869" y="6453308"/>
            <a:ext cx="627558" cy="66658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object 144"/>
          <p:cNvSpPr/>
          <p:nvPr/>
        </p:nvSpPr>
        <p:spPr>
          <a:xfrm>
            <a:off x="14815869" y="4691055"/>
            <a:ext cx="627558" cy="165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95"/>
                </a:moveTo>
                <a:lnTo>
                  <a:pt x="20456" y="1295"/>
                </a:lnTo>
                <a:lnTo>
                  <a:pt x="20456" y="0"/>
                </a:lnTo>
                <a:lnTo>
                  <a:pt x="14889" y="0"/>
                </a:lnTo>
                <a:lnTo>
                  <a:pt x="14889" y="1295"/>
                </a:lnTo>
                <a:lnTo>
                  <a:pt x="12317" y="1295"/>
                </a:lnTo>
                <a:lnTo>
                  <a:pt x="12317" y="0"/>
                </a:lnTo>
                <a:lnTo>
                  <a:pt x="1144" y="0"/>
                </a:lnTo>
                <a:lnTo>
                  <a:pt x="1144" y="1295"/>
                </a:lnTo>
                <a:lnTo>
                  <a:pt x="0" y="129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95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object 145"/>
          <p:cNvSpPr/>
          <p:nvPr/>
        </p:nvSpPr>
        <p:spPr>
          <a:xfrm>
            <a:off x="5219077" y="1507812"/>
            <a:ext cx="1486168" cy="5612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322"/>
                </a:moveTo>
                <a:lnTo>
                  <a:pt x="16311" y="4055"/>
                </a:lnTo>
                <a:lnTo>
                  <a:pt x="16311" y="2465"/>
                </a:lnTo>
                <a:lnTo>
                  <a:pt x="8850" y="2343"/>
                </a:lnTo>
                <a:lnTo>
                  <a:pt x="8850" y="1632"/>
                </a:lnTo>
                <a:lnTo>
                  <a:pt x="5973" y="1427"/>
                </a:lnTo>
                <a:lnTo>
                  <a:pt x="5973" y="205"/>
                </a:lnTo>
                <a:lnTo>
                  <a:pt x="0" y="0"/>
                </a:lnTo>
                <a:lnTo>
                  <a:pt x="0" y="3342"/>
                </a:lnTo>
                <a:lnTo>
                  <a:pt x="1" y="21600"/>
                </a:lnTo>
                <a:lnTo>
                  <a:pt x="21600" y="21600"/>
                </a:lnTo>
                <a:lnTo>
                  <a:pt x="21600" y="4322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object 146"/>
          <p:cNvSpPr/>
          <p:nvPr/>
        </p:nvSpPr>
        <p:spPr>
          <a:xfrm>
            <a:off x="11382603" y="3563295"/>
            <a:ext cx="1183793" cy="355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273"/>
                </a:moveTo>
                <a:lnTo>
                  <a:pt x="19546" y="3122"/>
                </a:lnTo>
                <a:lnTo>
                  <a:pt x="19546" y="1290"/>
                </a:lnTo>
                <a:lnTo>
                  <a:pt x="7562" y="0"/>
                </a:lnTo>
                <a:lnTo>
                  <a:pt x="7562" y="2239"/>
                </a:lnTo>
                <a:lnTo>
                  <a:pt x="3686" y="1953"/>
                </a:lnTo>
                <a:lnTo>
                  <a:pt x="0" y="3273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273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object 147"/>
          <p:cNvSpPr/>
          <p:nvPr/>
        </p:nvSpPr>
        <p:spPr>
          <a:xfrm>
            <a:off x="9996799" y="2215097"/>
            <a:ext cx="975491" cy="4904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6" y="0"/>
                </a:moveTo>
                <a:lnTo>
                  <a:pt x="2247" y="2442"/>
                </a:lnTo>
                <a:lnTo>
                  <a:pt x="2247" y="3944"/>
                </a:lnTo>
                <a:lnTo>
                  <a:pt x="0" y="394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944"/>
                </a:lnTo>
                <a:lnTo>
                  <a:pt x="19355" y="3944"/>
                </a:lnTo>
                <a:lnTo>
                  <a:pt x="19355" y="2442"/>
                </a:lnTo>
                <a:lnTo>
                  <a:pt x="10586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object 148"/>
          <p:cNvSpPr/>
          <p:nvPr/>
        </p:nvSpPr>
        <p:spPr>
          <a:xfrm>
            <a:off x="0" y="4296383"/>
            <a:ext cx="32843" cy="282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55"/>
                </a:lnTo>
                <a:lnTo>
                  <a:pt x="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object 149"/>
          <p:cNvSpPr/>
          <p:nvPr/>
        </p:nvSpPr>
        <p:spPr>
          <a:xfrm>
            <a:off x="18843231" y="2494344"/>
            <a:ext cx="1016980" cy="4625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96" y="0"/>
                </a:moveTo>
                <a:lnTo>
                  <a:pt x="2696" y="3522"/>
                </a:lnTo>
                <a:lnTo>
                  <a:pt x="0" y="352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522"/>
                </a:lnTo>
                <a:lnTo>
                  <a:pt x="18904" y="3522"/>
                </a:lnTo>
                <a:lnTo>
                  <a:pt x="18904" y="732"/>
                </a:lnTo>
                <a:lnTo>
                  <a:pt x="2696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object 150"/>
          <p:cNvSpPr/>
          <p:nvPr/>
        </p:nvSpPr>
        <p:spPr>
          <a:xfrm>
            <a:off x="8957750" y="4167725"/>
            <a:ext cx="854849" cy="2686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30" y="0"/>
                </a:moveTo>
                <a:lnTo>
                  <a:pt x="2956" y="0"/>
                </a:lnTo>
                <a:lnTo>
                  <a:pt x="2956" y="5775"/>
                </a:lnTo>
                <a:lnTo>
                  <a:pt x="0" y="6972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366"/>
                </a:lnTo>
                <a:lnTo>
                  <a:pt x="15430" y="6868"/>
                </a:lnTo>
                <a:lnTo>
                  <a:pt x="1543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object 151"/>
          <p:cNvSpPr/>
          <p:nvPr/>
        </p:nvSpPr>
        <p:spPr>
          <a:xfrm>
            <a:off x="12811683" y="1950635"/>
            <a:ext cx="957809" cy="390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3635"/>
                </a:moveTo>
                <a:lnTo>
                  <a:pt x="19396" y="13635"/>
                </a:lnTo>
                <a:lnTo>
                  <a:pt x="19396" y="11349"/>
                </a:lnTo>
                <a:lnTo>
                  <a:pt x="17859" y="11349"/>
                </a:lnTo>
                <a:lnTo>
                  <a:pt x="17859" y="6147"/>
                </a:lnTo>
                <a:lnTo>
                  <a:pt x="11290" y="6147"/>
                </a:lnTo>
                <a:lnTo>
                  <a:pt x="11290" y="0"/>
                </a:lnTo>
                <a:lnTo>
                  <a:pt x="10311" y="0"/>
                </a:lnTo>
                <a:lnTo>
                  <a:pt x="10311" y="6147"/>
                </a:lnTo>
                <a:lnTo>
                  <a:pt x="3741" y="6147"/>
                </a:lnTo>
                <a:lnTo>
                  <a:pt x="3741" y="11349"/>
                </a:lnTo>
                <a:lnTo>
                  <a:pt x="2204" y="11349"/>
                </a:lnTo>
                <a:lnTo>
                  <a:pt x="2204" y="13635"/>
                </a:lnTo>
                <a:lnTo>
                  <a:pt x="0" y="1363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635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object 152"/>
          <p:cNvSpPr/>
          <p:nvPr/>
        </p:nvSpPr>
        <p:spPr>
          <a:xfrm>
            <a:off x="6982041" y="4472716"/>
            <a:ext cx="1800937" cy="264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527"/>
                </a:moveTo>
                <a:lnTo>
                  <a:pt x="12722" y="9527"/>
                </a:lnTo>
                <a:lnTo>
                  <a:pt x="12722" y="6916"/>
                </a:lnTo>
                <a:lnTo>
                  <a:pt x="10425" y="6916"/>
                </a:lnTo>
                <a:lnTo>
                  <a:pt x="10425" y="0"/>
                </a:lnTo>
                <a:lnTo>
                  <a:pt x="1323" y="0"/>
                </a:lnTo>
                <a:lnTo>
                  <a:pt x="1323" y="6916"/>
                </a:lnTo>
                <a:lnTo>
                  <a:pt x="0" y="691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527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object 153"/>
          <p:cNvSpPr/>
          <p:nvPr/>
        </p:nvSpPr>
        <p:spPr>
          <a:xfrm>
            <a:off x="548880" y="4793658"/>
            <a:ext cx="1462865" cy="2326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49"/>
                </a:moveTo>
                <a:lnTo>
                  <a:pt x="19768" y="2149"/>
                </a:lnTo>
                <a:lnTo>
                  <a:pt x="19768" y="0"/>
                </a:lnTo>
                <a:lnTo>
                  <a:pt x="1832" y="0"/>
                </a:lnTo>
                <a:lnTo>
                  <a:pt x="1832" y="2149"/>
                </a:lnTo>
                <a:lnTo>
                  <a:pt x="0" y="214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49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object 154"/>
          <p:cNvSpPr/>
          <p:nvPr/>
        </p:nvSpPr>
        <p:spPr>
          <a:xfrm>
            <a:off x="1242035" y="4468281"/>
            <a:ext cx="464135" cy="211869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object 155"/>
          <p:cNvSpPr/>
          <p:nvPr/>
        </p:nvSpPr>
        <p:spPr>
          <a:xfrm>
            <a:off x="776351" y="4468285"/>
            <a:ext cx="1007923" cy="34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074" y="11505"/>
                </a:lnTo>
                <a:lnTo>
                  <a:pt x="5837" y="11505"/>
                </a:lnTo>
                <a:lnTo>
                  <a:pt x="5837" y="0"/>
                </a:lnTo>
                <a:lnTo>
                  <a:pt x="1672" y="0"/>
                </a:lnTo>
                <a:lnTo>
                  <a:pt x="1672" y="11505"/>
                </a:lnTo>
                <a:lnTo>
                  <a:pt x="526" y="11505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object 156"/>
          <p:cNvSpPr/>
          <p:nvPr/>
        </p:nvSpPr>
        <p:spPr>
          <a:xfrm>
            <a:off x="17825135" y="5433509"/>
            <a:ext cx="852145" cy="1355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49"/>
                </a:moveTo>
                <a:lnTo>
                  <a:pt x="19768" y="2149"/>
                </a:lnTo>
                <a:lnTo>
                  <a:pt x="19768" y="0"/>
                </a:lnTo>
                <a:lnTo>
                  <a:pt x="1833" y="0"/>
                </a:lnTo>
                <a:lnTo>
                  <a:pt x="1833" y="2149"/>
                </a:lnTo>
                <a:lnTo>
                  <a:pt x="0" y="214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49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object 157"/>
          <p:cNvSpPr/>
          <p:nvPr/>
        </p:nvSpPr>
        <p:spPr>
          <a:xfrm>
            <a:off x="18228986" y="5243936"/>
            <a:ext cx="270383" cy="12342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object 158"/>
          <p:cNvSpPr/>
          <p:nvPr/>
        </p:nvSpPr>
        <p:spPr>
          <a:xfrm>
            <a:off x="17957674" y="5243936"/>
            <a:ext cx="587122" cy="202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074" y="11507"/>
                </a:lnTo>
                <a:lnTo>
                  <a:pt x="5836" y="11507"/>
                </a:lnTo>
                <a:lnTo>
                  <a:pt x="5836" y="0"/>
                </a:lnTo>
                <a:lnTo>
                  <a:pt x="1672" y="0"/>
                </a:lnTo>
                <a:lnTo>
                  <a:pt x="1672" y="11507"/>
                </a:lnTo>
                <a:lnTo>
                  <a:pt x="526" y="11507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object 159"/>
          <p:cNvSpPr/>
          <p:nvPr/>
        </p:nvSpPr>
        <p:spPr>
          <a:xfrm>
            <a:off x="15297951" y="5077731"/>
            <a:ext cx="2348904" cy="2042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6108" y="0"/>
                </a:lnTo>
                <a:lnTo>
                  <a:pt x="16108" y="3224"/>
                </a:lnTo>
                <a:lnTo>
                  <a:pt x="5491" y="3224"/>
                </a:lnTo>
                <a:lnTo>
                  <a:pt x="5491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object 160"/>
          <p:cNvSpPr/>
          <p:nvPr/>
        </p:nvSpPr>
        <p:spPr>
          <a:xfrm>
            <a:off x="5528969" y="6689325"/>
            <a:ext cx="1704772" cy="278931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object 161"/>
          <p:cNvSpPr/>
          <p:nvPr/>
        </p:nvSpPr>
        <p:spPr>
          <a:xfrm>
            <a:off x="5141162" y="6514775"/>
            <a:ext cx="2092581" cy="174549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object 162"/>
          <p:cNvSpPr/>
          <p:nvPr/>
        </p:nvSpPr>
        <p:spPr>
          <a:xfrm>
            <a:off x="16080736" y="6514768"/>
            <a:ext cx="4023365" cy="96159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object 163"/>
          <p:cNvSpPr/>
          <p:nvPr/>
        </p:nvSpPr>
        <p:spPr>
          <a:xfrm>
            <a:off x="7712309" y="6514769"/>
            <a:ext cx="4109407" cy="174544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object 164"/>
          <p:cNvSpPr/>
          <p:nvPr/>
        </p:nvSpPr>
        <p:spPr>
          <a:xfrm>
            <a:off x="5528981" y="6968250"/>
            <a:ext cx="1381742" cy="454160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object 165"/>
          <p:cNvSpPr/>
          <p:nvPr/>
        </p:nvSpPr>
        <p:spPr>
          <a:xfrm>
            <a:off x="7712309" y="6968250"/>
            <a:ext cx="4109407" cy="454160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object 166"/>
          <p:cNvSpPr/>
          <p:nvPr/>
        </p:nvSpPr>
        <p:spPr>
          <a:xfrm>
            <a:off x="7712309" y="6689312"/>
            <a:ext cx="4109407" cy="278939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object 167"/>
          <p:cNvSpPr/>
          <p:nvPr/>
        </p:nvSpPr>
        <p:spPr>
          <a:xfrm>
            <a:off x="0" y="6514768"/>
            <a:ext cx="887507" cy="96159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object 168"/>
          <p:cNvSpPr/>
          <p:nvPr/>
        </p:nvSpPr>
        <p:spPr>
          <a:xfrm>
            <a:off x="13908692" y="6514768"/>
            <a:ext cx="1175102" cy="961595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object 169"/>
          <p:cNvSpPr/>
          <p:nvPr/>
        </p:nvSpPr>
        <p:spPr>
          <a:xfrm>
            <a:off x="5528969" y="7422419"/>
            <a:ext cx="1704772" cy="4779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object 170"/>
          <p:cNvSpPr/>
          <p:nvPr/>
        </p:nvSpPr>
        <p:spPr>
          <a:xfrm>
            <a:off x="5528969" y="7422419"/>
            <a:ext cx="5933834" cy="5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7948" y="0"/>
                </a:lnTo>
                <a:lnTo>
                  <a:pt x="7948" y="19134"/>
                </a:lnTo>
                <a:lnTo>
                  <a:pt x="0" y="1913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object 171"/>
          <p:cNvSpPr/>
          <p:nvPr/>
        </p:nvSpPr>
        <p:spPr>
          <a:xfrm>
            <a:off x="2202238" y="5111088"/>
            <a:ext cx="460436" cy="1251557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object 172"/>
          <p:cNvSpPr/>
          <p:nvPr/>
        </p:nvSpPr>
        <p:spPr>
          <a:xfrm>
            <a:off x="2395866" y="4893683"/>
            <a:ext cx="626936" cy="751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52"/>
                </a:moveTo>
                <a:lnTo>
                  <a:pt x="14425" y="1252"/>
                </a:lnTo>
                <a:lnTo>
                  <a:pt x="14425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252"/>
                </a:lnTo>
                <a:close/>
              </a:path>
            </a:pathLst>
          </a:cu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object 173"/>
          <p:cNvSpPr/>
          <p:nvPr/>
        </p:nvSpPr>
        <p:spPr>
          <a:xfrm>
            <a:off x="14168899" y="5520040"/>
            <a:ext cx="741236" cy="1127394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object 174"/>
          <p:cNvSpPr/>
          <p:nvPr/>
        </p:nvSpPr>
        <p:spPr>
          <a:xfrm>
            <a:off x="8570920" y="6271614"/>
            <a:ext cx="575285" cy="36473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object 175"/>
          <p:cNvSpPr/>
          <p:nvPr/>
        </p:nvSpPr>
        <p:spPr>
          <a:xfrm>
            <a:off x="0" y="6083706"/>
            <a:ext cx="804593" cy="563728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object 176"/>
          <p:cNvSpPr/>
          <p:nvPr/>
        </p:nvSpPr>
        <p:spPr>
          <a:xfrm>
            <a:off x="13908692" y="5862661"/>
            <a:ext cx="404031" cy="895262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object 177"/>
          <p:cNvSpPr/>
          <p:nvPr/>
        </p:nvSpPr>
        <p:spPr>
          <a:xfrm>
            <a:off x="17465744" y="5973214"/>
            <a:ext cx="553154" cy="762660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object 178"/>
          <p:cNvSpPr/>
          <p:nvPr/>
        </p:nvSpPr>
        <p:spPr>
          <a:xfrm>
            <a:off x="5141164" y="6290030"/>
            <a:ext cx="291526" cy="369413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object 179"/>
          <p:cNvSpPr/>
          <p:nvPr/>
        </p:nvSpPr>
        <p:spPr>
          <a:xfrm>
            <a:off x="18605276" y="6334250"/>
            <a:ext cx="442499" cy="338926"/>
          </a:xfrm>
          <a:prstGeom prst="rect">
            <a:avLst/>
          </a:prstGeom>
          <a:solidFill>
            <a:srgbClr val="95B1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3" name="object 180"/>
          <p:cNvGrpSpPr/>
          <p:nvPr/>
        </p:nvGrpSpPr>
        <p:grpSpPr>
          <a:xfrm>
            <a:off x="16072845" y="3120045"/>
            <a:ext cx="919086" cy="4549400"/>
            <a:chOff x="0" y="0"/>
            <a:chExt cx="919084" cy="4549399"/>
          </a:xfrm>
        </p:grpSpPr>
        <p:sp>
          <p:nvSpPr>
            <p:cNvPr id="429" name="object 181"/>
            <p:cNvSpPr/>
            <p:nvPr/>
          </p:nvSpPr>
          <p:spPr>
            <a:xfrm>
              <a:off x="0" y="0"/>
              <a:ext cx="919086" cy="454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lnTo>
                    <a:pt x="9702" y="8"/>
                  </a:lnTo>
                  <a:lnTo>
                    <a:pt x="8638" y="33"/>
                  </a:lnTo>
                  <a:lnTo>
                    <a:pt x="7642" y="74"/>
                  </a:lnTo>
                  <a:lnTo>
                    <a:pt x="6751" y="132"/>
                  </a:lnTo>
                  <a:lnTo>
                    <a:pt x="5416" y="298"/>
                  </a:lnTo>
                  <a:lnTo>
                    <a:pt x="4910" y="529"/>
                  </a:lnTo>
                  <a:lnTo>
                    <a:pt x="4910" y="1734"/>
                  </a:lnTo>
                  <a:lnTo>
                    <a:pt x="3970" y="1807"/>
                  </a:lnTo>
                  <a:lnTo>
                    <a:pt x="3247" y="1895"/>
                  </a:lnTo>
                  <a:lnTo>
                    <a:pt x="2783" y="1997"/>
                  </a:lnTo>
                  <a:lnTo>
                    <a:pt x="2619" y="2114"/>
                  </a:lnTo>
                  <a:lnTo>
                    <a:pt x="2619" y="3628"/>
                  </a:lnTo>
                  <a:lnTo>
                    <a:pt x="1536" y="3681"/>
                  </a:lnTo>
                  <a:lnTo>
                    <a:pt x="710" y="3744"/>
                  </a:lnTo>
                  <a:lnTo>
                    <a:pt x="185" y="3816"/>
                  </a:lnTo>
                  <a:lnTo>
                    <a:pt x="0" y="389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98"/>
                  </a:lnTo>
                  <a:lnTo>
                    <a:pt x="21415" y="3816"/>
                  </a:lnTo>
                  <a:lnTo>
                    <a:pt x="20890" y="3744"/>
                  </a:lnTo>
                  <a:lnTo>
                    <a:pt x="20064" y="3681"/>
                  </a:lnTo>
                  <a:lnTo>
                    <a:pt x="18982" y="3628"/>
                  </a:lnTo>
                  <a:lnTo>
                    <a:pt x="18982" y="2114"/>
                  </a:lnTo>
                  <a:lnTo>
                    <a:pt x="18819" y="1997"/>
                  </a:lnTo>
                  <a:lnTo>
                    <a:pt x="18355" y="1895"/>
                  </a:lnTo>
                  <a:lnTo>
                    <a:pt x="17633" y="1807"/>
                  </a:lnTo>
                  <a:lnTo>
                    <a:pt x="16692" y="1734"/>
                  </a:lnTo>
                  <a:lnTo>
                    <a:pt x="16692" y="529"/>
                  </a:lnTo>
                  <a:lnTo>
                    <a:pt x="16185" y="298"/>
                  </a:lnTo>
                  <a:lnTo>
                    <a:pt x="14851" y="132"/>
                  </a:lnTo>
                  <a:lnTo>
                    <a:pt x="13959" y="74"/>
                  </a:lnTo>
                  <a:lnTo>
                    <a:pt x="12964" y="33"/>
                  </a:lnTo>
                  <a:lnTo>
                    <a:pt x="11900" y="8"/>
                  </a:lnTo>
                  <a:lnTo>
                    <a:pt x="10801" y="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1" name="object 182"/>
            <p:cNvGrpSpPr/>
            <p:nvPr/>
          </p:nvGrpSpPr>
          <p:grpSpPr>
            <a:xfrm>
              <a:off x="43759" y="68840"/>
              <a:ext cx="823355" cy="3453689"/>
              <a:chOff x="0" y="0"/>
              <a:chExt cx="823353" cy="3453688"/>
            </a:xfrm>
          </p:grpSpPr>
          <p:sp>
            <p:nvSpPr>
              <p:cNvPr id="430" name="Rectangle"/>
              <p:cNvSpPr/>
              <p:nvPr/>
            </p:nvSpPr>
            <p:spPr>
              <a:xfrm>
                <a:off x="0" y="3168523"/>
                <a:ext cx="55728" cy="28516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0" y="2831147"/>
                <a:ext cx="55728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0" y="2493695"/>
                <a:ext cx="55728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0" y="2156371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0" y="1818982"/>
                <a:ext cx="55728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0" y="1481658"/>
                <a:ext cx="55728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6" name="Rectangle"/>
              <p:cNvSpPr/>
              <p:nvPr/>
            </p:nvSpPr>
            <p:spPr>
              <a:xfrm>
                <a:off x="0" y="1144270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7" name="Rectangle"/>
              <p:cNvSpPr/>
              <p:nvPr/>
            </p:nvSpPr>
            <p:spPr>
              <a:xfrm>
                <a:off x="0" y="806881"/>
                <a:ext cx="55728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8" name="Rectangle"/>
              <p:cNvSpPr/>
              <p:nvPr/>
            </p:nvSpPr>
            <p:spPr>
              <a:xfrm>
                <a:off x="109677" y="3168523"/>
                <a:ext cx="55665" cy="28516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9" name="Rectangle"/>
              <p:cNvSpPr/>
              <p:nvPr/>
            </p:nvSpPr>
            <p:spPr>
              <a:xfrm>
                <a:off x="109677" y="2831147"/>
                <a:ext cx="55665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0" name="Rectangle"/>
              <p:cNvSpPr/>
              <p:nvPr/>
            </p:nvSpPr>
            <p:spPr>
              <a:xfrm>
                <a:off x="109677" y="2493695"/>
                <a:ext cx="55665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109677" y="2156371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2" name="Rectangle"/>
              <p:cNvSpPr/>
              <p:nvPr/>
            </p:nvSpPr>
            <p:spPr>
              <a:xfrm>
                <a:off x="109677" y="1818982"/>
                <a:ext cx="55665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109677" y="1481658"/>
                <a:ext cx="55665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4" name="Rectangle"/>
              <p:cNvSpPr/>
              <p:nvPr/>
            </p:nvSpPr>
            <p:spPr>
              <a:xfrm>
                <a:off x="109677" y="1144270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5" name="Rectangle"/>
              <p:cNvSpPr/>
              <p:nvPr/>
            </p:nvSpPr>
            <p:spPr>
              <a:xfrm>
                <a:off x="109677" y="806881"/>
                <a:ext cx="55665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6" name="Rectangle"/>
              <p:cNvSpPr/>
              <p:nvPr/>
            </p:nvSpPr>
            <p:spPr>
              <a:xfrm>
                <a:off x="109677" y="354760"/>
                <a:ext cx="55665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Rectangle"/>
              <p:cNvSpPr/>
              <p:nvPr/>
            </p:nvSpPr>
            <p:spPr>
              <a:xfrm>
                <a:off x="219341" y="3168523"/>
                <a:ext cx="55665" cy="28516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8" name="Rectangle"/>
              <p:cNvSpPr/>
              <p:nvPr/>
            </p:nvSpPr>
            <p:spPr>
              <a:xfrm>
                <a:off x="219341" y="2831147"/>
                <a:ext cx="55665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219341" y="2493695"/>
                <a:ext cx="55665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219341" y="2156371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19341" y="1818982"/>
                <a:ext cx="55665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2" name="Rectangle"/>
              <p:cNvSpPr/>
              <p:nvPr/>
            </p:nvSpPr>
            <p:spPr>
              <a:xfrm>
                <a:off x="219341" y="1481658"/>
                <a:ext cx="55665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3" name="Rectangle"/>
              <p:cNvSpPr/>
              <p:nvPr/>
            </p:nvSpPr>
            <p:spPr>
              <a:xfrm>
                <a:off x="219341" y="1144270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4" name="Rectangle"/>
              <p:cNvSpPr/>
              <p:nvPr/>
            </p:nvSpPr>
            <p:spPr>
              <a:xfrm>
                <a:off x="219341" y="806881"/>
                <a:ext cx="55665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5" name="Rectangle"/>
              <p:cNvSpPr/>
              <p:nvPr/>
            </p:nvSpPr>
            <p:spPr>
              <a:xfrm>
                <a:off x="219341" y="354760"/>
                <a:ext cx="55665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6" name="Rectangle"/>
              <p:cNvSpPr/>
              <p:nvPr/>
            </p:nvSpPr>
            <p:spPr>
              <a:xfrm>
                <a:off x="219341" y="0"/>
                <a:ext cx="55665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7" name="Rectangle"/>
              <p:cNvSpPr/>
              <p:nvPr/>
            </p:nvSpPr>
            <p:spPr>
              <a:xfrm>
                <a:off x="328942" y="3168523"/>
                <a:ext cx="55729" cy="28516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8" name="Rectangle"/>
              <p:cNvSpPr/>
              <p:nvPr/>
            </p:nvSpPr>
            <p:spPr>
              <a:xfrm>
                <a:off x="328942" y="2831147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328942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0" name="Rectangle"/>
              <p:cNvSpPr/>
              <p:nvPr/>
            </p:nvSpPr>
            <p:spPr>
              <a:xfrm>
                <a:off x="328942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328942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2" name="Rectangle"/>
              <p:cNvSpPr/>
              <p:nvPr/>
            </p:nvSpPr>
            <p:spPr>
              <a:xfrm>
                <a:off x="328942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3" name="Rectangle"/>
              <p:cNvSpPr/>
              <p:nvPr/>
            </p:nvSpPr>
            <p:spPr>
              <a:xfrm>
                <a:off x="328942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4" name="Rectangle"/>
              <p:cNvSpPr/>
              <p:nvPr/>
            </p:nvSpPr>
            <p:spPr>
              <a:xfrm>
                <a:off x="328942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5" name="Rectangle"/>
              <p:cNvSpPr/>
              <p:nvPr/>
            </p:nvSpPr>
            <p:spPr>
              <a:xfrm>
                <a:off x="328942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6" name="Rectangle"/>
              <p:cNvSpPr/>
              <p:nvPr/>
            </p:nvSpPr>
            <p:spPr>
              <a:xfrm>
                <a:off x="328955" y="0"/>
                <a:ext cx="55729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7" name="Rectangle"/>
              <p:cNvSpPr/>
              <p:nvPr/>
            </p:nvSpPr>
            <p:spPr>
              <a:xfrm>
                <a:off x="438683" y="3168523"/>
                <a:ext cx="55729" cy="28516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8" name="Rectangle"/>
              <p:cNvSpPr/>
              <p:nvPr/>
            </p:nvSpPr>
            <p:spPr>
              <a:xfrm>
                <a:off x="438683" y="2831147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438683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438683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438683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438683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438683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438683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438683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38683" y="0"/>
                <a:ext cx="55729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7" name="Rectangle"/>
              <p:cNvSpPr/>
              <p:nvPr/>
            </p:nvSpPr>
            <p:spPr>
              <a:xfrm>
                <a:off x="548347" y="2831147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8" name="Rectangle"/>
              <p:cNvSpPr/>
              <p:nvPr/>
            </p:nvSpPr>
            <p:spPr>
              <a:xfrm>
                <a:off x="548347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548347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548347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548347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548347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548347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548347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548347" y="0"/>
                <a:ext cx="55729" cy="285230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658012" y="2831147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7" name="Rectangle"/>
              <p:cNvSpPr/>
              <p:nvPr/>
            </p:nvSpPr>
            <p:spPr>
              <a:xfrm>
                <a:off x="658012" y="2493695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658012" y="2156371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658012" y="1818982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658012" y="1481658"/>
                <a:ext cx="55729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658012" y="1144270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658012" y="806881"/>
                <a:ext cx="55729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658012" y="354760"/>
                <a:ext cx="55729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767626" y="2831147"/>
                <a:ext cx="55728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767626" y="2493695"/>
                <a:ext cx="55728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767626" y="2156371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7" name="Rectangle"/>
              <p:cNvSpPr/>
              <p:nvPr/>
            </p:nvSpPr>
            <p:spPr>
              <a:xfrm>
                <a:off x="767626" y="1818982"/>
                <a:ext cx="55728" cy="28515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767626" y="1481658"/>
                <a:ext cx="55728" cy="28515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9" name="Rectangle"/>
              <p:cNvSpPr/>
              <p:nvPr/>
            </p:nvSpPr>
            <p:spPr>
              <a:xfrm>
                <a:off x="767626" y="1144270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0" name="Rectangle"/>
              <p:cNvSpPr/>
              <p:nvPr/>
            </p:nvSpPr>
            <p:spPr>
              <a:xfrm>
                <a:off x="767626" y="806881"/>
                <a:ext cx="55728" cy="2852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22" name="object 183"/>
            <p:cNvGrpSpPr/>
            <p:nvPr/>
          </p:nvGrpSpPr>
          <p:grpSpPr>
            <a:xfrm>
              <a:off x="43759" y="3237365"/>
              <a:ext cx="823355" cy="959929"/>
              <a:chOff x="0" y="0"/>
              <a:chExt cx="823353" cy="959928"/>
            </a:xfrm>
          </p:grpSpPr>
          <p:sp>
            <p:nvSpPr>
              <p:cNvPr id="502" name="Rectangle"/>
              <p:cNvSpPr/>
              <p:nvPr/>
            </p:nvSpPr>
            <p:spPr>
              <a:xfrm>
                <a:off x="0" y="674711"/>
                <a:ext cx="55728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0" y="337387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09677" y="674711"/>
                <a:ext cx="55665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109677" y="337387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19341" y="674711"/>
                <a:ext cx="55665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219341" y="337387"/>
                <a:ext cx="55665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328942" y="674711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9" name="Rectangle"/>
              <p:cNvSpPr/>
              <p:nvPr/>
            </p:nvSpPr>
            <p:spPr>
              <a:xfrm>
                <a:off x="328942" y="337387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438683" y="674711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1" name="Rectangle"/>
              <p:cNvSpPr/>
              <p:nvPr/>
            </p:nvSpPr>
            <p:spPr>
              <a:xfrm>
                <a:off x="438683" y="337387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2" name="Rectangle"/>
              <p:cNvSpPr/>
              <p:nvPr/>
            </p:nvSpPr>
            <p:spPr>
              <a:xfrm>
                <a:off x="438683" y="0"/>
                <a:ext cx="55729" cy="28516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3" name="Rectangle"/>
              <p:cNvSpPr/>
              <p:nvPr/>
            </p:nvSpPr>
            <p:spPr>
              <a:xfrm>
                <a:off x="548347" y="674711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4" name="Rectangle"/>
              <p:cNvSpPr/>
              <p:nvPr/>
            </p:nvSpPr>
            <p:spPr>
              <a:xfrm>
                <a:off x="548347" y="337387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5" name="Rectangle"/>
              <p:cNvSpPr/>
              <p:nvPr/>
            </p:nvSpPr>
            <p:spPr>
              <a:xfrm>
                <a:off x="548347" y="0"/>
                <a:ext cx="55729" cy="28516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6" name="Rectangle"/>
              <p:cNvSpPr/>
              <p:nvPr/>
            </p:nvSpPr>
            <p:spPr>
              <a:xfrm>
                <a:off x="658012" y="674711"/>
                <a:ext cx="55729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7" name="Rectangle"/>
              <p:cNvSpPr/>
              <p:nvPr/>
            </p:nvSpPr>
            <p:spPr>
              <a:xfrm>
                <a:off x="658012" y="337387"/>
                <a:ext cx="55729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8" name="Rectangle"/>
              <p:cNvSpPr/>
              <p:nvPr/>
            </p:nvSpPr>
            <p:spPr>
              <a:xfrm>
                <a:off x="658012" y="0"/>
                <a:ext cx="55729" cy="28516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9" name="Rectangle"/>
              <p:cNvSpPr/>
              <p:nvPr/>
            </p:nvSpPr>
            <p:spPr>
              <a:xfrm>
                <a:off x="767626" y="674711"/>
                <a:ext cx="55728" cy="28521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0" name="Rectangle"/>
              <p:cNvSpPr/>
              <p:nvPr/>
            </p:nvSpPr>
            <p:spPr>
              <a:xfrm>
                <a:off x="767626" y="337387"/>
                <a:ext cx="55728" cy="28521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1" name="Rectangle"/>
              <p:cNvSpPr/>
              <p:nvPr/>
            </p:nvSpPr>
            <p:spPr>
              <a:xfrm>
                <a:off x="767626" y="0"/>
                <a:ext cx="55728" cy="28516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58" name="object 184"/>
          <p:cNvGrpSpPr/>
          <p:nvPr/>
        </p:nvGrpSpPr>
        <p:grpSpPr>
          <a:xfrm>
            <a:off x="887506" y="3507980"/>
            <a:ext cx="855590" cy="4157401"/>
            <a:chOff x="0" y="0"/>
            <a:chExt cx="855589" cy="4157400"/>
          </a:xfrm>
        </p:grpSpPr>
        <p:sp>
          <p:nvSpPr>
            <p:cNvPr id="524" name="object 185"/>
            <p:cNvSpPr/>
            <p:nvPr/>
          </p:nvSpPr>
          <p:spPr>
            <a:xfrm>
              <a:off x="0" y="0"/>
              <a:ext cx="855590" cy="4157401"/>
            </a:xfrm>
            <a:prstGeom prst="rect">
              <a:avLst/>
            </a:pr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57" name="object 186"/>
            <p:cNvGrpSpPr/>
            <p:nvPr/>
          </p:nvGrpSpPr>
          <p:grpSpPr>
            <a:xfrm>
              <a:off x="59608" y="133711"/>
              <a:ext cx="736359" cy="2911705"/>
              <a:chOff x="0" y="0"/>
              <a:chExt cx="736358" cy="2911704"/>
            </a:xfrm>
          </p:grpSpPr>
          <p:sp>
            <p:nvSpPr>
              <p:cNvPr id="525" name="Rectangle"/>
              <p:cNvSpPr/>
              <p:nvPr/>
            </p:nvSpPr>
            <p:spPr>
              <a:xfrm>
                <a:off x="0" y="2656103"/>
                <a:ext cx="108497" cy="25560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0" y="227665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7" name="Rectangle"/>
              <p:cNvSpPr/>
              <p:nvPr/>
            </p:nvSpPr>
            <p:spPr>
              <a:xfrm>
                <a:off x="0" y="189720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0" y="1517751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9" name="Rectangle"/>
              <p:cNvSpPr/>
              <p:nvPr/>
            </p:nvSpPr>
            <p:spPr>
              <a:xfrm>
                <a:off x="0" y="1138301"/>
                <a:ext cx="108497" cy="25552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0" y="758850"/>
                <a:ext cx="108497" cy="25558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1" name="Rectangle"/>
              <p:cNvSpPr/>
              <p:nvPr/>
            </p:nvSpPr>
            <p:spPr>
              <a:xfrm>
                <a:off x="0" y="379450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0" y="0"/>
                <a:ext cx="108497" cy="25553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209283" y="2656103"/>
                <a:ext cx="108497" cy="25560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209283" y="227665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5" name="Rectangle"/>
              <p:cNvSpPr/>
              <p:nvPr/>
            </p:nvSpPr>
            <p:spPr>
              <a:xfrm>
                <a:off x="209283" y="189720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6" name="Rectangle"/>
              <p:cNvSpPr/>
              <p:nvPr/>
            </p:nvSpPr>
            <p:spPr>
              <a:xfrm>
                <a:off x="209283" y="1517751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7" name="Rectangle"/>
              <p:cNvSpPr/>
              <p:nvPr/>
            </p:nvSpPr>
            <p:spPr>
              <a:xfrm>
                <a:off x="209283" y="1138301"/>
                <a:ext cx="108497" cy="25552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8" name="Rectangle"/>
              <p:cNvSpPr/>
              <p:nvPr/>
            </p:nvSpPr>
            <p:spPr>
              <a:xfrm>
                <a:off x="209283" y="758850"/>
                <a:ext cx="108497" cy="25558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9" name="Rectangle"/>
              <p:cNvSpPr/>
              <p:nvPr/>
            </p:nvSpPr>
            <p:spPr>
              <a:xfrm>
                <a:off x="209283" y="379450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0" name="Rectangle"/>
              <p:cNvSpPr/>
              <p:nvPr/>
            </p:nvSpPr>
            <p:spPr>
              <a:xfrm>
                <a:off x="209283" y="0"/>
                <a:ext cx="108497" cy="25553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1" name="Rectangle"/>
              <p:cNvSpPr/>
              <p:nvPr/>
            </p:nvSpPr>
            <p:spPr>
              <a:xfrm>
                <a:off x="418579" y="2656103"/>
                <a:ext cx="108497" cy="25560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2" name="Rectangle"/>
              <p:cNvSpPr/>
              <p:nvPr/>
            </p:nvSpPr>
            <p:spPr>
              <a:xfrm>
                <a:off x="418579" y="227665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3" name="Rectangle"/>
              <p:cNvSpPr/>
              <p:nvPr/>
            </p:nvSpPr>
            <p:spPr>
              <a:xfrm>
                <a:off x="418579" y="189720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4" name="Rectangle"/>
              <p:cNvSpPr/>
              <p:nvPr/>
            </p:nvSpPr>
            <p:spPr>
              <a:xfrm>
                <a:off x="418579" y="1517751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5" name="Rectangle"/>
              <p:cNvSpPr/>
              <p:nvPr/>
            </p:nvSpPr>
            <p:spPr>
              <a:xfrm>
                <a:off x="418579" y="1138301"/>
                <a:ext cx="108497" cy="25552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6" name="Rectangle"/>
              <p:cNvSpPr/>
              <p:nvPr/>
            </p:nvSpPr>
            <p:spPr>
              <a:xfrm>
                <a:off x="418579" y="758850"/>
                <a:ext cx="108497" cy="25558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7" name="Rectangle"/>
              <p:cNvSpPr/>
              <p:nvPr/>
            </p:nvSpPr>
            <p:spPr>
              <a:xfrm>
                <a:off x="418579" y="379450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8" name="Rectangle"/>
              <p:cNvSpPr/>
              <p:nvPr/>
            </p:nvSpPr>
            <p:spPr>
              <a:xfrm>
                <a:off x="418579" y="0"/>
                <a:ext cx="108497" cy="25553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9" name="Rectangle"/>
              <p:cNvSpPr/>
              <p:nvPr/>
            </p:nvSpPr>
            <p:spPr>
              <a:xfrm>
                <a:off x="627862" y="2656103"/>
                <a:ext cx="108497" cy="25560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0" name="Rectangle"/>
              <p:cNvSpPr/>
              <p:nvPr/>
            </p:nvSpPr>
            <p:spPr>
              <a:xfrm>
                <a:off x="627862" y="227665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1" name="Rectangle"/>
              <p:cNvSpPr/>
              <p:nvPr/>
            </p:nvSpPr>
            <p:spPr>
              <a:xfrm>
                <a:off x="627862" y="1897202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2" name="Rectangle"/>
              <p:cNvSpPr/>
              <p:nvPr/>
            </p:nvSpPr>
            <p:spPr>
              <a:xfrm>
                <a:off x="627862" y="1517751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3" name="Rectangle"/>
              <p:cNvSpPr/>
              <p:nvPr/>
            </p:nvSpPr>
            <p:spPr>
              <a:xfrm>
                <a:off x="627862" y="1138301"/>
                <a:ext cx="108497" cy="25552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4" name="Rectangle"/>
              <p:cNvSpPr/>
              <p:nvPr/>
            </p:nvSpPr>
            <p:spPr>
              <a:xfrm>
                <a:off x="627862" y="758850"/>
                <a:ext cx="108497" cy="25558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627862" y="379450"/>
                <a:ext cx="108497" cy="25553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6" name="Rectangle"/>
              <p:cNvSpPr/>
              <p:nvPr/>
            </p:nvSpPr>
            <p:spPr>
              <a:xfrm>
                <a:off x="627862" y="0"/>
                <a:ext cx="108497" cy="25553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88" name="object 187"/>
          <p:cNvGrpSpPr/>
          <p:nvPr/>
        </p:nvGrpSpPr>
        <p:grpSpPr>
          <a:xfrm>
            <a:off x="5461533" y="1629390"/>
            <a:ext cx="1519214" cy="5868963"/>
            <a:chOff x="0" y="0"/>
            <a:chExt cx="1519213" cy="5868961"/>
          </a:xfrm>
        </p:grpSpPr>
        <p:sp>
          <p:nvSpPr>
            <p:cNvPr id="559" name="object 188"/>
            <p:cNvSpPr/>
            <p:nvPr/>
          </p:nvSpPr>
          <p:spPr>
            <a:xfrm>
              <a:off x="0" y="0"/>
              <a:ext cx="1519214" cy="586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384" y="3512"/>
                  </a:lnTo>
                  <a:lnTo>
                    <a:pt x="15369" y="3512"/>
                  </a:lnTo>
                  <a:lnTo>
                    <a:pt x="15369" y="2866"/>
                  </a:lnTo>
                  <a:lnTo>
                    <a:pt x="12041" y="2866"/>
                  </a:lnTo>
                  <a:lnTo>
                    <a:pt x="11539" y="1415"/>
                  </a:lnTo>
                  <a:lnTo>
                    <a:pt x="11615" y="1415"/>
                  </a:lnTo>
                  <a:lnTo>
                    <a:pt x="11561" y="1302"/>
                  </a:lnTo>
                  <a:lnTo>
                    <a:pt x="11548" y="1274"/>
                  </a:lnTo>
                  <a:lnTo>
                    <a:pt x="11461" y="1253"/>
                  </a:lnTo>
                  <a:lnTo>
                    <a:pt x="11067" y="1253"/>
                  </a:lnTo>
                  <a:lnTo>
                    <a:pt x="10958" y="0"/>
                  </a:lnTo>
                  <a:lnTo>
                    <a:pt x="10642" y="0"/>
                  </a:lnTo>
                  <a:lnTo>
                    <a:pt x="10534" y="1253"/>
                  </a:lnTo>
                  <a:lnTo>
                    <a:pt x="10142" y="1253"/>
                  </a:lnTo>
                  <a:lnTo>
                    <a:pt x="10055" y="1274"/>
                  </a:lnTo>
                  <a:lnTo>
                    <a:pt x="10041" y="1302"/>
                  </a:lnTo>
                  <a:lnTo>
                    <a:pt x="9987" y="1415"/>
                  </a:lnTo>
                  <a:lnTo>
                    <a:pt x="10062" y="1415"/>
                  </a:lnTo>
                  <a:lnTo>
                    <a:pt x="9559" y="2866"/>
                  </a:lnTo>
                  <a:lnTo>
                    <a:pt x="6232" y="2866"/>
                  </a:lnTo>
                  <a:lnTo>
                    <a:pt x="6232" y="3512"/>
                  </a:lnTo>
                  <a:lnTo>
                    <a:pt x="4216" y="3512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85" name="object 189"/>
            <p:cNvGrpSpPr/>
            <p:nvPr/>
          </p:nvGrpSpPr>
          <p:grpSpPr>
            <a:xfrm>
              <a:off x="122314" y="1132013"/>
              <a:ext cx="1273861" cy="4192690"/>
              <a:chOff x="0" y="0"/>
              <a:chExt cx="1273860" cy="4192689"/>
            </a:xfrm>
          </p:grpSpPr>
          <p:sp>
            <p:nvSpPr>
              <p:cNvPr id="560" name="Shape"/>
              <p:cNvSpPr/>
              <p:nvPr/>
            </p:nvSpPr>
            <p:spPr>
              <a:xfrm>
                <a:off x="250647" y="0"/>
                <a:ext cx="772618" cy="385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282"/>
                    </a:moveTo>
                    <a:lnTo>
                      <a:pt x="21576" y="6175"/>
                    </a:lnTo>
                    <a:lnTo>
                      <a:pt x="66" y="0"/>
                    </a:lnTo>
                    <a:lnTo>
                      <a:pt x="0" y="21600"/>
                    </a:lnTo>
                    <a:lnTo>
                      <a:pt x="21600" y="1528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1" name="Shape"/>
              <p:cNvSpPr/>
              <p:nvPr/>
            </p:nvSpPr>
            <p:spPr>
              <a:xfrm>
                <a:off x="240169" y="172872"/>
                <a:ext cx="793510" cy="38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303"/>
                    </a:moveTo>
                    <a:lnTo>
                      <a:pt x="21575" y="6297"/>
                    </a:lnTo>
                    <a:lnTo>
                      <a:pt x="62" y="0"/>
                    </a:lnTo>
                    <a:lnTo>
                      <a:pt x="0" y="21600"/>
                    </a:lnTo>
                    <a:lnTo>
                      <a:pt x="21600" y="1530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2" name="Shape"/>
              <p:cNvSpPr/>
              <p:nvPr/>
            </p:nvSpPr>
            <p:spPr>
              <a:xfrm>
                <a:off x="229754" y="345998"/>
                <a:ext cx="814466" cy="38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313"/>
                    </a:moveTo>
                    <a:lnTo>
                      <a:pt x="21575" y="6322"/>
                    </a:lnTo>
                    <a:lnTo>
                      <a:pt x="62" y="0"/>
                    </a:lnTo>
                    <a:lnTo>
                      <a:pt x="0" y="21600"/>
                    </a:lnTo>
                    <a:lnTo>
                      <a:pt x="21600" y="1531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3" name="Shape"/>
              <p:cNvSpPr/>
              <p:nvPr/>
            </p:nvSpPr>
            <p:spPr>
              <a:xfrm>
                <a:off x="219214" y="518820"/>
                <a:ext cx="835369" cy="39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159"/>
                    </a:moveTo>
                    <a:lnTo>
                      <a:pt x="21576" y="6476"/>
                    </a:lnTo>
                    <a:lnTo>
                      <a:pt x="64" y="0"/>
                    </a:lnTo>
                    <a:lnTo>
                      <a:pt x="0" y="21600"/>
                    </a:lnTo>
                    <a:lnTo>
                      <a:pt x="21600" y="1515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4" name="Shape"/>
              <p:cNvSpPr/>
              <p:nvPr/>
            </p:nvSpPr>
            <p:spPr>
              <a:xfrm>
                <a:off x="208788" y="691832"/>
                <a:ext cx="856209" cy="390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199"/>
                    </a:moveTo>
                    <a:lnTo>
                      <a:pt x="21577" y="6436"/>
                    </a:lnTo>
                    <a:lnTo>
                      <a:pt x="59" y="0"/>
                    </a:lnTo>
                    <a:lnTo>
                      <a:pt x="0" y="21600"/>
                    </a:lnTo>
                    <a:lnTo>
                      <a:pt x="21600" y="1519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5" name="Shape"/>
              <p:cNvSpPr/>
              <p:nvPr/>
            </p:nvSpPr>
            <p:spPr>
              <a:xfrm>
                <a:off x="198436" y="864958"/>
                <a:ext cx="877102" cy="39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125"/>
                    </a:moveTo>
                    <a:lnTo>
                      <a:pt x="21577" y="6406"/>
                    </a:lnTo>
                    <a:lnTo>
                      <a:pt x="58" y="0"/>
                    </a:lnTo>
                    <a:lnTo>
                      <a:pt x="0" y="21600"/>
                    </a:lnTo>
                    <a:lnTo>
                      <a:pt x="21600" y="15125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6" name="Shape"/>
              <p:cNvSpPr/>
              <p:nvPr/>
            </p:nvSpPr>
            <p:spPr>
              <a:xfrm>
                <a:off x="187896" y="1037831"/>
                <a:ext cx="898005" cy="39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024"/>
                    </a:moveTo>
                    <a:lnTo>
                      <a:pt x="21578" y="6548"/>
                    </a:lnTo>
                    <a:lnTo>
                      <a:pt x="59" y="0"/>
                    </a:lnTo>
                    <a:lnTo>
                      <a:pt x="0" y="21600"/>
                    </a:lnTo>
                    <a:lnTo>
                      <a:pt x="21600" y="1502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7" name="Shape"/>
              <p:cNvSpPr/>
              <p:nvPr/>
            </p:nvSpPr>
            <p:spPr>
              <a:xfrm>
                <a:off x="177533" y="1210779"/>
                <a:ext cx="918782" cy="39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052"/>
                    </a:moveTo>
                    <a:lnTo>
                      <a:pt x="21578" y="6583"/>
                    </a:lnTo>
                    <a:lnTo>
                      <a:pt x="55" y="0"/>
                    </a:lnTo>
                    <a:lnTo>
                      <a:pt x="0" y="21600"/>
                    </a:lnTo>
                    <a:lnTo>
                      <a:pt x="21600" y="1505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8" name="Shape"/>
              <p:cNvSpPr/>
              <p:nvPr/>
            </p:nvSpPr>
            <p:spPr>
              <a:xfrm>
                <a:off x="167118" y="1383842"/>
                <a:ext cx="939738" cy="3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93"/>
                    </a:moveTo>
                    <a:lnTo>
                      <a:pt x="21579" y="6503"/>
                    </a:lnTo>
                    <a:lnTo>
                      <a:pt x="54" y="0"/>
                    </a:lnTo>
                    <a:lnTo>
                      <a:pt x="0" y="21600"/>
                    </a:lnTo>
                    <a:lnTo>
                      <a:pt x="21600" y="1499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9" name="Shape"/>
              <p:cNvSpPr/>
              <p:nvPr/>
            </p:nvSpPr>
            <p:spPr>
              <a:xfrm>
                <a:off x="156578" y="1556854"/>
                <a:ext cx="960629" cy="39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26"/>
                    </a:moveTo>
                    <a:lnTo>
                      <a:pt x="21581" y="6570"/>
                    </a:lnTo>
                    <a:lnTo>
                      <a:pt x="55" y="0"/>
                    </a:lnTo>
                    <a:lnTo>
                      <a:pt x="0" y="21600"/>
                    </a:lnTo>
                    <a:lnTo>
                      <a:pt x="21600" y="1492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0" name="Shape"/>
              <p:cNvSpPr/>
              <p:nvPr/>
            </p:nvSpPr>
            <p:spPr>
              <a:xfrm>
                <a:off x="146215" y="1729854"/>
                <a:ext cx="981419" cy="39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49"/>
                    </a:moveTo>
                    <a:lnTo>
                      <a:pt x="21580" y="6651"/>
                    </a:lnTo>
                    <a:lnTo>
                      <a:pt x="50" y="0"/>
                    </a:lnTo>
                    <a:lnTo>
                      <a:pt x="0" y="21600"/>
                    </a:lnTo>
                    <a:lnTo>
                      <a:pt x="21600" y="1494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1" name="Shape"/>
              <p:cNvSpPr/>
              <p:nvPr/>
            </p:nvSpPr>
            <p:spPr>
              <a:xfrm>
                <a:off x="135801" y="1902802"/>
                <a:ext cx="1002374" cy="39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94"/>
                    </a:moveTo>
                    <a:lnTo>
                      <a:pt x="21580" y="6645"/>
                    </a:lnTo>
                    <a:lnTo>
                      <a:pt x="49" y="0"/>
                    </a:lnTo>
                    <a:lnTo>
                      <a:pt x="0" y="21600"/>
                    </a:lnTo>
                    <a:lnTo>
                      <a:pt x="21600" y="1489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2" name="Shape"/>
              <p:cNvSpPr/>
              <p:nvPr/>
            </p:nvSpPr>
            <p:spPr>
              <a:xfrm>
                <a:off x="125259" y="2075865"/>
                <a:ext cx="1023330" cy="39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81"/>
                    </a:moveTo>
                    <a:lnTo>
                      <a:pt x="21579" y="6692"/>
                    </a:lnTo>
                    <a:lnTo>
                      <a:pt x="52" y="0"/>
                    </a:lnTo>
                    <a:lnTo>
                      <a:pt x="0" y="21600"/>
                    </a:lnTo>
                    <a:lnTo>
                      <a:pt x="21600" y="14881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3" name="Shape"/>
              <p:cNvSpPr/>
              <p:nvPr/>
            </p:nvSpPr>
            <p:spPr>
              <a:xfrm>
                <a:off x="114909" y="2248865"/>
                <a:ext cx="1044043" cy="39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30"/>
                    </a:moveTo>
                    <a:lnTo>
                      <a:pt x="21581" y="6797"/>
                    </a:lnTo>
                    <a:lnTo>
                      <a:pt x="47" y="0"/>
                    </a:lnTo>
                    <a:lnTo>
                      <a:pt x="0" y="21600"/>
                    </a:lnTo>
                    <a:lnTo>
                      <a:pt x="21600" y="1483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4" name="Shape"/>
              <p:cNvSpPr/>
              <p:nvPr/>
            </p:nvSpPr>
            <p:spPr>
              <a:xfrm>
                <a:off x="104482" y="2421813"/>
                <a:ext cx="1065011" cy="39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812"/>
                    </a:moveTo>
                    <a:lnTo>
                      <a:pt x="21581" y="6789"/>
                    </a:lnTo>
                    <a:lnTo>
                      <a:pt x="46" y="0"/>
                    </a:lnTo>
                    <a:lnTo>
                      <a:pt x="0" y="21600"/>
                    </a:lnTo>
                    <a:lnTo>
                      <a:pt x="21600" y="1481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5" name="Shape"/>
              <p:cNvSpPr/>
              <p:nvPr/>
            </p:nvSpPr>
            <p:spPr>
              <a:xfrm>
                <a:off x="93941" y="2594813"/>
                <a:ext cx="1085966" cy="4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97"/>
                    </a:moveTo>
                    <a:lnTo>
                      <a:pt x="21582" y="6803"/>
                    </a:lnTo>
                    <a:lnTo>
                      <a:pt x="50" y="0"/>
                    </a:lnTo>
                    <a:lnTo>
                      <a:pt x="0" y="21600"/>
                    </a:lnTo>
                    <a:lnTo>
                      <a:pt x="21600" y="14797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6" name="Shape"/>
              <p:cNvSpPr/>
              <p:nvPr/>
            </p:nvSpPr>
            <p:spPr>
              <a:xfrm>
                <a:off x="83591" y="2767876"/>
                <a:ext cx="1106666" cy="40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86"/>
                    </a:moveTo>
                    <a:lnTo>
                      <a:pt x="21582" y="6780"/>
                    </a:lnTo>
                    <a:lnTo>
                      <a:pt x="48" y="0"/>
                    </a:lnTo>
                    <a:lnTo>
                      <a:pt x="0" y="21600"/>
                    </a:lnTo>
                    <a:lnTo>
                      <a:pt x="21600" y="1478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7" name="Shape"/>
              <p:cNvSpPr/>
              <p:nvPr/>
            </p:nvSpPr>
            <p:spPr>
              <a:xfrm>
                <a:off x="73164" y="2940824"/>
                <a:ext cx="1127456" cy="40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695"/>
                    </a:moveTo>
                    <a:lnTo>
                      <a:pt x="21586" y="6898"/>
                    </a:lnTo>
                    <a:lnTo>
                      <a:pt x="45" y="0"/>
                    </a:lnTo>
                    <a:lnTo>
                      <a:pt x="0" y="21600"/>
                    </a:lnTo>
                    <a:lnTo>
                      <a:pt x="21600" y="14695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8" name="Shape"/>
              <p:cNvSpPr/>
              <p:nvPr/>
            </p:nvSpPr>
            <p:spPr>
              <a:xfrm>
                <a:off x="62622" y="3114014"/>
                <a:ext cx="1148539" cy="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654"/>
                    </a:moveTo>
                    <a:lnTo>
                      <a:pt x="21583" y="6878"/>
                    </a:lnTo>
                    <a:lnTo>
                      <a:pt x="48" y="0"/>
                    </a:lnTo>
                    <a:lnTo>
                      <a:pt x="0" y="21600"/>
                    </a:lnTo>
                    <a:lnTo>
                      <a:pt x="21600" y="1465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9" name="Shape"/>
              <p:cNvSpPr/>
              <p:nvPr/>
            </p:nvSpPr>
            <p:spPr>
              <a:xfrm>
                <a:off x="52208" y="3286836"/>
                <a:ext cx="1169367" cy="40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646"/>
                    </a:moveTo>
                    <a:lnTo>
                      <a:pt x="21586" y="6914"/>
                    </a:lnTo>
                    <a:lnTo>
                      <a:pt x="47" y="0"/>
                    </a:lnTo>
                    <a:lnTo>
                      <a:pt x="0" y="21600"/>
                    </a:lnTo>
                    <a:lnTo>
                      <a:pt x="21600" y="1464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0" name="Shape"/>
              <p:cNvSpPr/>
              <p:nvPr/>
            </p:nvSpPr>
            <p:spPr>
              <a:xfrm>
                <a:off x="41667" y="3459835"/>
                <a:ext cx="1190335" cy="4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675"/>
                    </a:moveTo>
                    <a:lnTo>
                      <a:pt x="21585" y="6925"/>
                    </a:lnTo>
                    <a:lnTo>
                      <a:pt x="46" y="0"/>
                    </a:lnTo>
                    <a:lnTo>
                      <a:pt x="0" y="21600"/>
                    </a:lnTo>
                    <a:lnTo>
                      <a:pt x="21600" y="14675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1" name="Shape"/>
              <p:cNvSpPr/>
              <p:nvPr/>
            </p:nvSpPr>
            <p:spPr>
              <a:xfrm>
                <a:off x="31305" y="3632835"/>
                <a:ext cx="1211238" cy="40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608"/>
                    </a:moveTo>
                    <a:lnTo>
                      <a:pt x="21582" y="6931"/>
                    </a:lnTo>
                    <a:lnTo>
                      <a:pt x="44" y="0"/>
                    </a:lnTo>
                    <a:lnTo>
                      <a:pt x="0" y="21600"/>
                    </a:lnTo>
                    <a:lnTo>
                      <a:pt x="21600" y="14608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2" name="Shape"/>
              <p:cNvSpPr/>
              <p:nvPr/>
            </p:nvSpPr>
            <p:spPr>
              <a:xfrm>
                <a:off x="20891" y="3806025"/>
                <a:ext cx="1232003" cy="40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512"/>
                    </a:moveTo>
                    <a:lnTo>
                      <a:pt x="21586" y="6960"/>
                    </a:lnTo>
                    <a:lnTo>
                      <a:pt x="44" y="0"/>
                    </a:lnTo>
                    <a:lnTo>
                      <a:pt x="0" y="21600"/>
                    </a:lnTo>
                    <a:lnTo>
                      <a:pt x="21600" y="1451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3" name="Shape"/>
              <p:cNvSpPr/>
              <p:nvPr/>
            </p:nvSpPr>
            <p:spPr>
              <a:xfrm>
                <a:off x="10350" y="3978846"/>
                <a:ext cx="1252907" cy="4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532"/>
                    </a:moveTo>
                    <a:lnTo>
                      <a:pt x="21587" y="7007"/>
                    </a:lnTo>
                    <a:lnTo>
                      <a:pt x="44" y="0"/>
                    </a:lnTo>
                    <a:lnTo>
                      <a:pt x="0" y="21600"/>
                    </a:lnTo>
                    <a:lnTo>
                      <a:pt x="21600" y="1453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4" name="Shape"/>
              <p:cNvSpPr/>
              <p:nvPr/>
            </p:nvSpPr>
            <p:spPr>
              <a:xfrm>
                <a:off x="0" y="4151858"/>
                <a:ext cx="1273861" cy="4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559"/>
                    </a:moveTo>
                    <a:lnTo>
                      <a:pt x="21583" y="7034"/>
                    </a:lnTo>
                    <a:lnTo>
                      <a:pt x="43" y="0"/>
                    </a:lnTo>
                    <a:lnTo>
                      <a:pt x="0" y="21600"/>
                    </a:lnTo>
                    <a:lnTo>
                      <a:pt x="21600" y="1455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586" name="object 190" descr="object 19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1957" y="5456988"/>
              <a:ext cx="1294573" cy="40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7" name="object 191" descr="object 19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1416" y="5629931"/>
              <a:ext cx="1315471" cy="40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10" name="object 192"/>
          <p:cNvGrpSpPr/>
          <p:nvPr/>
        </p:nvGrpSpPr>
        <p:grpSpPr>
          <a:xfrm>
            <a:off x="2662669" y="4561846"/>
            <a:ext cx="2478495" cy="3212986"/>
            <a:chOff x="0" y="0"/>
            <a:chExt cx="2478494" cy="3212985"/>
          </a:xfrm>
        </p:grpSpPr>
        <p:sp>
          <p:nvSpPr>
            <p:cNvPr id="589" name="object 193"/>
            <p:cNvSpPr/>
            <p:nvPr/>
          </p:nvSpPr>
          <p:spPr>
            <a:xfrm>
              <a:off x="0" y="0"/>
              <a:ext cx="2478495" cy="32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524"/>
                  </a:moveTo>
                  <a:lnTo>
                    <a:pt x="20277" y="2524"/>
                  </a:lnTo>
                  <a:lnTo>
                    <a:pt x="20277" y="0"/>
                  </a:lnTo>
                  <a:lnTo>
                    <a:pt x="14505" y="0"/>
                  </a:lnTo>
                  <a:lnTo>
                    <a:pt x="14505" y="2524"/>
                  </a:lnTo>
                  <a:lnTo>
                    <a:pt x="10874" y="2524"/>
                  </a:lnTo>
                  <a:lnTo>
                    <a:pt x="10874" y="0"/>
                  </a:lnTo>
                  <a:lnTo>
                    <a:pt x="1324" y="0"/>
                  </a:lnTo>
                  <a:lnTo>
                    <a:pt x="1324" y="2524"/>
                  </a:lnTo>
                  <a:lnTo>
                    <a:pt x="0" y="252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524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05" name="object 194"/>
            <p:cNvGrpSpPr/>
            <p:nvPr/>
          </p:nvGrpSpPr>
          <p:grpSpPr>
            <a:xfrm>
              <a:off x="138708" y="533908"/>
              <a:ext cx="2201140" cy="2520544"/>
              <a:chOff x="0" y="0"/>
              <a:chExt cx="2201138" cy="2520543"/>
            </a:xfrm>
          </p:grpSpPr>
          <p:sp>
            <p:nvSpPr>
              <p:cNvPr id="590" name="Rectangle"/>
              <p:cNvSpPr/>
              <p:nvPr/>
            </p:nvSpPr>
            <p:spPr>
              <a:xfrm>
                <a:off x="0" y="0"/>
                <a:ext cx="92774" cy="252054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90792" y="1854339"/>
                <a:ext cx="1839088" cy="3608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2" name="Rectangle"/>
              <p:cNvSpPr/>
              <p:nvPr/>
            </p:nvSpPr>
            <p:spPr>
              <a:xfrm>
                <a:off x="190855" y="1701342"/>
                <a:ext cx="1839025" cy="3609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190792" y="1548231"/>
                <a:ext cx="1839088" cy="361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4" name="Rectangle"/>
              <p:cNvSpPr/>
              <p:nvPr/>
            </p:nvSpPr>
            <p:spPr>
              <a:xfrm>
                <a:off x="190792" y="1395247"/>
                <a:ext cx="1839088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90792" y="1242263"/>
                <a:ext cx="1839088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190792" y="1089215"/>
                <a:ext cx="1839088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190792" y="936218"/>
                <a:ext cx="1839088" cy="3609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8" name="Rectangle"/>
              <p:cNvSpPr/>
              <p:nvPr/>
            </p:nvSpPr>
            <p:spPr>
              <a:xfrm>
                <a:off x="190855" y="783170"/>
                <a:ext cx="1839025" cy="36095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190792" y="630059"/>
                <a:ext cx="1839088" cy="361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0" name="Rectangle"/>
              <p:cNvSpPr/>
              <p:nvPr/>
            </p:nvSpPr>
            <p:spPr>
              <a:xfrm>
                <a:off x="190792" y="477139"/>
                <a:ext cx="1839088" cy="3596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1" name="Rectangle"/>
              <p:cNvSpPr/>
              <p:nvPr/>
            </p:nvSpPr>
            <p:spPr>
              <a:xfrm>
                <a:off x="190792" y="324091"/>
                <a:ext cx="1839088" cy="3609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190792" y="171043"/>
                <a:ext cx="1839088" cy="3608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90792" y="17932"/>
                <a:ext cx="1839088" cy="3608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4" name="Rectangle"/>
              <p:cNvSpPr/>
              <p:nvPr/>
            </p:nvSpPr>
            <p:spPr>
              <a:xfrm>
                <a:off x="2108301" y="0"/>
                <a:ext cx="92838" cy="252054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606" name="object 195" descr="object 19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9505" y="2541285"/>
              <a:ext cx="1839094" cy="36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7" name="object 196" descr="object 19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9505" y="2694397"/>
              <a:ext cx="1839094" cy="35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8" name="object 197" descr="object 19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9505" y="2847322"/>
              <a:ext cx="1839094" cy="361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9" name="object 198" descr="object 19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9505" y="3000434"/>
              <a:ext cx="1839094" cy="36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51" name="object 199"/>
          <p:cNvGrpSpPr/>
          <p:nvPr/>
        </p:nvGrpSpPr>
        <p:grpSpPr>
          <a:xfrm>
            <a:off x="11821705" y="4500314"/>
            <a:ext cx="2086980" cy="3067636"/>
            <a:chOff x="0" y="0"/>
            <a:chExt cx="2086979" cy="3067635"/>
          </a:xfrm>
        </p:grpSpPr>
        <p:sp>
          <p:nvSpPr>
            <p:cNvPr id="611" name="object 200"/>
            <p:cNvSpPr/>
            <p:nvPr/>
          </p:nvSpPr>
          <p:spPr>
            <a:xfrm>
              <a:off x="0" y="0"/>
              <a:ext cx="2086980" cy="306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528"/>
                  </a:moveTo>
                  <a:lnTo>
                    <a:pt x="12722" y="9528"/>
                  </a:lnTo>
                  <a:lnTo>
                    <a:pt x="12722" y="6917"/>
                  </a:lnTo>
                  <a:lnTo>
                    <a:pt x="10425" y="6917"/>
                  </a:lnTo>
                  <a:lnTo>
                    <a:pt x="10425" y="0"/>
                  </a:lnTo>
                  <a:lnTo>
                    <a:pt x="1323" y="0"/>
                  </a:lnTo>
                  <a:lnTo>
                    <a:pt x="1323" y="6917"/>
                  </a:lnTo>
                  <a:lnTo>
                    <a:pt x="0" y="691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528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50" name="object 201"/>
            <p:cNvGrpSpPr/>
            <p:nvPr/>
          </p:nvGrpSpPr>
          <p:grpSpPr>
            <a:xfrm>
              <a:off x="59373" y="159511"/>
              <a:ext cx="1960043" cy="2114488"/>
              <a:chOff x="0" y="0"/>
              <a:chExt cx="1960042" cy="2114486"/>
            </a:xfrm>
          </p:grpSpPr>
          <p:sp>
            <p:nvSpPr>
              <p:cNvPr id="612" name="Rectangle"/>
              <p:cNvSpPr/>
              <p:nvPr/>
            </p:nvSpPr>
            <p:spPr>
              <a:xfrm>
                <a:off x="0" y="921004"/>
                <a:ext cx="92838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8128" y="1885061"/>
                <a:ext cx="91060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4" name="Rectangle"/>
              <p:cNvSpPr/>
              <p:nvPr/>
            </p:nvSpPr>
            <p:spPr>
              <a:xfrm>
                <a:off x="8128" y="1567764"/>
                <a:ext cx="91060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8128" y="1250454"/>
                <a:ext cx="91060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6" name="Rectangle"/>
              <p:cNvSpPr/>
              <p:nvPr/>
            </p:nvSpPr>
            <p:spPr>
              <a:xfrm>
                <a:off x="133578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94246" y="1885061"/>
                <a:ext cx="90984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8" name="Rectangle"/>
              <p:cNvSpPr/>
              <p:nvPr/>
            </p:nvSpPr>
            <p:spPr>
              <a:xfrm>
                <a:off x="194246" y="1250454"/>
                <a:ext cx="90984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307365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0" name="Rectangle"/>
              <p:cNvSpPr/>
              <p:nvPr/>
            </p:nvSpPr>
            <p:spPr>
              <a:xfrm>
                <a:off x="380352" y="1885061"/>
                <a:ext cx="90996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380352" y="1567764"/>
                <a:ext cx="90996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2" name="Rectangle"/>
              <p:cNvSpPr/>
              <p:nvPr/>
            </p:nvSpPr>
            <p:spPr>
              <a:xfrm>
                <a:off x="380352" y="1250454"/>
                <a:ext cx="90996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397738" y="921004"/>
                <a:ext cx="92838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4" name="Rectangle"/>
              <p:cNvSpPr/>
              <p:nvPr/>
            </p:nvSpPr>
            <p:spPr>
              <a:xfrm>
                <a:off x="481088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566407" y="1567764"/>
                <a:ext cx="91047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6" name="Rectangle"/>
              <p:cNvSpPr/>
              <p:nvPr/>
            </p:nvSpPr>
            <p:spPr>
              <a:xfrm>
                <a:off x="566407" y="1250454"/>
                <a:ext cx="91047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654862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752513" y="1885061"/>
                <a:ext cx="90996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752513" y="1567764"/>
                <a:ext cx="90996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0" name="Rectangle"/>
              <p:cNvSpPr/>
              <p:nvPr/>
            </p:nvSpPr>
            <p:spPr>
              <a:xfrm>
                <a:off x="752513" y="1250454"/>
                <a:ext cx="90996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828649" y="0"/>
                <a:ext cx="54065" cy="67367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2" name="Rectangle"/>
              <p:cNvSpPr/>
              <p:nvPr/>
            </p:nvSpPr>
            <p:spPr>
              <a:xfrm>
                <a:off x="795413" y="921004"/>
                <a:ext cx="92851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938618" y="1885061"/>
                <a:ext cx="90997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938618" y="1567764"/>
                <a:ext cx="90997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938618" y="1250454"/>
                <a:ext cx="90997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994295" y="921004"/>
                <a:ext cx="92838" cy="22936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1124673" y="1885061"/>
                <a:ext cx="90984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1124673" y="1567764"/>
                <a:ext cx="90984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124673" y="1250454"/>
                <a:ext cx="90984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310779" y="1885061"/>
                <a:ext cx="90997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310779" y="1567764"/>
                <a:ext cx="90997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1496898" y="1885061"/>
                <a:ext cx="90984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1496898" y="1567764"/>
                <a:ext cx="90984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1496898" y="1250454"/>
                <a:ext cx="90984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682941" y="1885061"/>
                <a:ext cx="91047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1682941" y="1250454"/>
                <a:ext cx="91047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1869047" y="1885061"/>
                <a:ext cx="90996" cy="22942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1869047" y="1567764"/>
                <a:ext cx="90996" cy="22941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1869047" y="1250454"/>
                <a:ext cx="90996" cy="22947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80" name="object 202"/>
          <p:cNvGrpSpPr/>
          <p:nvPr/>
        </p:nvGrpSpPr>
        <p:grpSpPr>
          <a:xfrm>
            <a:off x="7855814" y="4706143"/>
            <a:ext cx="1687391" cy="2710117"/>
            <a:chOff x="0" y="0"/>
            <a:chExt cx="1687390" cy="2710116"/>
          </a:xfrm>
        </p:grpSpPr>
        <p:sp>
          <p:nvSpPr>
            <p:cNvPr id="652" name="object 203"/>
            <p:cNvSpPr/>
            <p:nvPr/>
          </p:nvSpPr>
          <p:spPr>
            <a:xfrm>
              <a:off x="232415" y="250109"/>
              <a:ext cx="1222385" cy="67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3530"/>
                  </a:lnTo>
                  <a:lnTo>
                    <a:pt x="0" y="1591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65" name="object 204"/>
            <p:cNvGrpSpPr/>
            <p:nvPr/>
          </p:nvGrpSpPr>
          <p:grpSpPr>
            <a:xfrm>
              <a:off x="329310" y="419862"/>
              <a:ext cx="1028574" cy="263653"/>
              <a:chOff x="0" y="0"/>
              <a:chExt cx="1028572" cy="263652"/>
            </a:xfrm>
          </p:grpSpPr>
          <p:sp>
            <p:nvSpPr>
              <p:cNvPr id="653" name="Square"/>
              <p:cNvSpPr/>
              <p:nvPr/>
            </p:nvSpPr>
            <p:spPr>
              <a:xfrm>
                <a:off x="0" y="174294"/>
                <a:ext cx="89458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4" name="Square"/>
              <p:cNvSpPr/>
              <p:nvPr/>
            </p:nvSpPr>
            <p:spPr>
              <a:xfrm>
                <a:off x="0" y="0"/>
                <a:ext cx="89458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5" name="Square"/>
              <p:cNvSpPr/>
              <p:nvPr/>
            </p:nvSpPr>
            <p:spPr>
              <a:xfrm>
                <a:off x="187844" y="174294"/>
                <a:ext cx="89384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6" name="Square"/>
              <p:cNvSpPr/>
              <p:nvPr/>
            </p:nvSpPr>
            <p:spPr>
              <a:xfrm>
                <a:off x="187844" y="0"/>
                <a:ext cx="89384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7" name="Square"/>
              <p:cNvSpPr/>
              <p:nvPr/>
            </p:nvSpPr>
            <p:spPr>
              <a:xfrm>
                <a:off x="375677" y="174294"/>
                <a:ext cx="89447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8" name="Square"/>
              <p:cNvSpPr/>
              <p:nvPr/>
            </p:nvSpPr>
            <p:spPr>
              <a:xfrm>
                <a:off x="375677" y="0"/>
                <a:ext cx="89447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9" name="Square"/>
              <p:cNvSpPr/>
              <p:nvPr/>
            </p:nvSpPr>
            <p:spPr>
              <a:xfrm>
                <a:off x="563510" y="174294"/>
                <a:ext cx="89460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0" name="Square"/>
              <p:cNvSpPr/>
              <p:nvPr/>
            </p:nvSpPr>
            <p:spPr>
              <a:xfrm>
                <a:off x="563510" y="0"/>
                <a:ext cx="89460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1" name="Square"/>
              <p:cNvSpPr/>
              <p:nvPr/>
            </p:nvSpPr>
            <p:spPr>
              <a:xfrm>
                <a:off x="751292" y="174294"/>
                <a:ext cx="89448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2" name="Square"/>
              <p:cNvSpPr/>
              <p:nvPr/>
            </p:nvSpPr>
            <p:spPr>
              <a:xfrm>
                <a:off x="751292" y="0"/>
                <a:ext cx="89448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3" name="Square"/>
              <p:cNvSpPr/>
              <p:nvPr/>
            </p:nvSpPr>
            <p:spPr>
              <a:xfrm>
                <a:off x="939125" y="174294"/>
                <a:ext cx="89448" cy="8935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4" name="Square"/>
              <p:cNvSpPr/>
              <p:nvPr/>
            </p:nvSpPr>
            <p:spPr>
              <a:xfrm>
                <a:off x="939125" y="0"/>
                <a:ext cx="89448" cy="8935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68" name="object 205"/>
            <p:cNvGrpSpPr/>
            <p:nvPr/>
          </p:nvGrpSpPr>
          <p:grpSpPr>
            <a:xfrm>
              <a:off x="0" y="0"/>
              <a:ext cx="1687386" cy="2710117"/>
              <a:chOff x="0" y="0"/>
              <a:chExt cx="1687385" cy="2710117"/>
            </a:xfrm>
          </p:grpSpPr>
          <p:sp>
            <p:nvSpPr>
              <p:cNvPr id="666" name="Shape"/>
              <p:cNvSpPr/>
              <p:nvPr/>
            </p:nvSpPr>
            <p:spPr>
              <a:xfrm>
                <a:off x="366483" y="0"/>
                <a:ext cx="954102" cy="364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6589"/>
                    </a:lnTo>
                    <a:lnTo>
                      <a:pt x="0" y="21600"/>
                    </a:lnTo>
                    <a:lnTo>
                      <a:pt x="21600" y="1723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6F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7" name="Shape"/>
              <p:cNvSpPr/>
              <p:nvPr/>
            </p:nvSpPr>
            <p:spPr>
              <a:xfrm>
                <a:off x="0" y="602653"/>
                <a:ext cx="1687387" cy="2107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44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44"/>
                    </a:lnTo>
                    <a:close/>
                  </a:path>
                </a:pathLst>
              </a:custGeom>
              <a:solidFill>
                <a:srgbClr val="F6F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77" name="object 206"/>
            <p:cNvGrpSpPr/>
            <p:nvPr/>
          </p:nvGrpSpPr>
          <p:grpSpPr>
            <a:xfrm>
              <a:off x="0" y="772020"/>
              <a:ext cx="1687386" cy="1609205"/>
              <a:chOff x="0" y="0"/>
              <a:chExt cx="1687385" cy="1609204"/>
            </a:xfrm>
          </p:grpSpPr>
          <p:sp>
            <p:nvSpPr>
              <p:cNvPr id="669" name="Shape"/>
              <p:cNvSpPr/>
              <p:nvPr/>
            </p:nvSpPr>
            <p:spPr>
              <a:xfrm>
                <a:off x="0" y="1525574"/>
                <a:ext cx="1687387" cy="83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682"/>
                    </a:moveTo>
                    <a:lnTo>
                      <a:pt x="0" y="0"/>
                    </a:lnTo>
                    <a:lnTo>
                      <a:pt x="0" y="13839"/>
                    </a:lnTo>
                    <a:lnTo>
                      <a:pt x="21600" y="21600"/>
                    </a:lnTo>
                    <a:lnTo>
                      <a:pt x="21600" y="768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0" name="Shape"/>
              <p:cNvSpPr/>
              <p:nvPr/>
            </p:nvSpPr>
            <p:spPr>
              <a:xfrm>
                <a:off x="0" y="1307909"/>
                <a:ext cx="1687387" cy="113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410"/>
                    </a:moveTo>
                    <a:lnTo>
                      <a:pt x="0" y="0"/>
                    </a:lnTo>
                    <a:lnTo>
                      <a:pt x="0" y="10170"/>
                    </a:lnTo>
                    <a:lnTo>
                      <a:pt x="21600" y="21600"/>
                    </a:lnTo>
                    <a:lnTo>
                      <a:pt x="21600" y="1141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1" name="Shape"/>
              <p:cNvSpPr/>
              <p:nvPr/>
            </p:nvSpPr>
            <p:spPr>
              <a:xfrm>
                <a:off x="0" y="1090256"/>
                <a:ext cx="1687387" cy="144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564"/>
                    </a:moveTo>
                    <a:lnTo>
                      <a:pt x="0" y="0"/>
                    </a:lnTo>
                    <a:lnTo>
                      <a:pt x="0" y="8027"/>
                    </a:lnTo>
                    <a:lnTo>
                      <a:pt x="21600" y="21600"/>
                    </a:lnTo>
                    <a:lnTo>
                      <a:pt x="21600" y="1356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2" name="Shape"/>
              <p:cNvSpPr/>
              <p:nvPr/>
            </p:nvSpPr>
            <p:spPr>
              <a:xfrm>
                <a:off x="0" y="872236"/>
                <a:ext cx="1687387" cy="175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73"/>
                    </a:moveTo>
                    <a:lnTo>
                      <a:pt x="0" y="0"/>
                    </a:lnTo>
                    <a:lnTo>
                      <a:pt x="0" y="6597"/>
                    </a:lnTo>
                    <a:lnTo>
                      <a:pt x="21600" y="21600"/>
                    </a:lnTo>
                    <a:lnTo>
                      <a:pt x="21600" y="14973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3" name="Shape"/>
              <p:cNvSpPr/>
              <p:nvPr/>
            </p:nvSpPr>
            <p:spPr>
              <a:xfrm>
                <a:off x="0" y="654392"/>
                <a:ext cx="1687387" cy="2071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5956"/>
                    </a:moveTo>
                    <a:lnTo>
                      <a:pt x="0" y="0"/>
                    </a:lnTo>
                    <a:lnTo>
                      <a:pt x="0" y="5618"/>
                    </a:lnTo>
                    <a:lnTo>
                      <a:pt x="21600" y="21600"/>
                    </a:lnTo>
                    <a:lnTo>
                      <a:pt x="21600" y="1595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4" name="Shape"/>
              <p:cNvSpPr/>
              <p:nvPr/>
            </p:nvSpPr>
            <p:spPr>
              <a:xfrm>
                <a:off x="0" y="436181"/>
                <a:ext cx="1687387" cy="239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714"/>
                    </a:moveTo>
                    <a:lnTo>
                      <a:pt x="0" y="0"/>
                    </a:lnTo>
                    <a:lnTo>
                      <a:pt x="0" y="4885"/>
                    </a:lnTo>
                    <a:lnTo>
                      <a:pt x="21600" y="21600"/>
                    </a:lnTo>
                    <a:lnTo>
                      <a:pt x="21600" y="1671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5" name="Shape"/>
              <p:cNvSpPr/>
              <p:nvPr/>
            </p:nvSpPr>
            <p:spPr>
              <a:xfrm>
                <a:off x="0" y="218465"/>
                <a:ext cx="1687387" cy="271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306"/>
                    </a:moveTo>
                    <a:lnTo>
                      <a:pt x="0" y="0"/>
                    </a:lnTo>
                    <a:lnTo>
                      <a:pt x="0" y="4294"/>
                    </a:lnTo>
                    <a:lnTo>
                      <a:pt x="21600" y="21600"/>
                    </a:lnTo>
                    <a:lnTo>
                      <a:pt x="21600" y="1730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6" name="Shape"/>
              <p:cNvSpPr/>
              <p:nvPr/>
            </p:nvSpPr>
            <p:spPr>
              <a:xfrm>
                <a:off x="0" y="0"/>
                <a:ext cx="1687387" cy="304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756"/>
                    </a:moveTo>
                    <a:lnTo>
                      <a:pt x="0" y="0"/>
                    </a:lnTo>
                    <a:lnTo>
                      <a:pt x="0" y="3861"/>
                    </a:lnTo>
                    <a:lnTo>
                      <a:pt x="21600" y="21600"/>
                    </a:lnTo>
                    <a:lnTo>
                      <a:pt x="21600" y="17756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678" name="object 207" descr="object 20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" y="2515240"/>
              <a:ext cx="1687383" cy="53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9" name="object 208"/>
            <p:cNvSpPr/>
            <p:nvPr/>
          </p:nvSpPr>
          <p:spPr>
            <a:xfrm>
              <a:off x="366433" y="95459"/>
              <a:ext cx="954163" cy="14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9"/>
                  </a:moveTo>
                  <a:lnTo>
                    <a:pt x="11923" y="8563"/>
                  </a:lnTo>
                  <a:lnTo>
                    <a:pt x="5852" y="13695"/>
                  </a:lnTo>
                  <a:lnTo>
                    <a:pt x="3696" y="15453"/>
                  </a:lnTo>
                  <a:lnTo>
                    <a:pt x="0" y="18354"/>
                  </a:lnTo>
                  <a:lnTo>
                    <a:pt x="0" y="21600"/>
                  </a:lnTo>
                  <a:lnTo>
                    <a:pt x="4809" y="18212"/>
                  </a:lnTo>
                  <a:lnTo>
                    <a:pt x="12015" y="13508"/>
                  </a:lnTo>
                  <a:lnTo>
                    <a:pt x="21491" y="7736"/>
                  </a:lnTo>
                  <a:lnTo>
                    <a:pt x="21600" y="77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1" name="object 209"/>
          <p:cNvGrpSpPr/>
          <p:nvPr/>
        </p:nvGrpSpPr>
        <p:grpSpPr>
          <a:xfrm>
            <a:off x="14069094" y="6347307"/>
            <a:ext cx="784820" cy="1100171"/>
            <a:chOff x="0" y="0"/>
            <a:chExt cx="784819" cy="1100170"/>
          </a:xfrm>
        </p:grpSpPr>
        <p:sp>
          <p:nvSpPr>
            <p:cNvPr id="681" name="object 210"/>
            <p:cNvSpPr/>
            <p:nvPr/>
          </p:nvSpPr>
          <p:spPr>
            <a:xfrm>
              <a:off x="0" y="0"/>
              <a:ext cx="784820" cy="110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37" y="0"/>
                  </a:moveTo>
                  <a:lnTo>
                    <a:pt x="0" y="34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9989"/>
                  </a:lnTo>
                  <a:lnTo>
                    <a:pt x="15402" y="7984"/>
                  </a:lnTo>
                  <a:lnTo>
                    <a:pt x="13821" y="8554"/>
                  </a:lnTo>
                  <a:lnTo>
                    <a:pt x="13821" y="3467"/>
                  </a:lnTo>
                  <a:lnTo>
                    <a:pt x="6537" y="0"/>
                  </a:lnTo>
                  <a:close/>
                </a:path>
              </a:pathLst>
            </a:cu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90" name="object 211"/>
            <p:cNvGrpSpPr/>
            <p:nvPr/>
          </p:nvGrpSpPr>
          <p:grpSpPr>
            <a:xfrm>
              <a:off x="52582" y="235094"/>
              <a:ext cx="680759" cy="495924"/>
              <a:chOff x="0" y="0"/>
              <a:chExt cx="680758" cy="495922"/>
            </a:xfrm>
          </p:grpSpPr>
          <p:sp>
            <p:nvSpPr>
              <p:cNvPr id="682" name="Rectangle"/>
              <p:cNvSpPr/>
              <p:nvPr/>
            </p:nvSpPr>
            <p:spPr>
              <a:xfrm>
                <a:off x="0" y="428167"/>
                <a:ext cx="392812" cy="67756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3" name="Rectangle"/>
              <p:cNvSpPr/>
              <p:nvPr/>
            </p:nvSpPr>
            <p:spPr>
              <a:xfrm>
                <a:off x="0" y="285457"/>
                <a:ext cx="392812" cy="878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4" name="Rectangle"/>
              <p:cNvSpPr/>
              <p:nvPr/>
            </p:nvSpPr>
            <p:spPr>
              <a:xfrm>
                <a:off x="0" y="142697"/>
                <a:ext cx="392812" cy="8783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5" name="Rectangle"/>
              <p:cNvSpPr/>
              <p:nvPr/>
            </p:nvSpPr>
            <p:spPr>
              <a:xfrm>
                <a:off x="0" y="0"/>
                <a:ext cx="392812" cy="8782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6" name="Rectangle"/>
              <p:cNvSpPr/>
              <p:nvPr/>
            </p:nvSpPr>
            <p:spPr>
              <a:xfrm>
                <a:off x="464629" y="406984"/>
                <a:ext cx="77179" cy="6226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7" name="Rectangle"/>
              <p:cNvSpPr/>
              <p:nvPr/>
            </p:nvSpPr>
            <p:spPr>
              <a:xfrm>
                <a:off x="464629" y="305231"/>
                <a:ext cx="77179" cy="6233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603580" y="406984"/>
                <a:ext cx="77179" cy="62269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9" name="Rectangle"/>
              <p:cNvSpPr/>
              <p:nvPr/>
            </p:nvSpPr>
            <p:spPr>
              <a:xfrm>
                <a:off x="603580" y="305231"/>
                <a:ext cx="77179" cy="6233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692" name="object 212"/>
          <p:cNvSpPr/>
          <p:nvPr/>
        </p:nvSpPr>
        <p:spPr>
          <a:xfrm>
            <a:off x="1708636" y="6362644"/>
            <a:ext cx="996945" cy="715676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object 213"/>
          <p:cNvSpPr/>
          <p:nvPr/>
        </p:nvSpPr>
        <p:spPr>
          <a:xfrm>
            <a:off x="9931513" y="5613660"/>
            <a:ext cx="957062" cy="1464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758"/>
                </a:moveTo>
                <a:lnTo>
                  <a:pt x="17820" y="5758"/>
                </a:lnTo>
                <a:lnTo>
                  <a:pt x="17820" y="0"/>
                </a:lnTo>
                <a:lnTo>
                  <a:pt x="15300" y="0"/>
                </a:lnTo>
                <a:lnTo>
                  <a:pt x="15300" y="5758"/>
                </a:lnTo>
                <a:lnTo>
                  <a:pt x="0" y="5758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758"/>
                </a:lnTo>
                <a:close/>
              </a:path>
            </a:pathLst>
          </a:cu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object 214"/>
          <p:cNvSpPr/>
          <p:nvPr/>
        </p:nvSpPr>
        <p:spPr>
          <a:xfrm>
            <a:off x="11072024" y="6689325"/>
            <a:ext cx="845362" cy="3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5488"/>
                </a:moveTo>
                <a:lnTo>
                  <a:pt x="13042" y="15488"/>
                </a:lnTo>
                <a:lnTo>
                  <a:pt x="13042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5488"/>
                </a:lnTo>
                <a:close/>
              </a:path>
            </a:pathLst>
          </a:cu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5" name="object 215"/>
          <p:cNvSpPr/>
          <p:nvPr/>
        </p:nvSpPr>
        <p:spPr>
          <a:xfrm>
            <a:off x="14840534" y="5894508"/>
            <a:ext cx="1240194" cy="118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8251"/>
                </a:moveTo>
                <a:lnTo>
                  <a:pt x="10870" y="8251"/>
                </a:lnTo>
                <a:lnTo>
                  <a:pt x="10870" y="0"/>
                </a:lnTo>
                <a:lnTo>
                  <a:pt x="6754" y="0"/>
                </a:lnTo>
                <a:lnTo>
                  <a:pt x="6754" y="8251"/>
                </a:lnTo>
                <a:lnTo>
                  <a:pt x="4237" y="8251"/>
                </a:lnTo>
                <a:lnTo>
                  <a:pt x="4237" y="20755"/>
                </a:lnTo>
                <a:lnTo>
                  <a:pt x="0" y="2075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8251"/>
                </a:lnTo>
                <a:close/>
              </a:path>
            </a:pathLst>
          </a:cu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6" name="object 216"/>
          <p:cNvSpPr/>
          <p:nvPr/>
        </p:nvSpPr>
        <p:spPr>
          <a:xfrm>
            <a:off x="6910716" y="6300882"/>
            <a:ext cx="801587" cy="777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8704" y="0"/>
                </a:lnTo>
                <a:lnTo>
                  <a:pt x="8704" y="16771"/>
                </a:lnTo>
                <a:lnTo>
                  <a:pt x="0" y="16771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7" name="object 217"/>
          <p:cNvSpPr/>
          <p:nvPr/>
        </p:nvSpPr>
        <p:spPr>
          <a:xfrm>
            <a:off x="5038462" y="6659443"/>
            <a:ext cx="490522" cy="418876"/>
          </a:xfrm>
          <a:prstGeom prst="rect">
            <a:avLst/>
          </a:prstGeom>
          <a:solidFill>
            <a:srgbClr val="F6F7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00" name="object 218"/>
          <p:cNvGrpSpPr/>
          <p:nvPr/>
        </p:nvGrpSpPr>
        <p:grpSpPr>
          <a:xfrm>
            <a:off x="-1" y="6784961"/>
            <a:ext cx="20104101" cy="4523595"/>
            <a:chOff x="0" y="0"/>
            <a:chExt cx="20104100" cy="4523594"/>
          </a:xfrm>
        </p:grpSpPr>
        <p:sp>
          <p:nvSpPr>
            <p:cNvPr id="698" name="object 219"/>
            <p:cNvSpPr/>
            <p:nvPr/>
          </p:nvSpPr>
          <p:spPr>
            <a:xfrm>
              <a:off x="9488896" y="0"/>
              <a:ext cx="510432" cy="293357"/>
            </a:xfrm>
            <a:prstGeom prst="rect">
              <a:avLst/>
            </a:prstGeom>
            <a:solidFill>
              <a:srgbClr val="F6F7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699" name="object 220" descr="object 220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293356"/>
              <a:ext cx="20104100" cy="42302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01" name="object 221"/>
          <p:cNvSpPr/>
          <p:nvPr/>
        </p:nvSpPr>
        <p:spPr>
          <a:xfrm>
            <a:off x="8722246" y="523505"/>
            <a:ext cx="709906" cy="83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369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8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0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0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2" name="object 222" descr="object 22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27489" y="1141940"/>
            <a:ext cx="929780" cy="10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object 223" descr="object 223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627468" y="893160"/>
            <a:ext cx="1748683" cy="141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object 224" descr="object 22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9627275" y="636049"/>
            <a:ext cx="1504825" cy="158190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object 225"/>
          <p:cNvSpPr/>
          <p:nvPr/>
        </p:nvSpPr>
        <p:spPr>
          <a:xfrm>
            <a:off x="8722246" y="523505"/>
            <a:ext cx="709906" cy="83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369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8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0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0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6" name="object 227" descr="object 227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8870601" y="10449900"/>
            <a:ext cx="2389404" cy="303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object 2"/>
          <p:cNvGrpSpPr/>
          <p:nvPr/>
        </p:nvGrpSpPr>
        <p:grpSpPr>
          <a:xfrm>
            <a:off x="0" y="136091"/>
            <a:ext cx="19580556" cy="10380762"/>
            <a:chOff x="0" y="0"/>
            <a:chExt cx="19580555" cy="10380760"/>
          </a:xfrm>
        </p:grpSpPr>
        <p:pic>
          <p:nvPicPr>
            <p:cNvPr id="708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29204" y="479287"/>
              <a:ext cx="724790" cy="83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9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29261" y="286481"/>
              <a:ext cx="1363074" cy="109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object 5" descr="object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29039" y="87221"/>
              <a:ext cx="1173051" cy="1225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1" name="object 6"/>
            <p:cNvSpPr/>
            <p:nvPr/>
          </p:nvSpPr>
          <p:spPr>
            <a:xfrm>
              <a:off x="523543" y="0"/>
              <a:ext cx="553392" cy="64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" y="0"/>
                  </a:moveTo>
                  <a:lnTo>
                    <a:pt x="0" y="126"/>
                  </a:lnTo>
                  <a:lnTo>
                    <a:pt x="0" y="1884"/>
                  </a:lnTo>
                  <a:lnTo>
                    <a:pt x="130" y="283"/>
                  </a:lnTo>
                  <a:lnTo>
                    <a:pt x="130" y="177"/>
                  </a:lnTo>
                  <a:lnTo>
                    <a:pt x="207" y="124"/>
                  </a:lnTo>
                  <a:lnTo>
                    <a:pt x="21016" y="488"/>
                  </a:lnTo>
                  <a:lnTo>
                    <a:pt x="21092" y="546"/>
                  </a:lnTo>
                  <a:lnTo>
                    <a:pt x="21170" y="13165"/>
                  </a:lnTo>
                  <a:lnTo>
                    <a:pt x="18844" y="14409"/>
                  </a:lnTo>
                  <a:lnTo>
                    <a:pt x="18844" y="16954"/>
                  </a:lnTo>
                  <a:lnTo>
                    <a:pt x="18472" y="16954"/>
                  </a:lnTo>
                  <a:lnTo>
                    <a:pt x="18472" y="10920"/>
                  </a:lnTo>
                  <a:lnTo>
                    <a:pt x="13183" y="8101"/>
                  </a:lnTo>
                  <a:lnTo>
                    <a:pt x="13183" y="16954"/>
                  </a:lnTo>
                  <a:lnTo>
                    <a:pt x="12795" y="16954"/>
                  </a:lnTo>
                  <a:lnTo>
                    <a:pt x="12795" y="7517"/>
                  </a:lnTo>
                  <a:lnTo>
                    <a:pt x="15716" y="9083"/>
                  </a:lnTo>
                  <a:lnTo>
                    <a:pt x="15716" y="2010"/>
                  </a:lnTo>
                  <a:lnTo>
                    <a:pt x="6703" y="6851"/>
                  </a:lnTo>
                  <a:lnTo>
                    <a:pt x="6703" y="16954"/>
                  </a:lnTo>
                  <a:lnTo>
                    <a:pt x="6342" y="16954"/>
                  </a:lnTo>
                  <a:lnTo>
                    <a:pt x="6293" y="6679"/>
                  </a:lnTo>
                  <a:lnTo>
                    <a:pt x="7672" y="5936"/>
                  </a:lnTo>
                  <a:lnTo>
                    <a:pt x="3203" y="3517"/>
                  </a:lnTo>
                  <a:lnTo>
                    <a:pt x="3203" y="16954"/>
                  </a:lnTo>
                  <a:lnTo>
                    <a:pt x="2756" y="16954"/>
                  </a:lnTo>
                  <a:lnTo>
                    <a:pt x="2756" y="13775"/>
                  </a:lnTo>
                  <a:lnTo>
                    <a:pt x="0" y="12307"/>
                  </a:lnTo>
                  <a:lnTo>
                    <a:pt x="0" y="17334"/>
                  </a:lnTo>
                  <a:lnTo>
                    <a:pt x="262" y="18543"/>
                  </a:lnTo>
                  <a:lnTo>
                    <a:pt x="1042" y="19490"/>
                  </a:lnTo>
                  <a:lnTo>
                    <a:pt x="2331" y="20108"/>
                  </a:lnTo>
                  <a:lnTo>
                    <a:pt x="4118" y="20329"/>
                  </a:lnTo>
                  <a:lnTo>
                    <a:pt x="6646" y="20329"/>
                  </a:lnTo>
                  <a:lnTo>
                    <a:pt x="7975" y="20425"/>
                  </a:lnTo>
                  <a:lnTo>
                    <a:pt x="9082" y="20691"/>
                  </a:lnTo>
                  <a:lnTo>
                    <a:pt x="9997" y="21093"/>
                  </a:lnTo>
                  <a:lnTo>
                    <a:pt x="10753" y="21600"/>
                  </a:lnTo>
                  <a:lnTo>
                    <a:pt x="11508" y="21093"/>
                  </a:lnTo>
                  <a:lnTo>
                    <a:pt x="12421" y="20691"/>
                  </a:lnTo>
                  <a:lnTo>
                    <a:pt x="13527" y="20425"/>
                  </a:lnTo>
                  <a:lnTo>
                    <a:pt x="14861" y="20329"/>
                  </a:lnTo>
                  <a:lnTo>
                    <a:pt x="17389" y="20329"/>
                  </a:lnTo>
                  <a:lnTo>
                    <a:pt x="19191" y="20108"/>
                  </a:lnTo>
                  <a:lnTo>
                    <a:pt x="20511" y="19490"/>
                  </a:lnTo>
                  <a:lnTo>
                    <a:pt x="21323" y="18543"/>
                  </a:lnTo>
                  <a:lnTo>
                    <a:pt x="21600" y="17334"/>
                  </a:lnTo>
                  <a:lnTo>
                    <a:pt x="21600" y="131"/>
                  </a:lnTo>
                  <a:lnTo>
                    <a:pt x="21436" y="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17" name="object 8"/>
            <p:cNvGrpSpPr/>
            <p:nvPr/>
          </p:nvGrpSpPr>
          <p:grpSpPr>
            <a:xfrm>
              <a:off x="18705977" y="72697"/>
              <a:ext cx="849498" cy="524800"/>
              <a:chOff x="0" y="0"/>
              <a:chExt cx="849497" cy="524800"/>
            </a:xfrm>
          </p:grpSpPr>
          <p:sp>
            <p:nvSpPr>
              <p:cNvPr id="712" name="Shape"/>
              <p:cNvSpPr/>
              <p:nvPr/>
            </p:nvSpPr>
            <p:spPr>
              <a:xfrm>
                <a:off x="0" y="0"/>
                <a:ext cx="355956" cy="52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21" y="0"/>
                    </a:moveTo>
                    <a:lnTo>
                      <a:pt x="9262" y="317"/>
                    </a:lnTo>
                    <a:lnTo>
                      <a:pt x="6182" y="1267"/>
                    </a:lnTo>
                    <a:lnTo>
                      <a:pt x="3625" y="2821"/>
                    </a:lnTo>
                    <a:lnTo>
                      <a:pt x="1646" y="4947"/>
                    </a:lnTo>
                    <a:lnTo>
                      <a:pt x="411" y="7617"/>
                    </a:lnTo>
                    <a:lnTo>
                      <a:pt x="0" y="10800"/>
                    </a:lnTo>
                    <a:lnTo>
                      <a:pt x="103" y="12455"/>
                    </a:lnTo>
                    <a:lnTo>
                      <a:pt x="926" y="15382"/>
                    </a:lnTo>
                    <a:lnTo>
                      <a:pt x="2563" y="17788"/>
                    </a:lnTo>
                    <a:lnTo>
                      <a:pt x="4831" y="19628"/>
                    </a:lnTo>
                    <a:lnTo>
                      <a:pt x="7675" y="20887"/>
                    </a:lnTo>
                    <a:lnTo>
                      <a:pt x="10944" y="21521"/>
                    </a:lnTo>
                    <a:lnTo>
                      <a:pt x="12721" y="21600"/>
                    </a:lnTo>
                    <a:lnTo>
                      <a:pt x="14477" y="21521"/>
                    </a:lnTo>
                    <a:lnTo>
                      <a:pt x="17724" y="20887"/>
                    </a:lnTo>
                    <a:lnTo>
                      <a:pt x="20582" y="19628"/>
                    </a:lnTo>
                    <a:lnTo>
                      <a:pt x="21600" y="18915"/>
                    </a:lnTo>
                    <a:lnTo>
                      <a:pt x="12721" y="18915"/>
                    </a:lnTo>
                    <a:lnTo>
                      <a:pt x="11534" y="18859"/>
                    </a:lnTo>
                    <a:lnTo>
                      <a:pt x="8406" y="18010"/>
                    </a:lnTo>
                    <a:lnTo>
                      <a:pt x="6738" y="16879"/>
                    </a:lnTo>
                    <a:lnTo>
                      <a:pt x="5471" y="15295"/>
                    </a:lnTo>
                    <a:lnTo>
                      <a:pt x="4703" y="13266"/>
                    </a:lnTo>
                    <a:lnTo>
                      <a:pt x="4448" y="10800"/>
                    </a:lnTo>
                    <a:lnTo>
                      <a:pt x="4512" y="9512"/>
                    </a:lnTo>
                    <a:lnTo>
                      <a:pt x="5023" y="7265"/>
                    </a:lnTo>
                    <a:lnTo>
                      <a:pt x="6054" y="5457"/>
                    </a:lnTo>
                    <a:lnTo>
                      <a:pt x="7522" y="4099"/>
                    </a:lnTo>
                    <a:lnTo>
                      <a:pt x="10419" y="2911"/>
                    </a:lnTo>
                    <a:lnTo>
                      <a:pt x="12721" y="2685"/>
                    </a:lnTo>
                    <a:lnTo>
                      <a:pt x="21600" y="2685"/>
                    </a:lnTo>
                    <a:lnTo>
                      <a:pt x="20582" y="1972"/>
                    </a:lnTo>
                    <a:lnTo>
                      <a:pt x="19214" y="1267"/>
                    </a:lnTo>
                    <a:lnTo>
                      <a:pt x="17724" y="713"/>
                    </a:lnTo>
                    <a:lnTo>
                      <a:pt x="16145" y="317"/>
                    </a:lnTo>
                    <a:lnTo>
                      <a:pt x="14477" y="79"/>
                    </a:lnTo>
                    <a:lnTo>
                      <a:pt x="1272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3" name="Shape"/>
              <p:cNvSpPr/>
              <p:nvPr/>
            </p:nvSpPr>
            <p:spPr>
              <a:xfrm>
                <a:off x="209627" y="65233"/>
                <a:ext cx="208895" cy="394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31" y="0"/>
                    </a:moveTo>
                    <a:lnTo>
                      <a:pt x="0" y="0"/>
                    </a:lnTo>
                    <a:lnTo>
                      <a:pt x="2018" y="75"/>
                    </a:lnTo>
                    <a:lnTo>
                      <a:pt x="3903" y="301"/>
                    </a:lnTo>
                    <a:lnTo>
                      <a:pt x="8777" y="1882"/>
                    </a:lnTo>
                    <a:lnTo>
                      <a:pt x="11240" y="3689"/>
                    </a:lnTo>
                    <a:lnTo>
                      <a:pt x="12998" y="6095"/>
                    </a:lnTo>
                    <a:lnTo>
                      <a:pt x="13907" y="9086"/>
                    </a:lnTo>
                    <a:lnTo>
                      <a:pt x="14021" y="10800"/>
                    </a:lnTo>
                    <a:lnTo>
                      <a:pt x="13907" y="12514"/>
                    </a:lnTo>
                    <a:lnTo>
                      <a:pt x="12998" y="15505"/>
                    </a:lnTo>
                    <a:lnTo>
                      <a:pt x="11240" y="17911"/>
                    </a:lnTo>
                    <a:lnTo>
                      <a:pt x="8777" y="19718"/>
                    </a:lnTo>
                    <a:lnTo>
                      <a:pt x="3903" y="21299"/>
                    </a:lnTo>
                    <a:lnTo>
                      <a:pt x="0" y="21600"/>
                    </a:lnTo>
                    <a:lnTo>
                      <a:pt x="15131" y="21600"/>
                    </a:lnTo>
                    <a:lnTo>
                      <a:pt x="18796" y="18589"/>
                    </a:lnTo>
                    <a:lnTo>
                      <a:pt x="20899" y="15036"/>
                    </a:lnTo>
                    <a:lnTo>
                      <a:pt x="21600" y="10800"/>
                    </a:lnTo>
                    <a:lnTo>
                      <a:pt x="21425" y="8597"/>
                    </a:lnTo>
                    <a:lnTo>
                      <a:pt x="20023" y="4702"/>
                    </a:lnTo>
                    <a:lnTo>
                      <a:pt x="17261" y="1501"/>
                    </a:lnTo>
                    <a:lnTo>
                      <a:pt x="15461" y="181"/>
                    </a:lnTo>
                    <a:lnTo>
                      <a:pt x="1513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4" name="Shape"/>
              <p:cNvSpPr/>
              <p:nvPr/>
            </p:nvSpPr>
            <p:spPr>
              <a:xfrm>
                <a:off x="480817" y="65233"/>
                <a:ext cx="368681" cy="4537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957" y="0"/>
                    </a:moveTo>
                    <a:lnTo>
                      <a:pt x="9619" y="0"/>
                    </a:lnTo>
                    <a:lnTo>
                      <a:pt x="11093" y="68"/>
                    </a:lnTo>
                    <a:lnTo>
                      <a:pt x="12378" y="270"/>
                    </a:lnTo>
                    <a:lnTo>
                      <a:pt x="14386" y="1082"/>
                    </a:lnTo>
                    <a:lnTo>
                      <a:pt x="15915" y="3156"/>
                    </a:lnTo>
                    <a:lnTo>
                      <a:pt x="16018" y="4048"/>
                    </a:lnTo>
                    <a:lnTo>
                      <a:pt x="15999" y="4436"/>
                    </a:lnTo>
                    <a:lnTo>
                      <a:pt x="15320" y="6499"/>
                    </a:lnTo>
                    <a:lnTo>
                      <a:pt x="13656" y="8453"/>
                    </a:lnTo>
                    <a:lnTo>
                      <a:pt x="0" y="1922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925"/>
                    </a:lnTo>
                    <a:lnTo>
                      <a:pt x="4466" y="19925"/>
                    </a:lnTo>
                    <a:lnTo>
                      <a:pt x="3435" y="18564"/>
                    </a:lnTo>
                    <a:lnTo>
                      <a:pt x="6202" y="18564"/>
                    </a:lnTo>
                    <a:lnTo>
                      <a:pt x="15373" y="11376"/>
                    </a:lnTo>
                    <a:lnTo>
                      <a:pt x="17155" y="9849"/>
                    </a:lnTo>
                    <a:lnTo>
                      <a:pt x="18959" y="7843"/>
                    </a:lnTo>
                    <a:lnTo>
                      <a:pt x="19925" y="6037"/>
                    </a:lnTo>
                    <a:lnTo>
                      <a:pt x="20312" y="3699"/>
                    </a:lnTo>
                    <a:lnTo>
                      <a:pt x="20231" y="2687"/>
                    </a:lnTo>
                    <a:lnTo>
                      <a:pt x="19990" y="1745"/>
                    </a:lnTo>
                    <a:lnTo>
                      <a:pt x="19587" y="872"/>
                    </a:lnTo>
                    <a:lnTo>
                      <a:pt x="19021" y="68"/>
                    </a:lnTo>
                    <a:lnTo>
                      <a:pt x="18957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5" name="Shape"/>
              <p:cNvSpPr/>
              <p:nvPr/>
            </p:nvSpPr>
            <p:spPr>
              <a:xfrm>
                <a:off x="463959" y="0"/>
                <a:ext cx="340423" cy="120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906" y="0"/>
                    </a:moveTo>
                    <a:lnTo>
                      <a:pt x="8290" y="916"/>
                    </a:lnTo>
                    <a:lnTo>
                      <a:pt x="4976" y="3665"/>
                    </a:lnTo>
                    <a:lnTo>
                      <a:pt x="2174" y="7985"/>
                    </a:lnTo>
                    <a:lnTo>
                      <a:pt x="0" y="13876"/>
                    </a:lnTo>
                    <a:lnTo>
                      <a:pt x="3162" y="21600"/>
                    </a:lnTo>
                    <a:lnTo>
                      <a:pt x="3965" y="19219"/>
                    </a:lnTo>
                    <a:lnTo>
                      <a:pt x="4837" y="17182"/>
                    </a:lnTo>
                    <a:lnTo>
                      <a:pt x="7868" y="13050"/>
                    </a:lnTo>
                    <a:lnTo>
                      <a:pt x="11487" y="11651"/>
                    </a:lnTo>
                    <a:lnTo>
                      <a:pt x="21600" y="11651"/>
                    </a:lnTo>
                    <a:lnTo>
                      <a:pt x="20925" y="9205"/>
                    </a:lnTo>
                    <a:lnTo>
                      <a:pt x="18995" y="4819"/>
                    </a:lnTo>
                    <a:lnTo>
                      <a:pt x="16501" y="1767"/>
                    </a:lnTo>
                    <a:lnTo>
                      <a:pt x="13548" y="196"/>
                    </a:lnTo>
                    <a:lnTo>
                      <a:pt x="11906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6" name="Shape"/>
              <p:cNvSpPr/>
              <p:nvPr/>
            </p:nvSpPr>
            <p:spPr>
              <a:xfrm>
                <a:off x="539454" y="455169"/>
                <a:ext cx="310044" cy="2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3290" y="0"/>
                    </a:lnTo>
                    <a:lnTo>
                      <a:pt x="1226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3290" y="0"/>
                    </a:moveTo>
                    <a:lnTo>
                      <a:pt x="0" y="0"/>
                    </a:lnTo>
                    <a:lnTo>
                      <a:pt x="1226" y="21600"/>
                    </a:lnTo>
                    <a:lnTo>
                      <a:pt x="329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18" name="object 9"/>
            <p:cNvSpPr/>
            <p:nvPr/>
          </p:nvSpPr>
          <p:spPr>
            <a:xfrm>
              <a:off x="523543" y="773761"/>
              <a:ext cx="19057013" cy="12701"/>
            </a:xfrm>
            <a:prstGeom prst="rect">
              <a:avLst/>
            </a:prstGeom>
            <a:solidFill>
              <a:srgbClr val="C4D1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23" name="object 10"/>
            <p:cNvGrpSpPr/>
            <p:nvPr/>
          </p:nvGrpSpPr>
          <p:grpSpPr>
            <a:xfrm>
              <a:off x="2245659" y="2573217"/>
              <a:ext cx="698265" cy="457819"/>
              <a:chOff x="0" y="0"/>
              <a:chExt cx="698264" cy="457818"/>
            </a:xfrm>
          </p:grpSpPr>
          <p:sp>
            <p:nvSpPr>
              <p:cNvPr id="719" name="Shape"/>
              <p:cNvSpPr/>
              <p:nvPr/>
            </p:nvSpPr>
            <p:spPr>
              <a:xfrm>
                <a:off x="112160" y="200012"/>
                <a:ext cx="300142" cy="25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304"/>
                    </a:moveTo>
                    <a:lnTo>
                      <a:pt x="775" y="0"/>
                    </a:lnTo>
                    <a:lnTo>
                      <a:pt x="622" y="448"/>
                    </a:lnTo>
                    <a:lnTo>
                      <a:pt x="576" y="586"/>
                    </a:lnTo>
                    <a:lnTo>
                      <a:pt x="431" y="1042"/>
                    </a:lnTo>
                    <a:lnTo>
                      <a:pt x="277" y="1570"/>
                    </a:lnTo>
                    <a:lnTo>
                      <a:pt x="0" y="2595"/>
                    </a:lnTo>
                    <a:lnTo>
                      <a:pt x="19" y="3126"/>
                    </a:lnTo>
                    <a:lnTo>
                      <a:pt x="1928" y="8610"/>
                    </a:lnTo>
                    <a:lnTo>
                      <a:pt x="2092" y="9090"/>
                    </a:lnTo>
                    <a:lnTo>
                      <a:pt x="4490" y="10725"/>
                    </a:lnTo>
                    <a:lnTo>
                      <a:pt x="250" y="19524"/>
                    </a:lnTo>
                    <a:lnTo>
                      <a:pt x="209" y="19688"/>
                    </a:lnTo>
                    <a:lnTo>
                      <a:pt x="196" y="20025"/>
                    </a:lnTo>
                    <a:lnTo>
                      <a:pt x="222" y="20193"/>
                    </a:lnTo>
                    <a:lnTo>
                      <a:pt x="3434" y="21500"/>
                    </a:lnTo>
                    <a:lnTo>
                      <a:pt x="6782" y="21600"/>
                    </a:lnTo>
                    <a:lnTo>
                      <a:pt x="10435" y="20698"/>
                    </a:lnTo>
                    <a:lnTo>
                      <a:pt x="13867" y="18221"/>
                    </a:lnTo>
                    <a:lnTo>
                      <a:pt x="15754" y="15355"/>
                    </a:lnTo>
                    <a:lnTo>
                      <a:pt x="17040" y="11894"/>
                    </a:lnTo>
                    <a:lnTo>
                      <a:pt x="18347" y="11532"/>
                    </a:lnTo>
                    <a:lnTo>
                      <a:pt x="19638" y="11103"/>
                    </a:lnTo>
                    <a:lnTo>
                      <a:pt x="20913" y="10610"/>
                    </a:lnTo>
                    <a:lnTo>
                      <a:pt x="21600" y="10304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0" name="Shape"/>
              <p:cNvSpPr/>
              <p:nvPr/>
            </p:nvSpPr>
            <p:spPr>
              <a:xfrm>
                <a:off x="0" y="45130"/>
                <a:ext cx="527793" cy="277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940" y="1100"/>
                    </a:moveTo>
                    <a:lnTo>
                      <a:pt x="8077" y="506"/>
                    </a:lnTo>
                    <a:lnTo>
                      <a:pt x="7204" y="126"/>
                    </a:lnTo>
                    <a:lnTo>
                      <a:pt x="6330" y="0"/>
                    </a:lnTo>
                    <a:lnTo>
                      <a:pt x="4084" y="924"/>
                    </a:lnTo>
                    <a:lnTo>
                      <a:pt x="2281" y="3061"/>
                    </a:lnTo>
                    <a:lnTo>
                      <a:pt x="943" y="5635"/>
                    </a:lnTo>
                    <a:lnTo>
                      <a:pt x="18" y="8153"/>
                    </a:lnTo>
                    <a:lnTo>
                      <a:pt x="0" y="8464"/>
                    </a:lnTo>
                    <a:lnTo>
                      <a:pt x="10" y="8621"/>
                    </a:lnTo>
                    <a:lnTo>
                      <a:pt x="5031" y="12040"/>
                    </a:lnTo>
                    <a:lnTo>
                      <a:pt x="16874" y="21600"/>
                    </a:lnTo>
                    <a:lnTo>
                      <a:pt x="17196" y="21366"/>
                    </a:lnTo>
                    <a:lnTo>
                      <a:pt x="19187" y="19558"/>
                    </a:lnTo>
                    <a:lnTo>
                      <a:pt x="21132" y="17253"/>
                    </a:lnTo>
                    <a:lnTo>
                      <a:pt x="21600" y="16572"/>
                    </a:lnTo>
                    <a:lnTo>
                      <a:pt x="16453" y="12417"/>
                    </a:lnTo>
                    <a:lnTo>
                      <a:pt x="16162" y="12041"/>
                    </a:lnTo>
                    <a:lnTo>
                      <a:pt x="15233" y="9217"/>
                    </a:lnTo>
                    <a:lnTo>
                      <a:pt x="15164" y="7748"/>
                    </a:lnTo>
                    <a:lnTo>
                      <a:pt x="15215" y="7012"/>
                    </a:lnTo>
                    <a:lnTo>
                      <a:pt x="15317" y="6335"/>
                    </a:lnTo>
                    <a:lnTo>
                      <a:pt x="9783" y="1867"/>
                    </a:lnTo>
                    <a:lnTo>
                      <a:pt x="8940" y="110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1" name="Shape"/>
              <p:cNvSpPr/>
              <p:nvPr/>
            </p:nvSpPr>
            <p:spPr>
              <a:xfrm>
                <a:off x="417679" y="88912"/>
                <a:ext cx="214823" cy="169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319"/>
                    </a:moveTo>
                    <a:lnTo>
                      <a:pt x="4310" y="0"/>
                    </a:lnTo>
                    <a:lnTo>
                      <a:pt x="5165" y="558"/>
                    </a:lnTo>
                    <a:lnTo>
                      <a:pt x="5941" y="1266"/>
                    </a:lnTo>
                    <a:lnTo>
                      <a:pt x="8214" y="6464"/>
                    </a:lnTo>
                    <a:lnTo>
                      <a:pt x="8276" y="7680"/>
                    </a:lnTo>
                    <a:lnTo>
                      <a:pt x="8196" y="8894"/>
                    </a:lnTo>
                    <a:lnTo>
                      <a:pt x="5847" y="14038"/>
                    </a:lnTo>
                    <a:lnTo>
                      <a:pt x="2556" y="15875"/>
                    </a:lnTo>
                    <a:lnTo>
                      <a:pt x="846" y="15856"/>
                    </a:lnTo>
                    <a:lnTo>
                      <a:pt x="0" y="15633"/>
                    </a:lnTo>
                    <a:lnTo>
                      <a:pt x="11072" y="21600"/>
                    </a:lnTo>
                    <a:lnTo>
                      <a:pt x="14440" y="18331"/>
                    </a:lnTo>
                    <a:lnTo>
                      <a:pt x="18559" y="13547"/>
                    </a:lnTo>
                    <a:lnTo>
                      <a:pt x="21600" y="9319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2" name="Shape"/>
              <p:cNvSpPr/>
              <p:nvPr/>
            </p:nvSpPr>
            <p:spPr>
              <a:xfrm>
                <a:off x="239037" y="0"/>
                <a:ext cx="459228" cy="161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54" y="3172"/>
                    </a:moveTo>
                    <a:lnTo>
                      <a:pt x="18170" y="1534"/>
                    </a:lnTo>
                    <a:lnTo>
                      <a:pt x="15930" y="467"/>
                    </a:lnTo>
                    <a:lnTo>
                      <a:pt x="13439" y="0"/>
                    </a:lnTo>
                    <a:lnTo>
                      <a:pt x="10806" y="165"/>
                    </a:lnTo>
                    <a:lnTo>
                      <a:pt x="8138" y="992"/>
                    </a:lnTo>
                    <a:lnTo>
                      <a:pt x="5542" y="2512"/>
                    </a:lnTo>
                    <a:lnTo>
                      <a:pt x="3127" y="4756"/>
                    </a:lnTo>
                    <a:lnTo>
                      <a:pt x="756" y="7960"/>
                    </a:lnTo>
                    <a:lnTo>
                      <a:pt x="0" y="9221"/>
                    </a:lnTo>
                    <a:lnTo>
                      <a:pt x="6361" y="16885"/>
                    </a:lnTo>
                    <a:lnTo>
                      <a:pt x="6378" y="16755"/>
                    </a:lnTo>
                    <a:lnTo>
                      <a:pt x="6552" y="15665"/>
                    </a:lnTo>
                    <a:lnTo>
                      <a:pt x="8225" y="11647"/>
                    </a:lnTo>
                    <a:lnTo>
                      <a:pt x="9106" y="11174"/>
                    </a:lnTo>
                    <a:lnTo>
                      <a:pt x="9553" y="11217"/>
                    </a:lnTo>
                    <a:lnTo>
                      <a:pt x="9993" y="11445"/>
                    </a:lnTo>
                    <a:lnTo>
                      <a:pt x="10419" y="11855"/>
                    </a:lnTo>
                    <a:lnTo>
                      <a:pt x="18507" y="21600"/>
                    </a:lnTo>
                    <a:lnTo>
                      <a:pt x="18757" y="20821"/>
                    </a:lnTo>
                    <a:lnTo>
                      <a:pt x="20110" y="15640"/>
                    </a:lnTo>
                    <a:lnTo>
                      <a:pt x="21076" y="10695"/>
                    </a:lnTo>
                    <a:lnTo>
                      <a:pt x="21589" y="6204"/>
                    </a:lnTo>
                    <a:lnTo>
                      <a:pt x="21600" y="6045"/>
                    </a:lnTo>
                    <a:lnTo>
                      <a:pt x="21595" y="5880"/>
                    </a:lnTo>
                    <a:lnTo>
                      <a:pt x="21554" y="5577"/>
                    </a:lnTo>
                    <a:lnTo>
                      <a:pt x="21518" y="5445"/>
                    </a:lnTo>
                    <a:lnTo>
                      <a:pt x="21472" y="5348"/>
                    </a:lnTo>
                    <a:lnTo>
                      <a:pt x="20054" y="317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24" name="object 11" descr="object 1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879523"/>
              <a:ext cx="2277417" cy="1267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29" name="object 14"/>
            <p:cNvGrpSpPr/>
            <p:nvPr/>
          </p:nvGrpSpPr>
          <p:grpSpPr>
            <a:xfrm>
              <a:off x="3911092" y="4036790"/>
              <a:ext cx="1025703" cy="1025691"/>
              <a:chOff x="0" y="0"/>
              <a:chExt cx="1025702" cy="1025690"/>
            </a:xfrm>
          </p:grpSpPr>
          <p:sp>
            <p:nvSpPr>
              <p:cNvPr id="725" name="Shape"/>
              <p:cNvSpPr/>
              <p:nvPr/>
            </p:nvSpPr>
            <p:spPr>
              <a:xfrm>
                <a:off x="0" y="0"/>
                <a:ext cx="500482" cy="50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797"/>
                    </a:moveTo>
                    <a:lnTo>
                      <a:pt x="21148" y="4797"/>
                    </a:lnTo>
                    <a:lnTo>
                      <a:pt x="21148" y="9898"/>
                    </a:lnTo>
                    <a:lnTo>
                      <a:pt x="19655" y="9898"/>
                    </a:lnTo>
                    <a:lnTo>
                      <a:pt x="18370" y="10158"/>
                    </a:lnTo>
                    <a:lnTo>
                      <a:pt x="17320" y="10865"/>
                    </a:lnTo>
                    <a:lnTo>
                      <a:pt x="16611" y="11913"/>
                    </a:lnTo>
                    <a:lnTo>
                      <a:pt x="16351" y="13196"/>
                    </a:lnTo>
                    <a:lnTo>
                      <a:pt x="16611" y="14481"/>
                    </a:lnTo>
                    <a:lnTo>
                      <a:pt x="17320" y="15531"/>
                    </a:lnTo>
                    <a:lnTo>
                      <a:pt x="18369" y="16239"/>
                    </a:lnTo>
                    <a:lnTo>
                      <a:pt x="19655" y="16499"/>
                    </a:lnTo>
                    <a:lnTo>
                      <a:pt x="21148" y="16499"/>
                    </a:lnTo>
                    <a:lnTo>
                      <a:pt x="21148" y="21148"/>
                    </a:lnTo>
                    <a:lnTo>
                      <a:pt x="16516" y="21148"/>
                    </a:lnTo>
                    <a:lnTo>
                      <a:pt x="16516" y="19654"/>
                    </a:lnTo>
                    <a:lnTo>
                      <a:pt x="16255" y="18369"/>
                    </a:lnTo>
                    <a:lnTo>
                      <a:pt x="15546" y="17319"/>
                    </a:lnTo>
                    <a:lnTo>
                      <a:pt x="14495" y="16611"/>
                    </a:lnTo>
                    <a:lnTo>
                      <a:pt x="13212" y="16351"/>
                    </a:lnTo>
                    <a:lnTo>
                      <a:pt x="13201" y="16351"/>
                    </a:lnTo>
                    <a:lnTo>
                      <a:pt x="11916" y="16611"/>
                    </a:lnTo>
                    <a:lnTo>
                      <a:pt x="10866" y="17319"/>
                    </a:lnTo>
                    <a:lnTo>
                      <a:pt x="10158" y="18369"/>
                    </a:lnTo>
                    <a:lnTo>
                      <a:pt x="9898" y="19654"/>
                    </a:lnTo>
                    <a:lnTo>
                      <a:pt x="9898" y="21148"/>
                    </a:lnTo>
                    <a:lnTo>
                      <a:pt x="5249" y="21148"/>
                    </a:lnTo>
                    <a:lnTo>
                      <a:pt x="5249" y="14528"/>
                    </a:lnTo>
                    <a:lnTo>
                      <a:pt x="1779" y="14528"/>
                    </a:lnTo>
                    <a:lnTo>
                      <a:pt x="1264" y="14423"/>
                    </a:lnTo>
                    <a:lnTo>
                      <a:pt x="842" y="14138"/>
                    </a:lnTo>
                    <a:lnTo>
                      <a:pt x="557" y="13716"/>
                    </a:lnTo>
                    <a:lnTo>
                      <a:pt x="452" y="13201"/>
                    </a:lnTo>
                    <a:lnTo>
                      <a:pt x="557" y="12683"/>
                    </a:lnTo>
                    <a:lnTo>
                      <a:pt x="842" y="12259"/>
                    </a:lnTo>
                    <a:lnTo>
                      <a:pt x="1264" y="11974"/>
                    </a:lnTo>
                    <a:lnTo>
                      <a:pt x="1779" y="11869"/>
                    </a:lnTo>
                    <a:lnTo>
                      <a:pt x="5249" y="11869"/>
                    </a:lnTo>
                    <a:lnTo>
                      <a:pt x="5249" y="5249"/>
                    </a:lnTo>
                    <a:lnTo>
                      <a:pt x="11869" y="5249"/>
                    </a:lnTo>
                    <a:lnTo>
                      <a:pt x="11869" y="1779"/>
                    </a:lnTo>
                    <a:lnTo>
                      <a:pt x="11974" y="1264"/>
                    </a:lnTo>
                    <a:lnTo>
                      <a:pt x="12260" y="842"/>
                    </a:lnTo>
                    <a:lnTo>
                      <a:pt x="12684" y="556"/>
                    </a:lnTo>
                    <a:lnTo>
                      <a:pt x="13201" y="452"/>
                    </a:lnTo>
                    <a:lnTo>
                      <a:pt x="13716" y="557"/>
                    </a:lnTo>
                    <a:lnTo>
                      <a:pt x="14139" y="842"/>
                    </a:lnTo>
                    <a:lnTo>
                      <a:pt x="14424" y="1264"/>
                    </a:lnTo>
                    <a:lnTo>
                      <a:pt x="14528" y="1779"/>
                    </a:lnTo>
                    <a:lnTo>
                      <a:pt x="14528" y="5249"/>
                    </a:lnTo>
                    <a:lnTo>
                      <a:pt x="21148" y="5249"/>
                    </a:lnTo>
                    <a:lnTo>
                      <a:pt x="21148" y="4797"/>
                    </a:lnTo>
                    <a:lnTo>
                      <a:pt x="14980" y="4797"/>
                    </a:lnTo>
                    <a:lnTo>
                      <a:pt x="14980" y="1779"/>
                    </a:lnTo>
                    <a:lnTo>
                      <a:pt x="14840" y="1088"/>
                    </a:lnTo>
                    <a:lnTo>
                      <a:pt x="14458" y="522"/>
                    </a:lnTo>
                    <a:lnTo>
                      <a:pt x="13892" y="140"/>
                    </a:lnTo>
                    <a:lnTo>
                      <a:pt x="13201" y="0"/>
                    </a:lnTo>
                    <a:lnTo>
                      <a:pt x="12507" y="140"/>
                    </a:lnTo>
                    <a:lnTo>
                      <a:pt x="11940" y="522"/>
                    </a:lnTo>
                    <a:lnTo>
                      <a:pt x="11557" y="1088"/>
                    </a:lnTo>
                    <a:lnTo>
                      <a:pt x="11417" y="1779"/>
                    </a:lnTo>
                    <a:lnTo>
                      <a:pt x="11417" y="4797"/>
                    </a:lnTo>
                    <a:lnTo>
                      <a:pt x="4797" y="4797"/>
                    </a:lnTo>
                    <a:lnTo>
                      <a:pt x="4797" y="11417"/>
                    </a:lnTo>
                    <a:lnTo>
                      <a:pt x="1779" y="11417"/>
                    </a:lnTo>
                    <a:lnTo>
                      <a:pt x="1088" y="11557"/>
                    </a:lnTo>
                    <a:lnTo>
                      <a:pt x="522" y="11940"/>
                    </a:lnTo>
                    <a:lnTo>
                      <a:pt x="140" y="12507"/>
                    </a:lnTo>
                    <a:lnTo>
                      <a:pt x="0" y="13201"/>
                    </a:lnTo>
                    <a:lnTo>
                      <a:pt x="140" y="13892"/>
                    </a:lnTo>
                    <a:lnTo>
                      <a:pt x="522" y="14458"/>
                    </a:lnTo>
                    <a:lnTo>
                      <a:pt x="1088" y="14840"/>
                    </a:lnTo>
                    <a:lnTo>
                      <a:pt x="1779" y="14980"/>
                    </a:lnTo>
                    <a:lnTo>
                      <a:pt x="4797" y="14980"/>
                    </a:lnTo>
                    <a:lnTo>
                      <a:pt x="4797" y="21600"/>
                    </a:lnTo>
                    <a:lnTo>
                      <a:pt x="10350" y="21600"/>
                    </a:lnTo>
                    <a:lnTo>
                      <a:pt x="10350" y="19654"/>
                    </a:lnTo>
                    <a:lnTo>
                      <a:pt x="10574" y="18545"/>
                    </a:lnTo>
                    <a:lnTo>
                      <a:pt x="11186" y="17639"/>
                    </a:lnTo>
                    <a:lnTo>
                      <a:pt x="12092" y="17027"/>
                    </a:lnTo>
                    <a:lnTo>
                      <a:pt x="13201" y="16803"/>
                    </a:lnTo>
                    <a:lnTo>
                      <a:pt x="13212" y="16803"/>
                    </a:lnTo>
                    <a:lnTo>
                      <a:pt x="14319" y="17027"/>
                    </a:lnTo>
                    <a:lnTo>
                      <a:pt x="15226" y="17639"/>
                    </a:lnTo>
                    <a:lnTo>
                      <a:pt x="15839" y="18545"/>
                    </a:lnTo>
                    <a:lnTo>
                      <a:pt x="16064" y="19654"/>
                    </a:lnTo>
                    <a:lnTo>
                      <a:pt x="16064" y="21600"/>
                    </a:lnTo>
                    <a:lnTo>
                      <a:pt x="21600" y="21600"/>
                    </a:lnTo>
                    <a:lnTo>
                      <a:pt x="21600" y="16047"/>
                    </a:lnTo>
                    <a:lnTo>
                      <a:pt x="19655" y="16047"/>
                    </a:lnTo>
                    <a:lnTo>
                      <a:pt x="18545" y="15823"/>
                    </a:lnTo>
                    <a:lnTo>
                      <a:pt x="17639" y="15211"/>
                    </a:lnTo>
                    <a:lnTo>
                      <a:pt x="17028" y="14305"/>
                    </a:lnTo>
                    <a:lnTo>
                      <a:pt x="16803" y="13196"/>
                    </a:lnTo>
                    <a:lnTo>
                      <a:pt x="17028" y="12090"/>
                    </a:lnTo>
                    <a:lnTo>
                      <a:pt x="17639" y="11185"/>
                    </a:lnTo>
                    <a:lnTo>
                      <a:pt x="18545" y="10574"/>
                    </a:lnTo>
                    <a:lnTo>
                      <a:pt x="19655" y="10349"/>
                    </a:lnTo>
                    <a:lnTo>
                      <a:pt x="21600" y="10349"/>
                    </a:lnTo>
                    <a:lnTo>
                      <a:pt x="21600" y="4797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6" name="Shape"/>
              <p:cNvSpPr/>
              <p:nvPr/>
            </p:nvSpPr>
            <p:spPr>
              <a:xfrm>
                <a:off x="254" y="414820"/>
                <a:ext cx="611379" cy="610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22"/>
                    </a:moveTo>
                    <a:lnTo>
                      <a:pt x="21486" y="10239"/>
                    </a:lnTo>
                    <a:lnTo>
                      <a:pt x="21230" y="9871"/>
                    </a:lnTo>
                    <a:lnTo>
                      <a:pt x="21230" y="10822"/>
                    </a:lnTo>
                    <a:lnTo>
                      <a:pt x="21145" y="11227"/>
                    </a:lnTo>
                    <a:lnTo>
                      <a:pt x="20912" y="11586"/>
                    </a:lnTo>
                    <a:lnTo>
                      <a:pt x="20567" y="11810"/>
                    </a:lnTo>
                    <a:lnTo>
                      <a:pt x="20144" y="11900"/>
                    </a:lnTo>
                    <a:lnTo>
                      <a:pt x="17303" y="11900"/>
                    </a:lnTo>
                    <a:lnTo>
                      <a:pt x="17303" y="17334"/>
                    </a:lnTo>
                    <a:lnTo>
                      <a:pt x="11893" y="17334"/>
                    </a:lnTo>
                    <a:lnTo>
                      <a:pt x="11893" y="20163"/>
                    </a:lnTo>
                    <a:lnTo>
                      <a:pt x="11807" y="20567"/>
                    </a:lnTo>
                    <a:lnTo>
                      <a:pt x="11574" y="20926"/>
                    </a:lnTo>
                    <a:lnTo>
                      <a:pt x="11228" y="21151"/>
                    </a:lnTo>
                    <a:lnTo>
                      <a:pt x="10807" y="21241"/>
                    </a:lnTo>
                    <a:lnTo>
                      <a:pt x="10383" y="21151"/>
                    </a:lnTo>
                    <a:lnTo>
                      <a:pt x="10036" y="20926"/>
                    </a:lnTo>
                    <a:lnTo>
                      <a:pt x="9802" y="20567"/>
                    </a:lnTo>
                    <a:lnTo>
                      <a:pt x="9716" y="20163"/>
                    </a:lnTo>
                    <a:lnTo>
                      <a:pt x="9716" y="17334"/>
                    </a:lnTo>
                    <a:lnTo>
                      <a:pt x="4297" y="17334"/>
                    </a:lnTo>
                    <a:lnTo>
                      <a:pt x="4297" y="11900"/>
                    </a:lnTo>
                    <a:lnTo>
                      <a:pt x="1456" y="11900"/>
                    </a:lnTo>
                    <a:lnTo>
                      <a:pt x="1035" y="11810"/>
                    </a:lnTo>
                    <a:lnTo>
                      <a:pt x="690" y="11586"/>
                    </a:lnTo>
                    <a:lnTo>
                      <a:pt x="456" y="11227"/>
                    </a:lnTo>
                    <a:lnTo>
                      <a:pt x="370" y="10822"/>
                    </a:lnTo>
                    <a:lnTo>
                      <a:pt x="456" y="10373"/>
                    </a:lnTo>
                    <a:lnTo>
                      <a:pt x="690" y="10059"/>
                    </a:lnTo>
                    <a:lnTo>
                      <a:pt x="1035" y="9790"/>
                    </a:lnTo>
                    <a:lnTo>
                      <a:pt x="1456" y="9700"/>
                    </a:lnTo>
                    <a:lnTo>
                      <a:pt x="4297" y="9700"/>
                    </a:lnTo>
                    <a:lnTo>
                      <a:pt x="4297" y="4311"/>
                    </a:lnTo>
                    <a:lnTo>
                      <a:pt x="9716" y="4311"/>
                    </a:lnTo>
                    <a:lnTo>
                      <a:pt x="9716" y="1437"/>
                    </a:lnTo>
                    <a:lnTo>
                      <a:pt x="9802" y="1033"/>
                    </a:lnTo>
                    <a:lnTo>
                      <a:pt x="10035" y="674"/>
                    </a:lnTo>
                    <a:lnTo>
                      <a:pt x="10380" y="449"/>
                    </a:lnTo>
                    <a:lnTo>
                      <a:pt x="10802" y="359"/>
                    </a:lnTo>
                    <a:lnTo>
                      <a:pt x="11222" y="449"/>
                    </a:lnTo>
                    <a:lnTo>
                      <a:pt x="11566" y="674"/>
                    </a:lnTo>
                    <a:lnTo>
                      <a:pt x="11799" y="1033"/>
                    </a:lnTo>
                    <a:lnTo>
                      <a:pt x="11884" y="1437"/>
                    </a:lnTo>
                    <a:lnTo>
                      <a:pt x="11884" y="4311"/>
                    </a:lnTo>
                    <a:lnTo>
                      <a:pt x="17303" y="4311"/>
                    </a:lnTo>
                    <a:lnTo>
                      <a:pt x="17303" y="9700"/>
                    </a:lnTo>
                    <a:lnTo>
                      <a:pt x="20144" y="9700"/>
                    </a:lnTo>
                    <a:lnTo>
                      <a:pt x="20567" y="9790"/>
                    </a:lnTo>
                    <a:lnTo>
                      <a:pt x="20912" y="10059"/>
                    </a:lnTo>
                    <a:lnTo>
                      <a:pt x="21145" y="10373"/>
                    </a:lnTo>
                    <a:lnTo>
                      <a:pt x="21230" y="10822"/>
                    </a:lnTo>
                    <a:lnTo>
                      <a:pt x="21230" y="9871"/>
                    </a:lnTo>
                    <a:lnTo>
                      <a:pt x="21174" y="9790"/>
                    </a:lnTo>
                    <a:lnTo>
                      <a:pt x="20711" y="9475"/>
                    </a:lnTo>
                    <a:lnTo>
                      <a:pt x="20144" y="9341"/>
                    </a:lnTo>
                    <a:lnTo>
                      <a:pt x="17673" y="9341"/>
                    </a:lnTo>
                    <a:lnTo>
                      <a:pt x="17673" y="3907"/>
                    </a:lnTo>
                    <a:lnTo>
                      <a:pt x="12254" y="3907"/>
                    </a:lnTo>
                    <a:lnTo>
                      <a:pt x="12254" y="1437"/>
                    </a:lnTo>
                    <a:lnTo>
                      <a:pt x="12140" y="898"/>
                    </a:lnTo>
                    <a:lnTo>
                      <a:pt x="11828" y="404"/>
                    </a:lnTo>
                    <a:lnTo>
                      <a:pt x="11367" y="90"/>
                    </a:lnTo>
                    <a:lnTo>
                      <a:pt x="10802" y="0"/>
                    </a:lnTo>
                    <a:lnTo>
                      <a:pt x="10235" y="90"/>
                    </a:lnTo>
                    <a:lnTo>
                      <a:pt x="9772" y="404"/>
                    </a:lnTo>
                    <a:lnTo>
                      <a:pt x="9461" y="898"/>
                    </a:lnTo>
                    <a:lnTo>
                      <a:pt x="9346" y="1437"/>
                    </a:lnTo>
                    <a:lnTo>
                      <a:pt x="9346" y="3907"/>
                    </a:lnTo>
                    <a:lnTo>
                      <a:pt x="3927" y="3907"/>
                    </a:lnTo>
                    <a:lnTo>
                      <a:pt x="3927" y="9341"/>
                    </a:lnTo>
                    <a:lnTo>
                      <a:pt x="1456" y="9341"/>
                    </a:lnTo>
                    <a:lnTo>
                      <a:pt x="891" y="9475"/>
                    </a:lnTo>
                    <a:lnTo>
                      <a:pt x="428" y="9790"/>
                    </a:lnTo>
                    <a:lnTo>
                      <a:pt x="115" y="10239"/>
                    </a:lnTo>
                    <a:lnTo>
                      <a:pt x="0" y="10822"/>
                    </a:lnTo>
                    <a:lnTo>
                      <a:pt x="115" y="11361"/>
                    </a:lnTo>
                    <a:lnTo>
                      <a:pt x="428" y="11855"/>
                    </a:lnTo>
                    <a:lnTo>
                      <a:pt x="891" y="12170"/>
                    </a:lnTo>
                    <a:lnTo>
                      <a:pt x="1456" y="12259"/>
                    </a:lnTo>
                    <a:lnTo>
                      <a:pt x="3927" y="12259"/>
                    </a:lnTo>
                    <a:lnTo>
                      <a:pt x="3927" y="17693"/>
                    </a:lnTo>
                    <a:lnTo>
                      <a:pt x="9346" y="17693"/>
                    </a:lnTo>
                    <a:lnTo>
                      <a:pt x="9346" y="20163"/>
                    </a:lnTo>
                    <a:lnTo>
                      <a:pt x="9461" y="20747"/>
                    </a:lnTo>
                    <a:lnTo>
                      <a:pt x="9775" y="21196"/>
                    </a:lnTo>
                    <a:lnTo>
                      <a:pt x="10239" y="21510"/>
                    </a:lnTo>
                    <a:lnTo>
                      <a:pt x="10807" y="21600"/>
                    </a:lnTo>
                    <a:lnTo>
                      <a:pt x="11373" y="21510"/>
                    </a:lnTo>
                    <a:lnTo>
                      <a:pt x="11835" y="21196"/>
                    </a:lnTo>
                    <a:lnTo>
                      <a:pt x="12148" y="20747"/>
                    </a:lnTo>
                    <a:lnTo>
                      <a:pt x="12263" y="20163"/>
                    </a:lnTo>
                    <a:lnTo>
                      <a:pt x="12263" y="17693"/>
                    </a:lnTo>
                    <a:lnTo>
                      <a:pt x="17673" y="17693"/>
                    </a:lnTo>
                    <a:lnTo>
                      <a:pt x="17673" y="12259"/>
                    </a:lnTo>
                    <a:lnTo>
                      <a:pt x="20144" y="12259"/>
                    </a:lnTo>
                    <a:lnTo>
                      <a:pt x="20711" y="12170"/>
                    </a:lnTo>
                    <a:lnTo>
                      <a:pt x="21174" y="11855"/>
                    </a:lnTo>
                    <a:lnTo>
                      <a:pt x="21486" y="11361"/>
                    </a:lnTo>
                    <a:lnTo>
                      <a:pt x="21600" y="1082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7" name="Shape"/>
              <p:cNvSpPr/>
              <p:nvPr/>
            </p:nvSpPr>
            <p:spPr>
              <a:xfrm>
                <a:off x="414083" y="0"/>
                <a:ext cx="500483" cy="50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797"/>
                    </a:moveTo>
                    <a:lnTo>
                      <a:pt x="14980" y="4797"/>
                    </a:lnTo>
                    <a:lnTo>
                      <a:pt x="14980" y="1779"/>
                    </a:lnTo>
                    <a:lnTo>
                      <a:pt x="14840" y="1088"/>
                    </a:lnTo>
                    <a:lnTo>
                      <a:pt x="14458" y="522"/>
                    </a:lnTo>
                    <a:lnTo>
                      <a:pt x="13892" y="140"/>
                    </a:lnTo>
                    <a:lnTo>
                      <a:pt x="13201" y="0"/>
                    </a:lnTo>
                    <a:lnTo>
                      <a:pt x="12507" y="140"/>
                    </a:lnTo>
                    <a:lnTo>
                      <a:pt x="11940" y="522"/>
                    </a:lnTo>
                    <a:lnTo>
                      <a:pt x="11557" y="1088"/>
                    </a:lnTo>
                    <a:lnTo>
                      <a:pt x="11417" y="1779"/>
                    </a:lnTo>
                    <a:lnTo>
                      <a:pt x="11417" y="4797"/>
                    </a:lnTo>
                    <a:lnTo>
                      <a:pt x="4797" y="4797"/>
                    </a:lnTo>
                    <a:lnTo>
                      <a:pt x="4797" y="11417"/>
                    </a:lnTo>
                    <a:lnTo>
                      <a:pt x="1779" y="11417"/>
                    </a:lnTo>
                    <a:lnTo>
                      <a:pt x="1088" y="11557"/>
                    </a:lnTo>
                    <a:lnTo>
                      <a:pt x="522" y="11940"/>
                    </a:lnTo>
                    <a:lnTo>
                      <a:pt x="140" y="12505"/>
                    </a:lnTo>
                    <a:lnTo>
                      <a:pt x="0" y="13196"/>
                    </a:lnTo>
                    <a:lnTo>
                      <a:pt x="140" y="13889"/>
                    </a:lnTo>
                    <a:lnTo>
                      <a:pt x="522" y="14456"/>
                    </a:lnTo>
                    <a:lnTo>
                      <a:pt x="1088" y="14840"/>
                    </a:lnTo>
                    <a:lnTo>
                      <a:pt x="1779" y="14980"/>
                    </a:lnTo>
                    <a:lnTo>
                      <a:pt x="4797" y="14980"/>
                    </a:lnTo>
                    <a:lnTo>
                      <a:pt x="4797" y="21600"/>
                    </a:lnTo>
                    <a:lnTo>
                      <a:pt x="10349" y="21600"/>
                    </a:lnTo>
                    <a:lnTo>
                      <a:pt x="10349" y="19654"/>
                    </a:lnTo>
                    <a:lnTo>
                      <a:pt x="10574" y="18545"/>
                    </a:lnTo>
                    <a:lnTo>
                      <a:pt x="11185" y="17639"/>
                    </a:lnTo>
                    <a:lnTo>
                      <a:pt x="12092" y="17027"/>
                    </a:lnTo>
                    <a:lnTo>
                      <a:pt x="13201" y="16803"/>
                    </a:lnTo>
                    <a:lnTo>
                      <a:pt x="13773" y="16860"/>
                    </a:lnTo>
                    <a:lnTo>
                      <a:pt x="15563" y="18059"/>
                    </a:lnTo>
                    <a:lnTo>
                      <a:pt x="16053" y="19654"/>
                    </a:lnTo>
                    <a:lnTo>
                      <a:pt x="16053" y="21600"/>
                    </a:lnTo>
                    <a:lnTo>
                      <a:pt x="21600" y="21600"/>
                    </a:lnTo>
                    <a:lnTo>
                      <a:pt x="21600" y="16047"/>
                    </a:lnTo>
                    <a:lnTo>
                      <a:pt x="19649" y="16047"/>
                    </a:lnTo>
                    <a:lnTo>
                      <a:pt x="18542" y="15823"/>
                    </a:lnTo>
                    <a:lnTo>
                      <a:pt x="17635" y="15211"/>
                    </a:lnTo>
                    <a:lnTo>
                      <a:pt x="17022" y="14305"/>
                    </a:lnTo>
                    <a:lnTo>
                      <a:pt x="16797" y="13196"/>
                    </a:lnTo>
                    <a:lnTo>
                      <a:pt x="17022" y="12090"/>
                    </a:lnTo>
                    <a:lnTo>
                      <a:pt x="17635" y="11185"/>
                    </a:lnTo>
                    <a:lnTo>
                      <a:pt x="18542" y="10574"/>
                    </a:lnTo>
                    <a:lnTo>
                      <a:pt x="19649" y="10349"/>
                    </a:lnTo>
                    <a:lnTo>
                      <a:pt x="21600" y="10349"/>
                    </a:lnTo>
                    <a:lnTo>
                      <a:pt x="21600" y="4797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8" name="Shape"/>
              <p:cNvSpPr/>
              <p:nvPr/>
            </p:nvSpPr>
            <p:spPr>
              <a:xfrm>
                <a:off x="525475" y="414172"/>
                <a:ext cx="500228" cy="500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212"/>
                    </a:moveTo>
                    <a:lnTo>
                      <a:pt x="21460" y="12554"/>
                    </a:lnTo>
                    <a:lnTo>
                      <a:pt x="21148" y="12063"/>
                    </a:lnTo>
                    <a:lnTo>
                      <a:pt x="21148" y="13212"/>
                    </a:lnTo>
                    <a:lnTo>
                      <a:pt x="21043" y="13760"/>
                    </a:lnTo>
                    <a:lnTo>
                      <a:pt x="20758" y="14144"/>
                    </a:lnTo>
                    <a:lnTo>
                      <a:pt x="20335" y="14473"/>
                    </a:lnTo>
                    <a:lnTo>
                      <a:pt x="19820" y="14528"/>
                    </a:lnTo>
                    <a:lnTo>
                      <a:pt x="16349" y="14528"/>
                    </a:lnTo>
                    <a:lnTo>
                      <a:pt x="16349" y="21161"/>
                    </a:lnTo>
                    <a:lnTo>
                      <a:pt x="11703" y="21161"/>
                    </a:lnTo>
                    <a:lnTo>
                      <a:pt x="11703" y="19681"/>
                    </a:lnTo>
                    <a:lnTo>
                      <a:pt x="11442" y="18420"/>
                    </a:lnTo>
                    <a:lnTo>
                      <a:pt x="10731" y="17324"/>
                    </a:lnTo>
                    <a:lnTo>
                      <a:pt x="9965" y="16830"/>
                    </a:lnTo>
                    <a:lnTo>
                      <a:pt x="9681" y="16611"/>
                    </a:lnTo>
                    <a:lnTo>
                      <a:pt x="8398" y="16392"/>
                    </a:lnTo>
                    <a:lnTo>
                      <a:pt x="7112" y="16611"/>
                    </a:lnTo>
                    <a:lnTo>
                      <a:pt x="6061" y="17324"/>
                    </a:lnTo>
                    <a:lnTo>
                      <a:pt x="5352" y="18420"/>
                    </a:lnTo>
                    <a:lnTo>
                      <a:pt x="5092" y="19681"/>
                    </a:lnTo>
                    <a:lnTo>
                      <a:pt x="5092" y="21161"/>
                    </a:lnTo>
                    <a:lnTo>
                      <a:pt x="452" y="21161"/>
                    </a:lnTo>
                    <a:lnTo>
                      <a:pt x="452" y="16556"/>
                    </a:lnTo>
                    <a:lnTo>
                      <a:pt x="1952" y="16556"/>
                    </a:lnTo>
                    <a:lnTo>
                      <a:pt x="3235" y="16282"/>
                    </a:lnTo>
                    <a:lnTo>
                      <a:pt x="4286" y="15570"/>
                    </a:lnTo>
                    <a:lnTo>
                      <a:pt x="4996" y="14528"/>
                    </a:lnTo>
                    <a:lnTo>
                      <a:pt x="5257" y="13212"/>
                    </a:lnTo>
                    <a:lnTo>
                      <a:pt x="4996" y="11951"/>
                    </a:lnTo>
                    <a:lnTo>
                      <a:pt x="4286" y="10910"/>
                    </a:lnTo>
                    <a:lnTo>
                      <a:pt x="3235" y="10197"/>
                    </a:lnTo>
                    <a:lnTo>
                      <a:pt x="1952" y="9923"/>
                    </a:lnTo>
                    <a:lnTo>
                      <a:pt x="452" y="9923"/>
                    </a:lnTo>
                    <a:lnTo>
                      <a:pt x="452" y="5263"/>
                    </a:lnTo>
                    <a:lnTo>
                      <a:pt x="7064" y="5263"/>
                    </a:lnTo>
                    <a:lnTo>
                      <a:pt x="7064" y="1809"/>
                    </a:lnTo>
                    <a:lnTo>
                      <a:pt x="7169" y="1316"/>
                    </a:lnTo>
                    <a:lnTo>
                      <a:pt x="7455" y="877"/>
                    </a:lnTo>
                    <a:lnTo>
                      <a:pt x="7879" y="603"/>
                    </a:lnTo>
                    <a:lnTo>
                      <a:pt x="8398" y="493"/>
                    </a:lnTo>
                    <a:lnTo>
                      <a:pt x="8761" y="493"/>
                    </a:lnTo>
                    <a:lnTo>
                      <a:pt x="9092" y="603"/>
                    </a:lnTo>
                    <a:lnTo>
                      <a:pt x="9335" y="877"/>
                    </a:lnTo>
                    <a:lnTo>
                      <a:pt x="9576" y="1096"/>
                    </a:lnTo>
                    <a:lnTo>
                      <a:pt x="9725" y="1425"/>
                    </a:lnTo>
                    <a:lnTo>
                      <a:pt x="9725" y="5263"/>
                    </a:lnTo>
                    <a:lnTo>
                      <a:pt x="16349" y="5263"/>
                    </a:lnTo>
                    <a:lnTo>
                      <a:pt x="16349" y="11896"/>
                    </a:lnTo>
                    <a:lnTo>
                      <a:pt x="19820" y="11896"/>
                    </a:lnTo>
                    <a:lnTo>
                      <a:pt x="20335" y="12006"/>
                    </a:lnTo>
                    <a:lnTo>
                      <a:pt x="20757" y="12280"/>
                    </a:lnTo>
                    <a:lnTo>
                      <a:pt x="21043" y="12719"/>
                    </a:lnTo>
                    <a:lnTo>
                      <a:pt x="21148" y="13212"/>
                    </a:lnTo>
                    <a:lnTo>
                      <a:pt x="21148" y="12063"/>
                    </a:lnTo>
                    <a:lnTo>
                      <a:pt x="21077" y="11951"/>
                    </a:lnTo>
                    <a:lnTo>
                      <a:pt x="20511" y="11568"/>
                    </a:lnTo>
                    <a:lnTo>
                      <a:pt x="19820" y="11458"/>
                    </a:lnTo>
                    <a:lnTo>
                      <a:pt x="16800" y="11458"/>
                    </a:lnTo>
                    <a:lnTo>
                      <a:pt x="16800" y="4824"/>
                    </a:lnTo>
                    <a:lnTo>
                      <a:pt x="10177" y="4824"/>
                    </a:lnTo>
                    <a:lnTo>
                      <a:pt x="10177" y="1809"/>
                    </a:lnTo>
                    <a:lnTo>
                      <a:pt x="9391" y="329"/>
                    </a:lnTo>
                    <a:lnTo>
                      <a:pt x="8398" y="0"/>
                    </a:lnTo>
                    <a:lnTo>
                      <a:pt x="7703" y="164"/>
                    </a:lnTo>
                    <a:lnTo>
                      <a:pt x="7136" y="548"/>
                    </a:lnTo>
                    <a:lnTo>
                      <a:pt x="6753" y="1096"/>
                    </a:lnTo>
                    <a:lnTo>
                      <a:pt x="6612" y="1809"/>
                    </a:lnTo>
                    <a:lnTo>
                      <a:pt x="6612" y="4824"/>
                    </a:lnTo>
                    <a:lnTo>
                      <a:pt x="0" y="4824"/>
                    </a:lnTo>
                    <a:lnTo>
                      <a:pt x="0" y="10361"/>
                    </a:lnTo>
                    <a:lnTo>
                      <a:pt x="1952" y="10361"/>
                    </a:lnTo>
                    <a:lnTo>
                      <a:pt x="3059" y="10581"/>
                    </a:lnTo>
                    <a:lnTo>
                      <a:pt x="3966" y="11184"/>
                    </a:lnTo>
                    <a:lnTo>
                      <a:pt x="4580" y="12116"/>
                    </a:lnTo>
                    <a:lnTo>
                      <a:pt x="4805" y="13212"/>
                    </a:lnTo>
                    <a:lnTo>
                      <a:pt x="4580" y="14309"/>
                    </a:lnTo>
                    <a:lnTo>
                      <a:pt x="3966" y="15241"/>
                    </a:lnTo>
                    <a:lnTo>
                      <a:pt x="3059" y="15844"/>
                    </a:lnTo>
                    <a:lnTo>
                      <a:pt x="1952" y="16063"/>
                    </a:lnTo>
                    <a:lnTo>
                      <a:pt x="0" y="16063"/>
                    </a:lnTo>
                    <a:lnTo>
                      <a:pt x="0" y="21600"/>
                    </a:lnTo>
                    <a:lnTo>
                      <a:pt x="5544" y="21600"/>
                    </a:lnTo>
                    <a:lnTo>
                      <a:pt x="5544" y="19681"/>
                    </a:lnTo>
                    <a:lnTo>
                      <a:pt x="5769" y="18585"/>
                    </a:lnTo>
                    <a:lnTo>
                      <a:pt x="6381" y="17653"/>
                    </a:lnTo>
                    <a:lnTo>
                      <a:pt x="7288" y="17050"/>
                    </a:lnTo>
                    <a:lnTo>
                      <a:pt x="8398" y="16830"/>
                    </a:lnTo>
                    <a:lnTo>
                      <a:pt x="9505" y="17050"/>
                    </a:lnTo>
                    <a:lnTo>
                      <a:pt x="10412" y="17653"/>
                    </a:lnTo>
                    <a:lnTo>
                      <a:pt x="11025" y="18585"/>
                    </a:lnTo>
                    <a:lnTo>
                      <a:pt x="11250" y="19681"/>
                    </a:lnTo>
                    <a:lnTo>
                      <a:pt x="11250" y="21600"/>
                    </a:lnTo>
                    <a:lnTo>
                      <a:pt x="16800" y="21600"/>
                    </a:lnTo>
                    <a:lnTo>
                      <a:pt x="16800" y="15021"/>
                    </a:lnTo>
                    <a:lnTo>
                      <a:pt x="19820" y="15021"/>
                    </a:lnTo>
                    <a:lnTo>
                      <a:pt x="20511" y="14857"/>
                    </a:lnTo>
                    <a:lnTo>
                      <a:pt x="21077" y="14473"/>
                    </a:lnTo>
                    <a:lnTo>
                      <a:pt x="21460" y="13925"/>
                    </a:lnTo>
                    <a:lnTo>
                      <a:pt x="21600" y="13212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34" name="object 16"/>
            <p:cNvGrpSpPr/>
            <p:nvPr/>
          </p:nvGrpSpPr>
          <p:grpSpPr>
            <a:xfrm>
              <a:off x="6921254" y="6282610"/>
              <a:ext cx="774847" cy="680560"/>
              <a:chOff x="0" y="0"/>
              <a:chExt cx="774846" cy="680559"/>
            </a:xfrm>
          </p:grpSpPr>
          <p:sp>
            <p:nvSpPr>
              <p:cNvPr id="730" name="Shape"/>
              <p:cNvSpPr/>
              <p:nvPr/>
            </p:nvSpPr>
            <p:spPr>
              <a:xfrm>
                <a:off x="0" y="255179"/>
                <a:ext cx="774847" cy="425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0" y="0"/>
                    </a:moveTo>
                    <a:lnTo>
                      <a:pt x="366" y="84"/>
                    </a:lnTo>
                    <a:lnTo>
                      <a:pt x="176" y="309"/>
                    </a:lnTo>
                    <a:lnTo>
                      <a:pt x="47" y="634"/>
                    </a:lnTo>
                    <a:lnTo>
                      <a:pt x="0" y="1019"/>
                    </a:lnTo>
                    <a:lnTo>
                      <a:pt x="0" y="3179"/>
                    </a:lnTo>
                    <a:lnTo>
                      <a:pt x="47" y="3590"/>
                    </a:lnTo>
                    <a:lnTo>
                      <a:pt x="176" y="3913"/>
                    </a:lnTo>
                    <a:lnTo>
                      <a:pt x="366" y="4123"/>
                    </a:lnTo>
                    <a:lnTo>
                      <a:pt x="600" y="4198"/>
                    </a:lnTo>
                    <a:lnTo>
                      <a:pt x="1467" y="4198"/>
                    </a:lnTo>
                    <a:lnTo>
                      <a:pt x="3182" y="18097"/>
                    </a:lnTo>
                    <a:lnTo>
                      <a:pt x="3493" y="19530"/>
                    </a:lnTo>
                    <a:lnTo>
                      <a:pt x="4023" y="20636"/>
                    </a:lnTo>
                    <a:lnTo>
                      <a:pt x="4718" y="21348"/>
                    </a:lnTo>
                    <a:lnTo>
                      <a:pt x="5524" y="21600"/>
                    </a:lnTo>
                    <a:lnTo>
                      <a:pt x="16072" y="21600"/>
                    </a:lnTo>
                    <a:lnTo>
                      <a:pt x="17562" y="20650"/>
                    </a:lnTo>
                    <a:lnTo>
                      <a:pt x="18415" y="18217"/>
                    </a:lnTo>
                    <a:lnTo>
                      <a:pt x="18539" y="17219"/>
                    </a:lnTo>
                    <a:lnTo>
                      <a:pt x="6600" y="17219"/>
                    </a:lnTo>
                    <a:lnTo>
                      <a:pt x="6367" y="17135"/>
                    </a:lnTo>
                    <a:lnTo>
                      <a:pt x="6176" y="16910"/>
                    </a:lnTo>
                    <a:lnTo>
                      <a:pt x="6047" y="16585"/>
                    </a:lnTo>
                    <a:lnTo>
                      <a:pt x="6000" y="16200"/>
                    </a:lnTo>
                    <a:lnTo>
                      <a:pt x="6000" y="7560"/>
                    </a:lnTo>
                    <a:lnTo>
                      <a:pt x="6047" y="7149"/>
                    </a:lnTo>
                    <a:lnTo>
                      <a:pt x="6176" y="6827"/>
                    </a:lnTo>
                    <a:lnTo>
                      <a:pt x="6367" y="6616"/>
                    </a:lnTo>
                    <a:lnTo>
                      <a:pt x="6600" y="6541"/>
                    </a:lnTo>
                    <a:lnTo>
                      <a:pt x="19857" y="6541"/>
                    </a:lnTo>
                    <a:lnTo>
                      <a:pt x="20131" y="4319"/>
                    </a:lnTo>
                    <a:lnTo>
                      <a:pt x="21000" y="4319"/>
                    </a:lnTo>
                    <a:lnTo>
                      <a:pt x="21234" y="4235"/>
                    </a:lnTo>
                    <a:lnTo>
                      <a:pt x="21424" y="4010"/>
                    </a:lnTo>
                    <a:lnTo>
                      <a:pt x="21553" y="3685"/>
                    </a:lnTo>
                    <a:lnTo>
                      <a:pt x="21600" y="3299"/>
                    </a:lnTo>
                    <a:lnTo>
                      <a:pt x="21600" y="1139"/>
                    </a:lnTo>
                    <a:lnTo>
                      <a:pt x="21553" y="686"/>
                    </a:lnTo>
                    <a:lnTo>
                      <a:pt x="21424" y="325"/>
                    </a:lnTo>
                    <a:lnTo>
                      <a:pt x="21233" y="86"/>
                    </a:lnTo>
                    <a:lnTo>
                      <a:pt x="21009" y="3"/>
                    </a:lnTo>
                    <a:lnTo>
                      <a:pt x="4410" y="3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1" name="Shape"/>
              <p:cNvSpPr/>
              <p:nvPr/>
            </p:nvSpPr>
            <p:spPr>
              <a:xfrm>
                <a:off x="158184" y="74"/>
                <a:ext cx="595467" cy="255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676" y="0"/>
                    </a:moveTo>
                    <a:lnTo>
                      <a:pt x="5230" y="119"/>
                    </a:lnTo>
                    <a:lnTo>
                      <a:pt x="4835" y="614"/>
                    </a:lnTo>
                    <a:lnTo>
                      <a:pt x="4543" y="144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589" y="21595"/>
                    </a:lnTo>
                    <a:lnTo>
                      <a:pt x="16630" y="21595"/>
                    </a:lnTo>
                    <a:lnTo>
                      <a:pt x="2640" y="21586"/>
                    </a:lnTo>
                    <a:lnTo>
                      <a:pt x="6623" y="3930"/>
                    </a:lnTo>
                    <a:lnTo>
                      <a:pt x="6751" y="2904"/>
                    </a:lnTo>
                    <a:lnTo>
                      <a:pt x="6701" y="1877"/>
                    </a:lnTo>
                    <a:lnTo>
                      <a:pt x="6487" y="968"/>
                    </a:lnTo>
                    <a:lnTo>
                      <a:pt x="6124" y="297"/>
                    </a:lnTo>
                    <a:lnTo>
                      <a:pt x="567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2" name="Shape"/>
              <p:cNvSpPr/>
              <p:nvPr/>
            </p:nvSpPr>
            <p:spPr>
              <a:xfrm>
                <a:off x="430561" y="0"/>
                <a:ext cx="186031" cy="255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440" y="0"/>
                    </a:moveTo>
                    <a:lnTo>
                      <a:pt x="2009" y="298"/>
                    </a:lnTo>
                    <a:lnTo>
                      <a:pt x="849" y="970"/>
                    </a:lnTo>
                    <a:lnTo>
                      <a:pt x="162" y="1879"/>
                    </a:lnTo>
                    <a:lnTo>
                      <a:pt x="0" y="2908"/>
                    </a:lnTo>
                    <a:lnTo>
                      <a:pt x="413" y="3938"/>
                    </a:lnTo>
                    <a:lnTo>
                      <a:pt x="13160" y="21600"/>
                    </a:lnTo>
                    <a:lnTo>
                      <a:pt x="21600" y="21600"/>
                    </a:lnTo>
                    <a:lnTo>
                      <a:pt x="7063" y="1448"/>
                    </a:lnTo>
                    <a:lnTo>
                      <a:pt x="6132" y="615"/>
                    </a:lnTo>
                    <a:lnTo>
                      <a:pt x="4869" y="119"/>
                    </a:lnTo>
                    <a:lnTo>
                      <a:pt x="344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3" name="Shape"/>
              <p:cNvSpPr/>
              <p:nvPr/>
            </p:nvSpPr>
            <p:spPr>
              <a:xfrm>
                <a:off x="236758" y="255179"/>
                <a:ext cx="516577" cy="3391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85" y="8205"/>
                    </a:moveTo>
                    <a:lnTo>
                      <a:pt x="12600" y="8205"/>
                    </a:lnTo>
                    <a:lnTo>
                      <a:pt x="12950" y="8310"/>
                    </a:lnTo>
                    <a:lnTo>
                      <a:pt x="13236" y="8592"/>
                    </a:lnTo>
                    <a:lnTo>
                      <a:pt x="13429" y="9000"/>
                    </a:lnTo>
                    <a:lnTo>
                      <a:pt x="13500" y="9483"/>
                    </a:lnTo>
                    <a:lnTo>
                      <a:pt x="13500" y="20321"/>
                    </a:lnTo>
                    <a:lnTo>
                      <a:pt x="13429" y="20837"/>
                    </a:lnTo>
                    <a:lnTo>
                      <a:pt x="13236" y="21241"/>
                    </a:lnTo>
                    <a:lnTo>
                      <a:pt x="12950" y="21505"/>
                    </a:lnTo>
                    <a:lnTo>
                      <a:pt x="12600" y="21600"/>
                    </a:lnTo>
                    <a:lnTo>
                      <a:pt x="17908" y="21600"/>
                    </a:lnTo>
                    <a:lnTo>
                      <a:pt x="19885" y="8205"/>
                    </a:lnTo>
                    <a:close/>
                    <a:moveTo>
                      <a:pt x="6300" y="8205"/>
                    </a:moveTo>
                    <a:lnTo>
                      <a:pt x="0" y="8205"/>
                    </a:lnTo>
                    <a:lnTo>
                      <a:pt x="350" y="8310"/>
                    </a:lnTo>
                    <a:lnTo>
                      <a:pt x="636" y="8592"/>
                    </a:lnTo>
                    <a:lnTo>
                      <a:pt x="829" y="9000"/>
                    </a:lnTo>
                    <a:lnTo>
                      <a:pt x="900" y="9483"/>
                    </a:lnTo>
                    <a:lnTo>
                      <a:pt x="900" y="20321"/>
                    </a:lnTo>
                    <a:lnTo>
                      <a:pt x="829" y="20837"/>
                    </a:lnTo>
                    <a:lnTo>
                      <a:pt x="636" y="21241"/>
                    </a:lnTo>
                    <a:lnTo>
                      <a:pt x="350" y="21505"/>
                    </a:lnTo>
                    <a:lnTo>
                      <a:pt x="0" y="21600"/>
                    </a:lnTo>
                    <a:lnTo>
                      <a:pt x="6300" y="21600"/>
                    </a:lnTo>
                    <a:lnTo>
                      <a:pt x="5950" y="21495"/>
                    </a:lnTo>
                    <a:lnTo>
                      <a:pt x="5664" y="21213"/>
                    </a:lnTo>
                    <a:lnTo>
                      <a:pt x="5471" y="20805"/>
                    </a:lnTo>
                    <a:lnTo>
                      <a:pt x="5400" y="20321"/>
                    </a:lnTo>
                    <a:lnTo>
                      <a:pt x="5400" y="9483"/>
                    </a:lnTo>
                    <a:lnTo>
                      <a:pt x="5471" y="8968"/>
                    </a:lnTo>
                    <a:lnTo>
                      <a:pt x="5664" y="8564"/>
                    </a:lnTo>
                    <a:lnTo>
                      <a:pt x="5950" y="8299"/>
                    </a:lnTo>
                    <a:lnTo>
                      <a:pt x="6300" y="8205"/>
                    </a:lnTo>
                    <a:close/>
                    <a:moveTo>
                      <a:pt x="21599" y="0"/>
                    </a:moveTo>
                    <a:lnTo>
                      <a:pt x="15885" y="0"/>
                    </a:lnTo>
                    <a:lnTo>
                      <a:pt x="21600" y="0"/>
                    </a:lnTo>
                    <a:close/>
                    <a:moveTo>
                      <a:pt x="12600" y="8205"/>
                    </a:moveTo>
                    <a:lnTo>
                      <a:pt x="6300" y="8205"/>
                    </a:lnTo>
                    <a:lnTo>
                      <a:pt x="6650" y="8310"/>
                    </a:lnTo>
                    <a:lnTo>
                      <a:pt x="6936" y="8592"/>
                    </a:lnTo>
                    <a:lnTo>
                      <a:pt x="7129" y="9000"/>
                    </a:lnTo>
                    <a:lnTo>
                      <a:pt x="7200" y="9483"/>
                    </a:lnTo>
                    <a:lnTo>
                      <a:pt x="7200" y="20321"/>
                    </a:lnTo>
                    <a:lnTo>
                      <a:pt x="7129" y="20837"/>
                    </a:lnTo>
                    <a:lnTo>
                      <a:pt x="6936" y="21241"/>
                    </a:lnTo>
                    <a:lnTo>
                      <a:pt x="6650" y="21505"/>
                    </a:lnTo>
                    <a:lnTo>
                      <a:pt x="6300" y="21600"/>
                    </a:lnTo>
                    <a:lnTo>
                      <a:pt x="12600" y="21600"/>
                    </a:lnTo>
                    <a:lnTo>
                      <a:pt x="12249" y="21495"/>
                    </a:lnTo>
                    <a:lnTo>
                      <a:pt x="11963" y="21213"/>
                    </a:lnTo>
                    <a:lnTo>
                      <a:pt x="11770" y="20805"/>
                    </a:lnTo>
                    <a:lnTo>
                      <a:pt x="11700" y="20321"/>
                    </a:lnTo>
                    <a:lnTo>
                      <a:pt x="11700" y="9483"/>
                    </a:lnTo>
                    <a:lnTo>
                      <a:pt x="11770" y="8968"/>
                    </a:lnTo>
                    <a:lnTo>
                      <a:pt x="11963" y="8564"/>
                    </a:lnTo>
                    <a:lnTo>
                      <a:pt x="12249" y="8299"/>
                    </a:lnTo>
                    <a:lnTo>
                      <a:pt x="12600" y="8205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53" name="object 18"/>
            <p:cNvGrpSpPr/>
            <p:nvPr/>
          </p:nvGrpSpPr>
          <p:grpSpPr>
            <a:xfrm>
              <a:off x="8779371" y="8250159"/>
              <a:ext cx="974685" cy="651512"/>
              <a:chOff x="0" y="0"/>
              <a:chExt cx="974684" cy="651511"/>
            </a:xfrm>
          </p:grpSpPr>
          <p:sp>
            <p:nvSpPr>
              <p:cNvPr id="735" name="Shape"/>
              <p:cNvSpPr/>
              <p:nvPr/>
            </p:nvSpPr>
            <p:spPr>
              <a:xfrm>
                <a:off x="496541" y="626110"/>
                <a:ext cx="111107" cy="25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2283" y="7560"/>
                    </a:lnTo>
                    <a:lnTo>
                      <a:pt x="4309" y="14040"/>
                    </a:lnTo>
                    <a:lnTo>
                      <a:pt x="6521" y="18360"/>
                    </a:lnTo>
                    <a:lnTo>
                      <a:pt x="8870" y="21600"/>
                    </a:lnTo>
                    <a:lnTo>
                      <a:pt x="13014" y="21600"/>
                    </a:lnTo>
                    <a:lnTo>
                      <a:pt x="20050" y="756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6" name="Shape"/>
              <p:cNvSpPr/>
              <p:nvPr/>
            </p:nvSpPr>
            <p:spPr>
              <a:xfrm>
                <a:off x="392903" y="585470"/>
                <a:ext cx="225603" cy="5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17" y="0"/>
                    </a:moveTo>
                    <a:lnTo>
                      <a:pt x="0" y="0"/>
                    </a:lnTo>
                    <a:lnTo>
                      <a:pt x="230" y="3240"/>
                    </a:lnTo>
                    <a:lnTo>
                      <a:pt x="2990" y="17280"/>
                    </a:lnTo>
                    <a:lnTo>
                      <a:pt x="6407" y="21600"/>
                    </a:lnTo>
                    <a:lnTo>
                      <a:pt x="8221" y="20520"/>
                    </a:lnTo>
                    <a:lnTo>
                      <a:pt x="9091" y="18900"/>
                    </a:lnTo>
                    <a:lnTo>
                      <a:pt x="9923" y="17280"/>
                    </a:lnTo>
                    <a:lnTo>
                      <a:pt x="20560" y="17280"/>
                    </a:lnTo>
                    <a:lnTo>
                      <a:pt x="21600" y="8640"/>
                    </a:lnTo>
                    <a:lnTo>
                      <a:pt x="15411" y="8640"/>
                    </a:lnTo>
                    <a:lnTo>
                      <a:pt x="15071" y="8100"/>
                    </a:lnTo>
                    <a:lnTo>
                      <a:pt x="14423" y="7560"/>
                    </a:lnTo>
                    <a:lnTo>
                      <a:pt x="14122" y="6480"/>
                    </a:lnTo>
                    <a:lnTo>
                      <a:pt x="13860" y="5940"/>
                    </a:lnTo>
                    <a:lnTo>
                      <a:pt x="13457" y="4320"/>
                    </a:lnTo>
                    <a:lnTo>
                      <a:pt x="14111" y="1620"/>
                    </a:lnTo>
                    <a:lnTo>
                      <a:pt x="6440" y="1620"/>
                    </a:lnTo>
                    <a:lnTo>
                      <a:pt x="5507" y="540"/>
                    </a:lnTo>
                    <a:lnTo>
                      <a:pt x="531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7" name="Shape"/>
              <p:cNvSpPr/>
              <p:nvPr/>
            </p:nvSpPr>
            <p:spPr>
              <a:xfrm>
                <a:off x="553867" y="558800"/>
                <a:ext cx="149892" cy="46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790" y="0"/>
                    </a:lnTo>
                    <a:lnTo>
                      <a:pt x="1876" y="1751"/>
                    </a:lnTo>
                    <a:lnTo>
                      <a:pt x="2046" y="2919"/>
                    </a:lnTo>
                    <a:lnTo>
                      <a:pt x="2289" y="4086"/>
                    </a:lnTo>
                    <a:lnTo>
                      <a:pt x="2827" y="7589"/>
                    </a:lnTo>
                    <a:lnTo>
                      <a:pt x="3035" y="11092"/>
                    </a:lnTo>
                    <a:lnTo>
                      <a:pt x="2909" y="14595"/>
                    </a:lnTo>
                    <a:lnTo>
                      <a:pt x="2442" y="17514"/>
                    </a:lnTo>
                    <a:lnTo>
                      <a:pt x="2214" y="18681"/>
                    </a:lnTo>
                    <a:lnTo>
                      <a:pt x="1924" y="19265"/>
                    </a:lnTo>
                    <a:lnTo>
                      <a:pt x="1258" y="20432"/>
                    </a:lnTo>
                    <a:lnTo>
                      <a:pt x="889" y="21016"/>
                    </a:lnTo>
                    <a:lnTo>
                      <a:pt x="507" y="21016"/>
                    </a:lnTo>
                    <a:lnTo>
                      <a:pt x="0" y="21600"/>
                    </a:lnTo>
                    <a:lnTo>
                      <a:pt x="9315" y="21600"/>
                    </a:lnTo>
                    <a:lnTo>
                      <a:pt x="9478" y="19849"/>
                    </a:lnTo>
                    <a:lnTo>
                      <a:pt x="15576" y="19849"/>
                    </a:lnTo>
                    <a:lnTo>
                      <a:pt x="20196" y="8757"/>
                    </a:lnTo>
                    <a:lnTo>
                      <a:pt x="21228" y="291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8" name="Shape"/>
              <p:cNvSpPr/>
              <p:nvPr/>
            </p:nvSpPr>
            <p:spPr>
              <a:xfrm>
                <a:off x="293595" y="539750"/>
                <a:ext cx="154841" cy="53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13" y="0"/>
                    </a:moveTo>
                    <a:lnTo>
                      <a:pt x="0" y="0"/>
                    </a:lnTo>
                    <a:lnTo>
                      <a:pt x="318" y="3600"/>
                    </a:lnTo>
                    <a:lnTo>
                      <a:pt x="3560" y="15943"/>
                    </a:lnTo>
                    <a:lnTo>
                      <a:pt x="8386" y="21600"/>
                    </a:lnTo>
                    <a:lnTo>
                      <a:pt x="9433" y="21600"/>
                    </a:lnTo>
                    <a:lnTo>
                      <a:pt x="12793" y="20057"/>
                    </a:lnTo>
                    <a:lnTo>
                      <a:pt x="13853" y="18514"/>
                    </a:lnTo>
                    <a:lnTo>
                      <a:pt x="21600" y="18514"/>
                    </a:lnTo>
                    <a:lnTo>
                      <a:pt x="20006" y="10800"/>
                    </a:lnTo>
                    <a:lnTo>
                      <a:pt x="20224" y="6686"/>
                    </a:lnTo>
                    <a:lnTo>
                      <a:pt x="20804" y="3600"/>
                    </a:lnTo>
                    <a:lnTo>
                      <a:pt x="21246" y="2571"/>
                    </a:lnTo>
                    <a:lnTo>
                      <a:pt x="9455" y="2571"/>
                    </a:lnTo>
                    <a:lnTo>
                      <a:pt x="8096" y="2057"/>
                    </a:lnTo>
                    <a:lnTo>
                      <a:pt x="721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9" name="Shape"/>
              <p:cNvSpPr/>
              <p:nvPr/>
            </p:nvSpPr>
            <p:spPr>
              <a:xfrm>
                <a:off x="460165" y="500380"/>
                <a:ext cx="243970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946" y="0"/>
                    </a:moveTo>
                    <a:lnTo>
                      <a:pt x="4657" y="0"/>
                    </a:lnTo>
                    <a:lnTo>
                      <a:pt x="5183" y="617"/>
                    </a:lnTo>
                    <a:lnTo>
                      <a:pt x="5418" y="1234"/>
                    </a:lnTo>
                    <a:lnTo>
                      <a:pt x="5799" y="2469"/>
                    </a:lnTo>
                    <a:lnTo>
                      <a:pt x="5940" y="3086"/>
                    </a:lnTo>
                    <a:lnTo>
                      <a:pt x="6105" y="4629"/>
                    </a:lnTo>
                    <a:lnTo>
                      <a:pt x="6126" y="5246"/>
                    </a:lnTo>
                    <a:lnTo>
                      <a:pt x="5983" y="8023"/>
                    </a:lnTo>
                    <a:lnTo>
                      <a:pt x="5615" y="9874"/>
                    </a:lnTo>
                    <a:lnTo>
                      <a:pt x="5055" y="11109"/>
                    </a:lnTo>
                    <a:lnTo>
                      <a:pt x="1778" y="19749"/>
                    </a:lnTo>
                    <a:lnTo>
                      <a:pt x="916" y="20983"/>
                    </a:lnTo>
                    <a:lnTo>
                      <a:pt x="0" y="21600"/>
                    </a:lnTo>
                    <a:lnTo>
                      <a:pt x="7094" y="21600"/>
                    </a:lnTo>
                    <a:lnTo>
                      <a:pt x="8303" y="18514"/>
                    </a:lnTo>
                    <a:lnTo>
                      <a:pt x="8709" y="16971"/>
                    </a:lnTo>
                    <a:lnTo>
                      <a:pt x="9074" y="15737"/>
                    </a:lnTo>
                    <a:lnTo>
                      <a:pt x="9396" y="14194"/>
                    </a:lnTo>
                    <a:lnTo>
                      <a:pt x="21567" y="14194"/>
                    </a:lnTo>
                    <a:lnTo>
                      <a:pt x="21600" y="13886"/>
                    </a:lnTo>
                    <a:lnTo>
                      <a:pt x="15557" y="13886"/>
                    </a:lnTo>
                    <a:lnTo>
                      <a:pt x="14955" y="13577"/>
                    </a:lnTo>
                    <a:lnTo>
                      <a:pt x="14676" y="12960"/>
                    </a:lnTo>
                    <a:lnTo>
                      <a:pt x="14433" y="12343"/>
                    </a:lnTo>
                    <a:lnTo>
                      <a:pt x="12723" y="8640"/>
                    </a:lnTo>
                    <a:lnTo>
                      <a:pt x="10121" y="8640"/>
                    </a:lnTo>
                    <a:lnTo>
                      <a:pt x="10153" y="8331"/>
                    </a:lnTo>
                    <a:lnTo>
                      <a:pt x="10206" y="8023"/>
                    </a:lnTo>
                    <a:lnTo>
                      <a:pt x="10226" y="7406"/>
                    </a:lnTo>
                    <a:lnTo>
                      <a:pt x="10266" y="5863"/>
                    </a:lnTo>
                    <a:lnTo>
                      <a:pt x="10255" y="4011"/>
                    </a:lnTo>
                    <a:lnTo>
                      <a:pt x="10169" y="2160"/>
                    </a:lnTo>
                    <a:lnTo>
                      <a:pt x="10018" y="617"/>
                    </a:lnTo>
                    <a:lnTo>
                      <a:pt x="994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0" name="Shape"/>
              <p:cNvSpPr/>
              <p:nvPr/>
            </p:nvSpPr>
            <p:spPr>
              <a:xfrm>
                <a:off x="645623" y="488950"/>
                <a:ext cx="135658" cy="68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26" y="0"/>
                    </a:moveTo>
                    <a:lnTo>
                      <a:pt x="4199" y="0"/>
                    </a:lnTo>
                    <a:lnTo>
                      <a:pt x="3365" y="400"/>
                    </a:lnTo>
                    <a:lnTo>
                      <a:pt x="2038" y="2800"/>
                    </a:lnTo>
                    <a:lnTo>
                      <a:pt x="1585" y="4000"/>
                    </a:lnTo>
                    <a:lnTo>
                      <a:pt x="1256" y="7600"/>
                    </a:lnTo>
                    <a:lnTo>
                      <a:pt x="1390" y="9200"/>
                    </a:lnTo>
                    <a:lnTo>
                      <a:pt x="1798" y="10800"/>
                    </a:lnTo>
                    <a:lnTo>
                      <a:pt x="2235" y="12800"/>
                    </a:lnTo>
                    <a:lnTo>
                      <a:pt x="0" y="21600"/>
                    </a:lnTo>
                    <a:lnTo>
                      <a:pt x="9316" y="21600"/>
                    </a:lnTo>
                    <a:lnTo>
                      <a:pt x="9556" y="20000"/>
                    </a:lnTo>
                    <a:lnTo>
                      <a:pt x="12814" y="20000"/>
                    </a:lnTo>
                    <a:lnTo>
                      <a:pt x="14899" y="19200"/>
                    </a:lnTo>
                    <a:lnTo>
                      <a:pt x="15894" y="18400"/>
                    </a:lnTo>
                    <a:lnTo>
                      <a:pt x="16846" y="17600"/>
                    </a:lnTo>
                    <a:lnTo>
                      <a:pt x="17744" y="16400"/>
                    </a:lnTo>
                    <a:lnTo>
                      <a:pt x="18575" y="14800"/>
                    </a:lnTo>
                    <a:lnTo>
                      <a:pt x="19333" y="13600"/>
                    </a:lnTo>
                    <a:lnTo>
                      <a:pt x="20013" y="11600"/>
                    </a:lnTo>
                    <a:lnTo>
                      <a:pt x="20891" y="9200"/>
                    </a:lnTo>
                    <a:lnTo>
                      <a:pt x="21547" y="6000"/>
                    </a:lnTo>
                    <a:lnTo>
                      <a:pt x="21600" y="5600"/>
                    </a:lnTo>
                    <a:lnTo>
                      <a:pt x="10751" y="5600"/>
                    </a:lnTo>
                    <a:lnTo>
                      <a:pt x="9672" y="4800"/>
                    </a:lnTo>
                    <a:lnTo>
                      <a:pt x="9171" y="4400"/>
                    </a:lnTo>
                    <a:lnTo>
                      <a:pt x="8736" y="3600"/>
                    </a:lnTo>
                    <a:lnTo>
                      <a:pt x="6766" y="400"/>
                    </a:lnTo>
                    <a:lnTo>
                      <a:pt x="592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1" name="Shape"/>
              <p:cNvSpPr/>
              <p:nvPr/>
            </p:nvSpPr>
            <p:spPr>
              <a:xfrm>
                <a:off x="361373" y="422910"/>
                <a:ext cx="211127" cy="123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732" y="0"/>
                    </a:moveTo>
                    <a:lnTo>
                      <a:pt x="9310" y="0"/>
                    </a:lnTo>
                    <a:lnTo>
                      <a:pt x="9640" y="223"/>
                    </a:lnTo>
                    <a:lnTo>
                      <a:pt x="10250" y="668"/>
                    </a:lnTo>
                    <a:lnTo>
                      <a:pt x="11339" y="4008"/>
                    </a:lnTo>
                    <a:lnTo>
                      <a:pt x="11288" y="4454"/>
                    </a:lnTo>
                    <a:lnTo>
                      <a:pt x="11184" y="5790"/>
                    </a:lnTo>
                    <a:lnTo>
                      <a:pt x="10783" y="7126"/>
                    </a:lnTo>
                    <a:lnTo>
                      <a:pt x="10165" y="8016"/>
                    </a:lnTo>
                    <a:lnTo>
                      <a:pt x="2055" y="20264"/>
                    </a:lnTo>
                    <a:lnTo>
                      <a:pt x="1059" y="21155"/>
                    </a:lnTo>
                    <a:lnTo>
                      <a:pt x="0" y="21600"/>
                    </a:lnTo>
                    <a:lnTo>
                      <a:pt x="8647" y="21600"/>
                    </a:lnTo>
                    <a:lnTo>
                      <a:pt x="8971" y="21155"/>
                    </a:lnTo>
                    <a:lnTo>
                      <a:pt x="12758" y="14920"/>
                    </a:lnTo>
                    <a:lnTo>
                      <a:pt x="13331" y="14029"/>
                    </a:lnTo>
                    <a:lnTo>
                      <a:pt x="14066" y="13584"/>
                    </a:lnTo>
                    <a:lnTo>
                      <a:pt x="21600" y="13584"/>
                    </a:lnTo>
                    <a:lnTo>
                      <a:pt x="21433" y="12693"/>
                    </a:lnTo>
                    <a:lnTo>
                      <a:pt x="18371" y="6903"/>
                    </a:lnTo>
                    <a:lnTo>
                      <a:pt x="16062" y="5567"/>
                    </a:lnTo>
                    <a:lnTo>
                      <a:pt x="16119" y="4454"/>
                    </a:lnTo>
                    <a:lnTo>
                      <a:pt x="16110" y="3118"/>
                    </a:lnTo>
                    <a:lnTo>
                      <a:pt x="16106" y="2895"/>
                    </a:lnTo>
                    <a:lnTo>
                      <a:pt x="16007" y="1559"/>
                    </a:lnTo>
                    <a:lnTo>
                      <a:pt x="15831" y="445"/>
                    </a:lnTo>
                    <a:lnTo>
                      <a:pt x="1573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2" name="Shape"/>
              <p:cNvSpPr/>
              <p:nvPr/>
            </p:nvSpPr>
            <p:spPr>
              <a:xfrm>
                <a:off x="205070" y="481330"/>
                <a:ext cx="150327" cy="60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890" y="0"/>
                    </a:moveTo>
                    <a:lnTo>
                      <a:pt x="0" y="0"/>
                    </a:lnTo>
                    <a:lnTo>
                      <a:pt x="257" y="3600"/>
                    </a:lnTo>
                    <a:lnTo>
                      <a:pt x="3076" y="15300"/>
                    </a:lnTo>
                    <a:lnTo>
                      <a:pt x="8874" y="21600"/>
                    </a:lnTo>
                    <a:lnTo>
                      <a:pt x="11818" y="21600"/>
                    </a:lnTo>
                    <a:lnTo>
                      <a:pt x="12720" y="20700"/>
                    </a:lnTo>
                    <a:lnTo>
                      <a:pt x="20150" y="20700"/>
                    </a:lnTo>
                    <a:lnTo>
                      <a:pt x="19131" y="15300"/>
                    </a:lnTo>
                    <a:lnTo>
                      <a:pt x="19194" y="13950"/>
                    </a:lnTo>
                    <a:lnTo>
                      <a:pt x="19342" y="11250"/>
                    </a:lnTo>
                    <a:lnTo>
                      <a:pt x="19905" y="8550"/>
                    </a:lnTo>
                    <a:lnTo>
                      <a:pt x="20772" y="7200"/>
                    </a:lnTo>
                    <a:lnTo>
                      <a:pt x="21600" y="5400"/>
                    </a:lnTo>
                    <a:lnTo>
                      <a:pt x="9985" y="5400"/>
                    </a:lnTo>
                    <a:lnTo>
                      <a:pt x="8583" y="4500"/>
                    </a:lnTo>
                    <a:lnTo>
                      <a:pt x="7444" y="2700"/>
                    </a:lnTo>
                    <a:lnTo>
                      <a:pt x="689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3" name="Shape"/>
              <p:cNvSpPr/>
              <p:nvPr/>
            </p:nvSpPr>
            <p:spPr>
              <a:xfrm>
                <a:off x="720229" y="422910"/>
                <a:ext cx="254453" cy="83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44" y="0"/>
                    </a:moveTo>
                    <a:lnTo>
                      <a:pt x="1349" y="327"/>
                    </a:lnTo>
                    <a:lnTo>
                      <a:pt x="891" y="982"/>
                    </a:lnTo>
                    <a:lnTo>
                      <a:pt x="237" y="3273"/>
                    </a:lnTo>
                    <a:lnTo>
                      <a:pt x="64" y="4909"/>
                    </a:lnTo>
                    <a:lnTo>
                      <a:pt x="95" y="7855"/>
                    </a:lnTo>
                    <a:lnTo>
                      <a:pt x="298" y="9491"/>
                    </a:lnTo>
                    <a:lnTo>
                      <a:pt x="648" y="10473"/>
                    </a:lnTo>
                    <a:lnTo>
                      <a:pt x="1190" y="12436"/>
                    </a:lnTo>
                    <a:lnTo>
                      <a:pt x="1462" y="15055"/>
                    </a:lnTo>
                    <a:lnTo>
                      <a:pt x="1450" y="17345"/>
                    </a:lnTo>
                    <a:lnTo>
                      <a:pt x="1140" y="19309"/>
                    </a:lnTo>
                    <a:lnTo>
                      <a:pt x="1005" y="19964"/>
                    </a:lnTo>
                    <a:lnTo>
                      <a:pt x="834" y="20618"/>
                    </a:lnTo>
                    <a:lnTo>
                      <a:pt x="442" y="21273"/>
                    </a:lnTo>
                    <a:lnTo>
                      <a:pt x="225" y="21273"/>
                    </a:lnTo>
                    <a:lnTo>
                      <a:pt x="0" y="21600"/>
                    </a:lnTo>
                    <a:lnTo>
                      <a:pt x="5183" y="21600"/>
                    </a:lnTo>
                    <a:lnTo>
                      <a:pt x="5380" y="19309"/>
                    </a:lnTo>
                    <a:lnTo>
                      <a:pt x="5478" y="16691"/>
                    </a:lnTo>
                    <a:lnTo>
                      <a:pt x="6159" y="16691"/>
                    </a:lnTo>
                    <a:lnTo>
                      <a:pt x="7164" y="16036"/>
                    </a:lnTo>
                    <a:lnTo>
                      <a:pt x="8103" y="14727"/>
                    </a:lnTo>
                    <a:lnTo>
                      <a:pt x="8954" y="13091"/>
                    </a:lnTo>
                    <a:lnTo>
                      <a:pt x="9692" y="10800"/>
                    </a:lnTo>
                    <a:lnTo>
                      <a:pt x="21600" y="10800"/>
                    </a:lnTo>
                    <a:lnTo>
                      <a:pt x="21600" y="4909"/>
                    </a:lnTo>
                    <a:lnTo>
                      <a:pt x="5045" y="4909"/>
                    </a:lnTo>
                    <a:lnTo>
                      <a:pt x="4442" y="4255"/>
                    </a:lnTo>
                    <a:lnTo>
                      <a:pt x="3973" y="2945"/>
                    </a:lnTo>
                    <a:lnTo>
                      <a:pt x="3250" y="1309"/>
                    </a:lnTo>
                    <a:lnTo>
                      <a:pt x="2844" y="327"/>
                    </a:lnTo>
                    <a:lnTo>
                      <a:pt x="234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4" name="Shape"/>
              <p:cNvSpPr/>
              <p:nvPr/>
            </p:nvSpPr>
            <p:spPr>
              <a:xfrm>
                <a:off x="274558" y="358140"/>
                <a:ext cx="240581" cy="138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79" y="0"/>
                    </a:moveTo>
                    <a:lnTo>
                      <a:pt x="9841" y="0"/>
                    </a:lnTo>
                    <a:lnTo>
                      <a:pt x="10384" y="396"/>
                    </a:lnTo>
                    <a:lnTo>
                      <a:pt x="10626" y="793"/>
                    </a:lnTo>
                    <a:lnTo>
                      <a:pt x="10823" y="1189"/>
                    </a:lnTo>
                    <a:lnTo>
                      <a:pt x="11229" y="2576"/>
                    </a:lnTo>
                    <a:lnTo>
                      <a:pt x="11264" y="4161"/>
                    </a:lnTo>
                    <a:lnTo>
                      <a:pt x="10944" y="5549"/>
                    </a:lnTo>
                    <a:lnTo>
                      <a:pt x="10283" y="7134"/>
                    </a:lnTo>
                    <a:lnTo>
                      <a:pt x="1805" y="20213"/>
                    </a:lnTo>
                    <a:lnTo>
                      <a:pt x="930" y="21204"/>
                    </a:lnTo>
                    <a:lnTo>
                      <a:pt x="0" y="21600"/>
                    </a:lnTo>
                    <a:lnTo>
                      <a:pt x="7258" y="21600"/>
                    </a:lnTo>
                    <a:lnTo>
                      <a:pt x="13855" y="11494"/>
                    </a:lnTo>
                    <a:lnTo>
                      <a:pt x="14358" y="10701"/>
                    </a:lnTo>
                    <a:lnTo>
                      <a:pt x="15003" y="10106"/>
                    </a:lnTo>
                    <a:lnTo>
                      <a:pt x="21600" y="10106"/>
                    </a:lnTo>
                    <a:lnTo>
                      <a:pt x="21468" y="9512"/>
                    </a:lnTo>
                    <a:lnTo>
                      <a:pt x="21188" y="8323"/>
                    </a:lnTo>
                    <a:lnTo>
                      <a:pt x="20847" y="7530"/>
                    </a:lnTo>
                    <a:lnTo>
                      <a:pt x="20450" y="6539"/>
                    </a:lnTo>
                    <a:lnTo>
                      <a:pt x="19406" y="4954"/>
                    </a:lnTo>
                    <a:lnTo>
                      <a:pt x="18198" y="3765"/>
                    </a:lnTo>
                    <a:lnTo>
                      <a:pt x="16878" y="3171"/>
                    </a:lnTo>
                    <a:lnTo>
                      <a:pt x="15495" y="2972"/>
                    </a:lnTo>
                    <a:lnTo>
                      <a:pt x="15372" y="1189"/>
                    </a:lnTo>
                    <a:lnTo>
                      <a:pt x="15179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5" name="Shape"/>
              <p:cNvSpPr/>
              <p:nvPr/>
            </p:nvSpPr>
            <p:spPr>
              <a:xfrm>
                <a:off x="-1" y="59690"/>
                <a:ext cx="369596" cy="433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33" y="0"/>
                    </a:moveTo>
                    <a:lnTo>
                      <a:pt x="564" y="0"/>
                    </a:lnTo>
                    <a:lnTo>
                      <a:pt x="379" y="63"/>
                    </a:lnTo>
                    <a:lnTo>
                      <a:pt x="0" y="570"/>
                    </a:lnTo>
                    <a:lnTo>
                      <a:pt x="0" y="21093"/>
                    </a:lnTo>
                    <a:lnTo>
                      <a:pt x="81" y="21283"/>
                    </a:lnTo>
                    <a:lnTo>
                      <a:pt x="367" y="21537"/>
                    </a:lnTo>
                    <a:lnTo>
                      <a:pt x="561" y="21600"/>
                    </a:lnTo>
                    <a:lnTo>
                      <a:pt x="7636" y="21600"/>
                    </a:lnTo>
                    <a:lnTo>
                      <a:pt x="7830" y="21537"/>
                    </a:lnTo>
                    <a:lnTo>
                      <a:pt x="8116" y="21283"/>
                    </a:lnTo>
                    <a:lnTo>
                      <a:pt x="8197" y="21093"/>
                    </a:lnTo>
                    <a:lnTo>
                      <a:pt x="8197" y="19890"/>
                    </a:lnTo>
                    <a:lnTo>
                      <a:pt x="14996" y="19890"/>
                    </a:lnTo>
                    <a:lnTo>
                      <a:pt x="15364" y="19510"/>
                    </a:lnTo>
                    <a:lnTo>
                      <a:pt x="16270" y="18813"/>
                    </a:lnTo>
                    <a:lnTo>
                      <a:pt x="11434" y="18813"/>
                    </a:lnTo>
                    <a:lnTo>
                      <a:pt x="10080" y="17736"/>
                    </a:lnTo>
                    <a:lnTo>
                      <a:pt x="10105" y="17609"/>
                    </a:lnTo>
                    <a:lnTo>
                      <a:pt x="10165" y="17166"/>
                    </a:lnTo>
                    <a:lnTo>
                      <a:pt x="10395" y="16849"/>
                    </a:lnTo>
                    <a:lnTo>
                      <a:pt x="10749" y="16596"/>
                    </a:lnTo>
                    <a:lnTo>
                      <a:pt x="12495" y="15266"/>
                    </a:lnTo>
                    <a:lnTo>
                      <a:pt x="8197" y="15266"/>
                    </a:lnTo>
                    <a:lnTo>
                      <a:pt x="8197" y="4054"/>
                    </a:lnTo>
                    <a:lnTo>
                      <a:pt x="21600" y="4054"/>
                    </a:lnTo>
                    <a:lnTo>
                      <a:pt x="21286" y="3927"/>
                    </a:lnTo>
                    <a:lnTo>
                      <a:pt x="20956" y="3864"/>
                    </a:lnTo>
                    <a:lnTo>
                      <a:pt x="20260" y="3611"/>
                    </a:lnTo>
                    <a:lnTo>
                      <a:pt x="19877" y="3421"/>
                    </a:lnTo>
                    <a:lnTo>
                      <a:pt x="19187" y="3167"/>
                    </a:lnTo>
                    <a:lnTo>
                      <a:pt x="18912" y="3040"/>
                    </a:lnTo>
                    <a:lnTo>
                      <a:pt x="18658" y="2850"/>
                    </a:lnTo>
                    <a:lnTo>
                      <a:pt x="18580" y="2787"/>
                    </a:lnTo>
                    <a:lnTo>
                      <a:pt x="18510" y="2787"/>
                    </a:lnTo>
                    <a:lnTo>
                      <a:pt x="18441" y="2724"/>
                    </a:lnTo>
                    <a:lnTo>
                      <a:pt x="18296" y="2597"/>
                    </a:lnTo>
                    <a:lnTo>
                      <a:pt x="18161" y="2470"/>
                    </a:lnTo>
                    <a:lnTo>
                      <a:pt x="17975" y="2280"/>
                    </a:lnTo>
                    <a:lnTo>
                      <a:pt x="17908" y="2217"/>
                    </a:lnTo>
                    <a:lnTo>
                      <a:pt x="17854" y="2154"/>
                    </a:lnTo>
                    <a:lnTo>
                      <a:pt x="17555" y="1710"/>
                    </a:lnTo>
                    <a:lnTo>
                      <a:pt x="8197" y="1710"/>
                    </a:lnTo>
                    <a:lnTo>
                      <a:pt x="8197" y="570"/>
                    </a:lnTo>
                    <a:lnTo>
                      <a:pt x="7818" y="63"/>
                    </a:lnTo>
                    <a:lnTo>
                      <a:pt x="763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6" name="Shape"/>
              <p:cNvSpPr/>
              <p:nvPr/>
            </p:nvSpPr>
            <p:spPr>
              <a:xfrm>
                <a:off x="275198" y="140970"/>
                <a:ext cx="699485" cy="300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15" y="0"/>
                    </a:moveTo>
                    <a:lnTo>
                      <a:pt x="0" y="0"/>
                    </a:lnTo>
                    <a:lnTo>
                      <a:pt x="262" y="547"/>
                    </a:lnTo>
                    <a:lnTo>
                      <a:pt x="2548" y="3281"/>
                    </a:lnTo>
                    <a:lnTo>
                      <a:pt x="4462" y="4375"/>
                    </a:lnTo>
                    <a:lnTo>
                      <a:pt x="5103" y="4466"/>
                    </a:lnTo>
                    <a:lnTo>
                      <a:pt x="5633" y="4557"/>
                    </a:lnTo>
                    <a:lnTo>
                      <a:pt x="5688" y="4648"/>
                    </a:lnTo>
                    <a:lnTo>
                      <a:pt x="5831" y="5013"/>
                    </a:lnTo>
                    <a:lnTo>
                      <a:pt x="7370" y="8020"/>
                    </a:lnTo>
                    <a:lnTo>
                      <a:pt x="8911" y="9570"/>
                    </a:lnTo>
                    <a:lnTo>
                      <a:pt x="10271" y="10208"/>
                    </a:lnTo>
                    <a:lnTo>
                      <a:pt x="11270" y="10208"/>
                    </a:lnTo>
                    <a:lnTo>
                      <a:pt x="15475" y="17499"/>
                    </a:lnTo>
                    <a:lnTo>
                      <a:pt x="16007" y="18410"/>
                    </a:lnTo>
                    <a:lnTo>
                      <a:pt x="16217" y="18957"/>
                    </a:lnTo>
                    <a:lnTo>
                      <a:pt x="16326" y="19686"/>
                    </a:lnTo>
                    <a:lnTo>
                      <a:pt x="16326" y="20324"/>
                    </a:lnTo>
                    <a:lnTo>
                      <a:pt x="16210" y="20962"/>
                    </a:lnTo>
                    <a:lnTo>
                      <a:pt x="16161" y="21144"/>
                    </a:lnTo>
                    <a:lnTo>
                      <a:pt x="16100" y="21235"/>
                    </a:lnTo>
                    <a:lnTo>
                      <a:pt x="15958" y="21418"/>
                    </a:lnTo>
                    <a:lnTo>
                      <a:pt x="15879" y="21509"/>
                    </a:lnTo>
                    <a:lnTo>
                      <a:pt x="15798" y="21509"/>
                    </a:lnTo>
                    <a:lnTo>
                      <a:pt x="15578" y="21600"/>
                    </a:lnTo>
                    <a:lnTo>
                      <a:pt x="21600" y="21600"/>
                    </a:lnTo>
                    <a:lnTo>
                      <a:pt x="21600" y="15858"/>
                    </a:lnTo>
                    <a:lnTo>
                      <a:pt x="17270" y="15858"/>
                    </a:lnTo>
                    <a:lnTo>
                      <a:pt x="12435" y="7565"/>
                    </a:lnTo>
                    <a:lnTo>
                      <a:pt x="12250" y="7291"/>
                    </a:lnTo>
                    <a:lnTo>
                      <a:pt x="12047" y="7109"/>
                    </a:lnTo>
                    <a:lnTo>
                      <a:pt x="11834" y="7018"/>
                    </a:lnTo>
                    <a:lnTo>
                      <a:pt x="11521" y="6835"/>
                    </a:lnTo>
                    <a:lnTo>
                      <a:pt x="10310" y="6835"/>
                    </a:lnTo>
                    <a:lnTo>
                      <a:pt x="9646" y="6562"/>
                    </a:lnTo>
                    <a:lnTo>
                      <a:pt x="9565" y="6471"/>
                    </a:lnTo>
                    <a:lnTo>
                      <a:pt x="9317" y="6289"/>
                    </a:lnTo>
                    <a:lnTo>
                      <a:pt x="9162" y="6197"/>
                    </a:lnTo>
                    <a:lnTo>
                      <a:pt x="9113" y="6197"/>
                    </a:lnTo>
                    <a:lnTo>
                      <a:pt x="8897" y="6015"/>
                    </a:lnTo>
                    <a:lnTo>
                      <a:pt x="8684" y="5742"/>
                    </a:lnTo>
                    <a:lnTo>
                      <a:pt x="8476" y="5559"/>
                    </a:lnTo>
                    <a:lnTo>
                      <a:pt x="8272" y="5286"/>
                    </a:lnTo>
                    <a:lnTo>
                      <a:pt x="8073" y="5013"/>
                    </a:lnTo>
                    <a:lnTo>
                      <a:pt x="7880" y="4739"/>
                    </a:lnTo>
                    <a:lnTo>
                      <a:pt x="7692" y="4375"/>
                    </a:lnTo>
                    <a:lnTo>
                      <a:pt x="7511" y="4101"/>
                    </a:lnTo>
                    <a:lnTo>
                      <a:pt x="7354" y="3737"/>
                    </a:lnTo>
                    <a:lnTo>
                      <a:pt x="7202" y="3463"/>
                    </a:lnTo>
                    <a:lnTo>
                      <a:pt x="7055" y="3099"/>
                    </a:lnTo>
                    <a:lnTo>
                      <a:pt x="6914" y="2734"/>
                    </a:lnTo>
                    <a:lnTo>
                      <a:pt x="6823" y="2552"/>
                    </a:lnTo>
                    <a:lnTo>
                      <a:pt x="6723" y="2278"/>
                    </a:lnTo>
                    <a:lnTo>
                      <a:pt x="6595" y="2096"/>
                    </a:lnTo>
                    <a:lnTo>
                      <a:pt x="6574" y="2005"/>
                    </a:lnTo>
                    <a:lnTo>
                      <a:pt x="6553" y="2005"/>
                    </a:lnTo>
                    <a:lnTo>
                      <a:pt x="6460" y="1823"/>
                    </a:lnTo>
                    <a:lnTo>
                      <a:pt x="6361" y="1732"/>
                    </a:lnTo>
                    <a:lnTo>
                      <a:pt x="6244" y="1641"/>
                    </a:lnTo>
                    <a:lnTo>
                      <a:pt x="6231" y="1549"/>
                    </a:lnTo>
                    <a:lnTo>
                      <a:pt x="6121" y="1458"/>
                    </a:lnTo>
                    <a:lnTo>
                      <a:pt x="6021" y="1367"/>
                    </a:lnTo>
                    <a:lnTo>
                      <a:pt x="5898" y="1367"/>
                    </a:lnTo>
                    <a:lnTo>
                      <a:pt x="5786" y="1276"/>
                    </a:lnTo>
                    <a:lnTo>
                      <a:pt x="5673" y="1276"/>
                    </a:lnTo>
                    <a:lnTo>
                      <a:pt x="5205" y="1094"/>
                    </a:lnTo>
                    <a:lnTo>
                      <a:pt x="4794" y="1094"/>
                    </a:lnTo>
                    <a:lnTo>
                      <a:pt x="4289" y="911"/>
                    </a:lnTo>
                    <a:lnTo>
                      <a:pt x="3670" y="547"/>
                    </a:lnTo>
                    <a:lnTo>
                      <a:pt x="2915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7" name="Shape"/>
              <p:cNvSpPr/>
              <p:nvPr/>
            </p:nvSpPr>
            <p:spPr>
              <a:xfrm>
                <a:off x="195641" y="311150"/>
                <a:ext cx="247981" cy="12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552" y="0"/>
                    </a:moveTo>
                    <a:lnTo>
                      <a:pt x="8503" y="0"/>
                    </a:lnTo>
                    <a:lnTo>
                      <a:pt x="9023" y="436"/>
                    </a:lnTo>
                    <a:lnTo>
                      <a:pt x="9255" y="873"/>
                    </a:lnTo>
                    <a:lnTo>
                      <a:pt x="9631" y="1745"/>
                    </a:lnTo>
                    <a:lnTo>
                      <a:pt x="9770" y="2182"/>
                    </a:lnTo>
                    <a:lnTo>
                      <a:pt x="9930" y="3273"/>
                    </a:lnTo>
                    <a:lnTo>
                      <a:pt x="9949" y="3709"/>
                    </a:lnTo>
                    <a:lnTo>
                      <a:pt x="9906" y="4364"/>
                    </a:lnTo>
                    <a:lnTo>
                      <a:pt x="9816" y="5673"/>
                    </a:lnTo>
                    <a:lnTo>
                      <a:pt x="9473" y="6982"/>
                    </a:lnTo>
                    <a:lnTo>
                      <a:pt x="8946" y="7855"/>
                    </a:lnTo>
                    <a:lnTo>
                      <a:pt x="1750" y="20291"/>
                    </a:lnTo>
                    <a:lnTo>
                      <a:pt x="902" y="21382"/>
                    </a:lnTo>
                    <a:lnTo>
                      <a:pt x="0" y="21600"/>
                    </a:lnTo>
                    <a:lnTo>
                      <a:pt x="7208" y="21600"/>
                    </a:lnTo>
                    <a:lnTo>
                      <a:pt x="14572" y="8509"/>
                    </a:lnTo>
                    <a:lnTo>
                      <a:pt x="15198" y="8073"/>
                    </a:lnTo>
                    <a:lnTo>
                      <a:pt x="21600" y="8073"/>
                    </a:lnTo>
                    <a:lnTo>
                      <a:pt x="21506" y="7418"/>
                    </a:lnTo>
                    <a:lnTo>
                      <a:pt x="21071" y="5673"/>
                    </a:lnTo>
                    <a:lnTo>
                      <a:pt x="20489" y="4145"/>
                    </a:lnTo>
                    <a:lnTo>
                      <a:pt x="19048" y="1745"/>
                    </a:lnTo>
                    <a:lnTo>
                      <a:pt x="17833" y="655"/>
                    </a:lnTo>
                    <a:lnTo>
                      <a:pt x="13651" y="655"/>
                    </a:lnTo>
                    <a:lnTo>
                      <a:pt x="1355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8" name="Shape"/>
              <p:cNvSpPr/>
              <p:nvPr/>
            </p:nvSpPr>
            <p:spPr>
              <a:xfrm>
                <a:off x="507269" y="68580"/>
                <a:ext cx="467416" cy="293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52" y="0"/>
                    </a:moveTo>
                    <a:lnTo>
                      <a:pt x="0" y="0"/>
                    </a:lnTo>
                    <a:lnTo>
                      <a:pt x="413" y="94"/>
                    </a:lnTo>
                    <a:lnTo>
                      <a:pt x="2286" y="842"/>
                    </a:lnTo>
                    <a:lnTo>
                      <a:pt x="7185" y="3834"/>
                    </a:lnTo>
                    <a:lnTo>
                      <a:pt x="9015" y="5143"/>
                    </a:lnTo>
                    <a:lnTo>
                      <a:pt x="9225" y="5236"/>
                    </a:lnTo>
                    <a:lnTo>
                      <a:pt x="15075" y="5236"/>
                    </a:lnTo>
                    <a:lnTo>
                      <a:pt x="15114" y="11688"/>
                    </a:lnTo>
                    <a:lnTo>
                      <a:pt x="15119" y="21600"/>
                    </a:lnTo>
                    <a:lnTo>
                      <a:pt x="21600" y="21600"/>
                    </a:lnTo>
                    <a:lnTo>
                      <a:pt x="21600" y="1777"/>
                    </a:lnTo>
                    <a:lnTo>
                      <a:pt x="9681" y="1777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9" name="Shape"/>
              <p:cNvSpPr/>
              <p:nvPr/>
            </p:nvSpPr>
            <p:spPr>
              <a:xfrm>
                <a:off x="244098" y="-1"/>
                <a:ext cx="357949" cy="93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241" y="0"/>
                    </a:moveTo>
                    <a:lnTo>
                      <a:pt x="2380" y="292"/>
                    </a:lnTo>
                    <a:lnTo>
                      <a:pt x="1965" y="876"/>
                    </a:lnTo>
                    <a:lnTo>
                      <a:pt x="1596" y="1751"/>
                    </a:lnTo>
                    <a:lnTo>
                      <a:pt x="1179" y="2627"/>
                    </a:lnTo>
                    <a:lnTo>
                      <a:pt x="46" y="10508"/>
                    </a:lnTo>
                    <a:lnTo>
                      <a:pt x="0" y="13135"/>
                    </a:lnTo>
                    <a:lnTo>
                      <a:pt x="28" y="16054"/>
                    </a:lnTo>
                    <a:lnTo>
                      <a:pt x="129" y="18973"/>
                    </a:lnTo>
                    <a:lnTo>
                      <a:pt x="303" y="21600"/>
                    </a:lnTo>
                    <a:lnTo>
                      <a:pt x="3396" y="21600"/>
                    </a:lnTo>
                    <a:lnTo>
                      <a:pt x="3131" y="19849"/>
                    </a:lnTo>
                    <a:lnTo>
                      <a:pt x="2887" y="16054"/>
                    </a:lnTo>
                    <a:lnTo>
                      <a:pt x="2841" y="13135"/>
                    </a:lnTo>
                    <a:lnTo>
                      <a:pt x="2859" y="11968"/>
                    </a:lnTo>
                    <a:lnTo>
                      <a:pt x="2883" y="11384"/>
                    </a:lnTo>
                    <a:lnTo>
                      <a:pt x="2952" y="11092"/>
                    </a:lnTo>
                    <a:lnTo>
                      <a:pt x="3050" y="10800"/>
                    </a:lnTo>
                    <a:lnTo>
                      <a:pt x="21600" y="10800"/>
                    </a:lnTo>
                    <a:lnTo>
                      <a:pt x="19746" y="8173"/>
                    </a:lnTo>
                    <a:lnTo>
                      <a:pt x="17467" y="5838"/>
                    </a:lnTo>
                    <a:lnTo>
                      <a:pt x="9618" y="5838"/>
                    </a:lnTo>
                    <a:lnTo>
                      <a:pt x="7081" y="4378"/>
                    </a:lnTo>
                    <a:lnTo>
                      <a:pt x="4078" y="876"/>
                    </a:lnTo>
                    <a:lnTo>
                      <a:pt x="3674" y="292"/>
                    </a:lnTo>
                    <a:lnTo>
                      <a:pt x="3241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0" name="Shape"/>
              <p:cNvSpPr/>
              <p:nvPr/>
            </p:nvSpPr>
            <p:spPr>
              <a:xfrm>
                <a:off x="834445" y="59690"/>
                <a:ext cx="140240" cy="330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18" y="0"/>
                    </a:moveTo>
                    <a:lnTo>
                      <a:pt x="1487" y="0"/>
                    </a:lnTo>
                    <a:lnTo>
                      <a:pt x="998" y="831"/>
                    </a:lnTo>
                    <a:lnTo>
                      <a:pt x="0" y="747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7477"/>
                    </a:lnTo>
                    <a:lnTo>
                      <a:pt x="2011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1" name="Shape"/>
              <p:cNvSpPr/>
              <p:nvPr/>
            </p:nvSpPr>
            <p:spPr>
              <a:xfrm>
                <a:off x="294638" y="46990"/>
                <a:ext cx="363077" cy="25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88" y="0"/>
                    </a:moveTo>
                    <a:lnTo>
                      <a:pt x="0" y="0"/>
                    </a:lnTo>
                    <a:lnTo>
                      <a:pt x="3392" y="15120"/>
                    </a:lnTo>
                    <a:lnTo>
                      <a:pt x="6261" y="21600"/>
                    </a:lnTo>
                    <a:lnTo>
                      <a:pt x="8668" y="21600"/>
                    </a:lnTo>
                    <a:lnTo>
                      <a:pt x="10677" y="19440"/>
                    </a:lnTo>
                    <a:lnTo>
                      <a:pt x="11392" y="18360"/>
                    </a:lnTo>
                    <a:lnTo>
                      <a:pt x="21600" y="18360"/>
                    </a:lnTo>
                    <a:lnTo>
                      <a:pt x="19913" y="8640"/>
                    </a:lnTo>
                    <a:lnTo>
                      <a:pt x="1828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2" name="Shape"/>
              <p:cNvSpPr/>
              <p:nvPr/>
            </p:nvSpPr>
            <p:spPr>
              <a:xfrm>
                <a:off x="140255" y="21590"/>
                <a:ext cx="834426" cy="582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65" y="19671"/>
                    </a:moveTo>
                    <a:lnTo>
                      <a:pt x="14636" y="19671"/>
                    </a:lnTo>
                    <a:lnTo>
                      <a:pt x="14811" y="19718"/>
                    </a:lnTo>
                    <a:lnTo>
                      <a:pt x="14989" y="19718"/>
                    </a:lnTo>
                    <a:lnTo>
                      <a:pt x="15165" y="19671"/>
                    </a:lnTo>
                    <a:close/>
                    <a:moveTo>
                      <a:pt x="3821" y="8894"/>
                    </a:moveTo>
                    <a:lnTo>
                      <a:pt x="2411" y="9647"/>
                    </a:lnTo>
                    <a:lnTo>
                      <a:pt x="272" y="12329"/>
                    </a:lnTo>
                    <a:lnTo>
                      <a:pt x="0" y="12753"/>
                    </a:lnTo>
                    <a:lnTo>
                      <a:pt x="1904" y="12753"/>
                    </a:lnTo>
                    <a:lnTo>
                      <a:pt x="3414" y="10824"/>
                    </a:lnTo>
                    <a:lnTo>
                      <a:pt x="3600" y="10729"/>
                    </a:lnTo>
                    <a:lnTo>
                      <a:pt x="5461" y="10729"/>
                    </a:lnTo>
                    <a:lnTo>
                      <a:pt x="5432" y="10588"/>
                    </a:lnTo>
                    <a:lnTo>
                      <a:pt x="5349" y="10306"/>
                    </a:lnTo>
                    <a:lnTo>
                      <a:pt x="5242" y="10024"/>
                    </a:lnTo>
                    <a:lnTo>
                      <a:pt x="5113" y="9788"/>
                    </a:lnTo>
                    <a:lnTo>
                      <a:pt x="4525" y="9176"/>
                    </a:lnTo>
                    <a:lnTo>
                      <a:pt x="3821" y="8894"/>
                    </a:lnTo>
                    <a:close/>
                    <a:moveTo>
                      <a:pt x="11758" y="18871"/>
                    </a:moveTo>
                    <a:lnTo>
                      <a:pt x="11481" y="18871"/>
                    </a:lnTo>
                    <a:lnTo>
                      <a:pt x="11347" y="18965"/>
                    </a:lnTo>
                    <a:lnTo>
                      <a:pt x="11240" y="19059"/>
                    </a:lnTo>
                    <a:lnTo>
                      <a:pt x="12001" y="19059"/>
                    </a:lnTo>
                    <a:lnTo>
                      <a:pt x="11893" y="18965"/>
                    </a:lnTo>
                    <a:lnTo>
                      <a:pt x="11758" y="18871"/>
                    </a:lnTo>
                    <a:close/>
                    <a:moveTo>
                      <a:pt x="6042" y="10729"/>
                    </a:moveTo>
                    <a:lnTo>
                      <a:pt x="5491" y="10871"/>
                    </a:lnTo>
                    <a:lnTo>
                      <a:pt x="6733" y="10871"/>
                    </a:lnTo>
                    <a:lnTo>
                      <a:pt x="6589" y="10776"/>
                    </a:lnTo>
                    <a:lnTo>
                      <a:pt x="6042" y="10729"/>
                    </a:lnTo>
                    <a:close/>
                    <a:moveTo>
                      <a:pt x="21600" y="16424"/>
                    </a:moveTo>
                    <a:lnTo>
                      <a:pt x="17969" y="16424"/>
                    </a:lnTo>
                    <a:lnTo>
                      <a:pt x="17969" y="17082"/>
                    </a:lnTo>
                    <a:lnTo>
                      <a:pt x="18005" y="17224"/>
                    </a:lnTo>
                    <a:lnTo>
                      <a:pt x="18131" y="17412"/>
                    </a:lnTo>
                    <a:lnTo>
                      <a:pt x="18217" y="17459"/>
                    </a:lnTo>
                    <a:lnTo>
                      <a:pt x="21351" y="17459"/>
                    </a:lnTo>
                    <a:lnTo>
                      <a:pt x="21437" y="17412"/>
                    </a:lnTo>
                    <a:lnTo>
                      <a:pt x="21564" y="17224"/>
                    </a:lnTo>
                    <a:lnTo>
                      <a:pt x="21600" y="17082"/>
                    </a:lnTo>
                    <a:lnTo>
                      <a:pt x="21600" y="16424"/>
                    </a:lnTo>
                    <a:close/>
                    <a:moveTo>
                      <a:pt x="3011" y="16188"/>
                    </a:moveTo>
                    <a:lnTo>
                      <a:pt x="0" y="16188"/>
                    </a:lnTo>
                    <a:lnTo>
                      <a:pt x="136" y="16376"/>
                    </a:lnTo>
                    <a:lnTo>
                      <a:pt x="1372" y="17082"/>
                    </a:lnTo>
                    <a:lnTo>
                      <a:pt x="1474" y="17082"/>
                    </a:lnTo>
                    <a:lnTo>
                      <a:pt x="1577" y="17035"/>
                    </a:lnTo>
                    <a:lnTo>
                      <a:pt x="2919" y="17035"/>
                    </a:lnTo>
                    <a:lnTo>
                      <a:pt x="2903" y="16988"/>
                    </a:lnTo>
                    <a:lnTo>
                      <a:pt x="2892" y="16612"/>
                    </a:lnTo>
                    <a:lnTo>
                      <a:pt x="2984" y="16235"/>
                    </a:lnTo>
                    <a:lnTo>
                      <a:pt x="3011" y="16188"/>
                    </a:lnTo>
                    <a:close/>
                    <a:moveTo>
                      <a:pt x="13505" y="21506"/>
                    </a:moveTo>
                    <a:lnTo>
                      <a:pt x="12409" y="21506"/>
                    </a:lnTo>
                    <a:lnTo>
                      <a:pt x="12785" y="21600"/>
                    </a:lnTo>
                    <a:lnTo>
                      <a:pt x="13166" y="21600"/>
                    </a:lnTo>
                    <a:lnTo>
                      <a:pt x="13505" y="21506"/>
                    </a:lnTo>
                    <a:close/>
                    <a:moveTo>
                      <a:pt x="9602" y="0"/>
                    </a:moveTo>
                    <a:lnTo>
                      <a:pt x="8908" y="0"/>
                    </a:lnTo>
                    <a:lnTo>
                      <a:pt x="7738" y="141"/>
                    </a:lnTo>
                    <a:lnTo>
                      <a:pt x="10181" y="141"/>
                    </a:lnTo>
                    <a:lnTo>
                      <a:pt x="9937" y="47"/>
                    </a:lnTo>
                    <a:lnTo>
                      <a:pt x="9602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54" name="object 20" descr="object 2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12032" y="5403122"/>
              <a:ext cx="3234527" cy="49776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object 2"/>
          <p:cNvGrpSpPr/>
          <p:nvPr/>
        </p:nvGrpSpPr>
        <p:grpSpPr>
          <a:xfrm>
            <a:off x="418834" y="136092"/>
            <a:ext cx="19266432" cy="10036373"/>
            <a:chOff x="0" y="0"/>
            <a:chExt cx="19266430" cy="10036372"/>
          </a:xfrm>
        </p:grpSpPr>
        <p:pic>
          <p:nvPicPr>
            <p:cNvPr id="757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10369" y="479287"/>
              <a:ext cx="724789" cy="83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10426" y="286481"/>
              <a:ext cx="1363073" cy="109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9" name="object 5" descr="object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10203" y="87221"/>
              <a:ext cx="1173052" cy="1225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0" name="object 6"/>
            <p:cNvSpPr/>
            <p:nvPr/>
          </p:nvSpPr>
          <p:spPr>
            <a:xfrm>
              <a:off x="104708" y="0"/>
              <a:ext cx="553391" cy="64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" y="0"/>
                  </a:moveTo>
                  <a:lnTo>
                    <a:pt x="0" y="126"/>
                  </a:lnTo>
                  <a:lnTo>
                    <a:pt x="0" y="1884"/>
                  </a:lnTo>
                  <a:lnTo>
                    <a:pt x="130" y="283"/>
                  </a:lnTo>
                  <a:lnTo>
                    <a:pt x="130" y="177"/>
                  </a:lnTo>
                  <a:lnTo>
                    <a:pt x="207" y="124"/>
                  </a:lnTo>
                  <a:lnTo>
                    <a:pt x="21016" y="488"/>
                  </a:lnTo>
                  <a:lnTo>
                    <a:pt x="21092" y="546"/>
                  </a:lnTo>
                  <a:lnTo>
                    <a:pt x="21170" y="13165"/>
                  </a:lnTo>
                  <a:lnTo>
                    <a:pt x="18844" y="14409"/>
                  </a:lnTo>
                  <a:lnTo>
                    <a:pt x="18844" y="16954"/>
                  </a:lnTo>
                  <a:lnTo>
                    <a:pt x="18472" y="16954"/>
                  </a:lnTo>
                  <a:lnTo>
                    <a:pt x="18472" y="10920"/>
                  </a:lnTo>
                  <a:lnTo>
                    <a:pt x="13183" y="8101"/>
                  </a:lnTo>
                  <a:lnTo>
                    <a:pt x="13183" y="16954"/>
                  </a:lnTo>
                  <a:lnTo>
                    <a:pt x="12795" y="16954"/>
                  </a:lnTo>
                  <a:lnTo>
                    <a:pt x="12795" y="7517"/>
                  </a:lnTo>
                  <a:lnTo>
                    <a:pt x="15716" y="9083"/>
                  </a:lnTo>
                  <a:lnTo>
                    <a:pt x="15716" y="2010"/>
                  </a:lnTo>
                  <a:lnTo>
                    <a:pt x="6703" y="6851"/>
                  </a:lnTo>
                  <a:lnTo>
                    <a:pt x="6703" y="16954"/>
                  </a:lnTo>
                  <a:lnTo>
                    <a:pt x="6342" y="16954"/>
                  </a:lnTo>
                  <a:lnTo>
                    <a:pt x="6293" y="6679"/>
                  </a:lnTo>
                  <a:lnTo>
                    <a:pt x="7672" y="5936"/>
                  </a:lnTo>
                  <a:lnTo>
                    <a:pt x="3203" y="3517"/>
                  </a:lnTo>
                  <a:lnTo>
                    <a:pt x="3203" y="16954"/>
                  </a:lnTo>
                  <a:lnTo>
                    <a:pt x="2756" y="16954"/>
                  </a:lnTo>
                  <a:lnTo>
                    <a:pt x="2756" y="13775"/>
                  </a:lnTo>
                  <a:lnTo>
                    <a:pt x="0" y="12307"/>
                  </a:lnTo>
                  <a:lnTo>
                    <a:pt x="0" y="17334"/>
                  </a:lnTo>
                  <a:lnTo>
                    <a:pt x="262" y="18543"/>
                  </a:lnTo>
                  <a:lnTo>
                    <a:pt x="1042" y="19490"/>
                  </a:lnTo>
                  <a:lnTo>
                    <a:pt x="2331" y="20108"/>
                  </a:lnTo>
                  <a:lnTo>
                    <a:pt x="4118" y="20329"/>
                  </a:lnTo>
                  <a:lnTo>
                    <a:pt x="6646" y="20329"/>
                  </a:lnTo>
                  <a:lnTo>
                    <a:pt x="7975" y="20425"/>
                  </a:lnTo>
                  <a:lnTo>
                    <a:pt x="9082" y="20691"/>
                  </a:lnTo>
                  <a:lnTo>
                    <a:pt x="9997" y="21093"/>
                  </a:lnTo>
                  <a:lnTo>
                    <a:pt x="10753" y="21600"/>
                  </a:lnTo>
                  <a:lnTo>
                    <a:pt x="11508" y="21093"/>
                  </a:lnTo>
                  <a:lnTo>
                    <a:pt x="12421" y="20691"/>
                  </a:lnTo>
                  <a:lnTo>
                    <a:pt x="13527" y="20425"/>
                  </a:lnTo>
                  <a:lnTo>
                    <a:pt x="14861" y="20329"/>
                  </a:lnTo>
                  <a:lnTo>
                    <a:pt x="17389" y="20329"/>
                  </a:lnTo>
                  <a:lnTo>
                    <a:pt x="19191" y="20108"/>
                  </a:lnTo>
                  <a:lnTo>
                    <a:pt x="20511" y="19490"/>
                  </a:lnTo>
                  <a:lnTo>
                    <a:pt x="21323" y="18543"/>
                  </a:lnTo>
                  <a:lnTo>
                    <a:pt x="21600" y="17334"/>
                  </a:lnTo>
                  <a:lnTo>
                    <a:pt x="21600" y="131"/>
                  </a:lnTo>
                  <a:lnTo>
                    <a:pt x="21436" y="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7" name="object 8"/>
            <p:cNvGrpSpPr/>
            <p:nvPr/>
          </p:nvGrpSpPr>
          <p:grpSpPr>
            <a:xfrm>
              <a:off x="18295731" y="72697"/>
              <a:ext cx="832811" cy="524801"/>
              <a:chOff x="0" y="0"/>
              <a:chExt cx="832810" cy="524799"/>
            </a:xfrm>
          </p:grpSpPr>
          <p:sp>
            <p:nvSpPr>
              <p:cNvPr id="761" name="Shape"/>
              <p:cNvSpPr/>
              <p:nvPr/>
            </p:nvSpPr>
            <p:spPr>
              <a:xfrm>
                <a:off x="0" y="0"/>
                <a:ext cx="355956" cy="52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21" y="0"/>
                    </a:moveTo>
                    <a:lnTo>
                      <a:pt x="9262" y="317"/>
                    </a:lnTo>
                    <a:lnTo>
                      <a:pt x="6182" y="1267"/>
                    </a:lnTo>
                    <a:lnTo>
                      <a:pt x="3625" y="2821"/>
                    </a:lnTo>
                    <a:lnTo>
                      <a:pt x="1646" y="4947"/>
                    </a:lnTo>
                    <a:lnTo>
                      <a:pt x="411" y="7617"/>
                    </a:lnTo>
                    <a:lnTo>
                      <a:pt x="0" y="10800"/>
                    </a:lnTo>
                    <a:lnTo>
                      <a:pt x="103" y="12455"/>
                    </a:lnTo>
                    <a:lnTo>
                      <a:pt x="926" y="15382"/>
                    </a:lnTo>
                    <a:lnTo>
                      <a:pt x="2563" y="17788"/>
                    </a:lnTo>
                    <a:lnTo>
                      <a:pt x="4831" y="19628"/>
                    </a:lnTo>
                    <a:lnTo>
                      <a:pt x="7675" y="20887"/>
                    </a:lnTo>
                    <a:lnTo>
                      <a:pt x="10944" y="21521"/>
                    </a:lnTo>
                    <a:lnTo>
                      <a:pt x="12721" y="21600"/>
                    </a:lnTo>
                    <a:lnTo>
                      <a:pt x="14477" y="21521"/>
                    </a:lnTo>
                    <a:lnTo>
                      <a:pt x="17724" y="20887"/>
                    </a:lnTo>
                    <a:lnTo>
                      <a:pt x="20582" y="19628"/>
                    </a:lnTo>
                    <a:lnTo>
                      <a:pt x="21600" y="18915"/>
                    </a:lnTo>
                    <a:lnTo>
                      <a:pt x="12721" y="18915"/>
                    </a:lnTo>
                    <a:lnTo>
                      <a:pt x="11534" y="18859"/>
                    </a:lnTo>
                    <a:lnTo>
                      <a:pt x="8406" y="18010"/>
                    </a:lnTo>
                    <a:lnTo>
                      <a:pt x="6738" y="16879"/>
                    </a:lnTo>
                    <a:lnTo>
                      <a:pt x="5471" y="15295"/>
                    </a:lnTo>
                    <a:lnTo>
                      <a:pt x="4703" y="13266"/>
                    </a:lnTo>
                    <a:lnTo>
                      <a:pt x="4448" y="10800"/>
                    </a:lnTo>
                    <a:lnTo>
                      <a:pt x="4512" y="9512"/>
                    </a:lnTo>
                    <a:lnTo>
                      <a:pt x="5023" y="7265"/>
                    </a:lnTo>
                    <a:lnTo>
                      <a:pt x="6054" y="5457"/>
                    </a:lnTo>
                    <a:lnTo>
                      <a:pt x="7522" y="4099"/>
                    </a:lnTo>
                    <a:lnTo>
                      <a:pt x="10419" y="2911"/>
                    </a:lnTo>
                    <a:lnTo>
                      <a:pt x="12721" y="2685"/>
                    </a:lnTo>
                    <a:lnTo>
                      <a:pt x="21600" y="2685"/>
                    </a:lnTo>
                    <a:lnTo>
                      <a:pt x="20582" y="1972"/>
                    </a:lnTo>
                    <a:lnTo>
                      <a:pt x="19214" y="1267"/>
                    </a:lnTo>
                    <a:lnTo>
                      <a:pt x="17724" y="713"/>
                    </a:lnTo>
                    <a:lnTo>
                      <a:pt x="16145" y="317"/>
                    </a:lnTo>
                    <a:lnTo>
                      <a:pt x="14477" y="79"/>
                    </a:lnTo>
                    <a:lnTo>
                      <a:pt x="1272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209627" y="65232"/>
                <a:ext cx="208895" cy="394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31" y="0"/>
                    </a:moveTo>
                    <a:lnTo>
                      <a:pt x="0" y="0"/>
                    </a:lnTo>
                    <a:lnTo>
                      <a:pt x="2018" y="75"/>
                    </a:lnTo>
                    <a:lnTo>
                      <a:pt x="3903" y="301"/>
                    </a:lnTo>
                    <a:lnTo>
                      <a:pt x="8777" y="1882"/>
                    </a:lnTo>
                    <a:lnTo>
                      <a:pt x="11240" y="3689"/>
                    </a:lnTo>
                    <a:lnTo>
                      <a:pt x="12998" y="6095"/>
                    </a:lnTo>
                    <a:lnTo>
                      <a:pt x="13907" y="9086"/>
                    </a:lnTo>
                    <a:lnTo>
                      <a:pt x="14021" y="10800"/>
                    </a:lnTo>
                    <a:lnTo>
                      <a:pt x="13907" y="12514"/>
                    </a:lnTo>
                    <a:lnTo>
                      <a:pt x="12998" y="15505"/>
                    </a:lnTo>
                    <a:lnTo>
                      <a:pt x="11240" y="17911"/>
                    </a:lnTo>
                    <a:lnTo>
                      <a:pt x="8777" y="19718"/>
                    </a:lnTo>
                    <a:lnTo>
                      <a:pt x="3903" y="21299"/>
                    </a:lnTo>
                    <a:lnTo>
                      <a:pt x="0" y="21600"/>
                    </a:lnTo>
                    <a:lnTo>
                      <a:pt x="15131" y="21600"/>
                    </a:lnTo>
                    <a:lnTo>
                      <a:pt x="18796" y="18589"/>
                    </a:lnTo>
                    <a:lnTo>
                      <a:pt x="20899" y="15036"/>
                    </a:lnTo>
                    <a:lnTo>
                      <a:pt x="21600" y="10800"/>
                    </a:lnTo>
                    <a:lnTo>
                      <a:pt x="21425" y="8597"/>
                    </a:lnTo>
                    <a:lnTo>
                      <a:pt x="20023" y="4702"/>
                    </a:lnTo>
                    <a:lnTo>
                      <a:pt x="17261" y="1501"/>
                    </a:lnTo>
                    <a:lnTo>
                      <a:pt x="15461" y="181"/>
                    </a:lnTo>
                    <a:lnTo>
                      <a:pt x="1513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450204" y="404593"/>
                <a:ext cx="352576" cy="120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6" y="0"/>
                    </a:moveTo>
                    <a:lnTo>
                      <a:pt x="0" y="10405"/>
                    </a:lnTo>
                    <a:lnTo>
                      <a:pt x="1058" y="12841"/>
                    </a:lnTo>
                    <a:lnTo>
                      <a:pt x="2256" y="15015"/>
                    </a:lnTo>
                    <a:lnTo>
                      <a:pt x="5074" y="18571"/>
                    </a:lnTo>
                    <a:lnTo>
                      <a:pt x="8262" y="20843"/>
                    </a:lnTo>
                    <a:lnTo>
                      <a:pt x="11540" y="21600"/>
                    </a:lnTo>
                    <a:lnTo>
                      <a:pt x="13471" y="21370"/>
                    </a:lnTo>
                    <a:lnTo>
                      <a:pt x="16794" y="19526"/>
                    </a:lnTo>
                    <a:lnTo>
                      <a:pt x="19427" y="15838"/>
                    </a:lnTo>
                    <a:lnTo>
                      <a:pt x="21402" y="10701"/>
                    </a:lnTo>
                    <a:lnTo>
                      <a:pt x="21600" y="9878"/>
                    </a:lnTo>
                    <a:lnTo>
                      <a:pt x="11540" y="9878"/>
                    </a:lnTo>
                    <a:lnTo>
                      <a:pt x="10126" y="9705"/>
                    </a:lnTo>
                    <a:lnTo>
                      <a:pt x="7432" y="8322"/>
                    </a:lnTo>
                    <a:lnTo>
                      <a:pt x="4953" y="5631"/>
                    </a:lnTo>
                    <a:lnTo>
                      <a:pt x="2910" y="2075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591666" y="40311"/>
                <a:ext cx="241145" cy="419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56" y="0"/>
                    </a:moveTo>
                    <a:lnTo>
                      <a:pt x="0" y="9667"/>
                    </a:lnTo>
                    <a:lnTo>
                      <a:pt x="0" y="12310"/>
                    </a:lnTo>
                    <a:lnTo>
                      <a:pt x="3677" y="12310"/>
                    </a:lnTo>
                    <a:lnTo>
                      <a:pt x="6430" y="12391"/>
                    </a:lnTo>
                    <a:lnTo>
                      <a:pt x="10730" y="13033"/>
                    </a:lnTo>
                    <a:lnTo>
                      <a:pt x="13484" y="14269"/>
                    </a:lnTo>
                    <a:lnTo>
                      <a:pt x="15035" y="16917"/>
                    </a:lnTo>
                    <a:lnTo>
                      <a:pt x="14854" y="17939"/>
                    </a:lnTo>
                    <a:lnTo>
                      <a:pt x="12146" y="20354"/>
                    </a:lnTo>
                    <a:lnTo>
                      <a:pt x="8748" y="21288"/>
                    </a:lnTo>
                    <a:lnTo>
                      <a:pt x="4202" y="21600"/>
                    </a:lnTo>
                    <a:lnTo>
                      <a:pt x="18910" y="21600"/>
                    </a:lnTo>
                    <a:lnTo>
                      <a:pt x="21124" y="19013"/>
                    </a:lnTo>
                    <a:lnTo>
                      <a:pt x="21600" y="16880"/>
                    </a:lnTo>
                    <a:lnTo>
                      <a:pt x="21337" y="15291"/>
                    </a:lnTo>
                    <a:lnTo>
                      <a:pt x="19237" y="12554"/>
                    </a:lnTo>
                    <a:lnTo>
                      <a:pt x="15068" y="10463"/>
                    </a:lnTo>
                    <a:lnTo>
                      <a:pt x="14897" y="10422"/>
                    </a:lnTo>
                    <a:lnTo>
                      <a:pt x="6171" y="10422"/>
                    </a:lnTo>
                    <a:lnTo>
                      <a:pt x="2757" y="9252"/>
                    </a:lnTo>
                    <a:lnTo>
                      <a:pt x="7824" y="9252"/>
                    </a:lnTo>
                    <a:lnTo>
                      <a:pt x="18749" y="1511"/>
                    </a:lnTo>
                    <a:lnTo>
                      <a:pt x="14575" y="15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473659" y="5862"/>
                <a:ext cx="338630" cy="63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5732" y="21600"/>
                    </a:lnTo>
                    <a:lnTo>
                      <a:pt x="17252" y="11669"/>
                    </a:lnTo>
                    <a:lnTo>
                      <a:pt x="21600" y="1166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622450" y="40311"/>
                <a:ext cx="189839" cy="202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265" y="19371"/>
                    </a:moveTo>
                    <a:lnTo>
                      <a:pt x="4337" y="21600"/>
                    </a:lnTo>
                    <a:lnTo>
                      <a:pt x="15421" y="21600"/>
                    </a:lnTo>
                    <a:lnTo>
                      <a:pt x="12009" y="20289"/>
                    </a:lnTo>
                    <a:lnTo>
                      <a:pt x="7714" y="19453"/>
                    </a:lnTo>
                    <a:lnTo>
                      <a:pt x="6265" y="19371"/>
                    </a:lnTo>
                    <a:close/>
                    <a:moveTo>
                      <a:pt x="6435" y="19174"/>
                    </a:moveTo>
                    <a:lnTo>
                      <a:pt x="2752" y="19174"/>
                    </a:lnTo>
                    <a:lnTo>
                      <a:pt x="6265" y="19371"/>
                    </a:lnTo>
                    <a:lnTo>
                      <a:pt x="6435" y="19174"/>
                    </a:lnTo>
                    <a:close/>
                    <a:moveTo>
                      <a:pt x="2752" y="19174"/>
                    </a:moveTo>
                    <a:lnTo>
                      <a:pt x="0" y="19174"/>
                    </a:lnTo>
                    <a:lnTo>
                      <a:pt x="4337" y="21600"/>
                    </a:lnTo>
                    <a:lnTo>
                      <a:pt x="6265" y="19371"/>
                    </a:lnTo>
                    <a:lnTo>
                      <a:pt x="2752" y="19174"/>
                    </a:lnTo>
                    <a:close/>
                    <a:moveTo>
                      <a:pt x="21600" y="0"/>
                    </a:moveTo>
                    <a:lnTo>
                      <a:pt x="13844" y="0"/>
                    </a:lnTo>
                    <a:lnTo>
                      <a:pt x="15011" y="3130"/>
                    </a:lnTo>
                    <a:lnTo>
                      <a:pt x="20314" y="3130"/>
                    </a:lnTo>
                    <a:lnTo>
                      <a:pt x="21600" y="164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68" name="object 9"/>
            <p:cNvSpPr/>
            <p:nvPr/>
          </p:nvSpPr>
          <p:spPr>
            <a:xfrm>
              <a:off x="104708" y="773761"/>
              <a:ext cx="19057013" cy="12701"/>
            </a:xfrm>
            <a:prstGeom prst="rect">
              <a:avLst/>
            </a:prstGeom>
            <a:solidFill>
              <a:srgbClr val="C4D1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69" name="object 10" descr="object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706783"/>
              <a:ext cx="6209235" cy="83243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0" name="object 11"/>
            <p:cNvSpPr/>
            <p:nvPr/>
          </p:nvSpPr>
          <p:spPr>
            <a:xfrm>
              <a:off x="104708" y="1780079"/>
              <a:ext cx="5999818" cy="811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69" y="0"/>
                  </a:moveTo>
                  <a:lnTo>
                    <a:pt x="1131" y="0"/>
                  </a:lnTo>
                  <a:lnTo>
                    <a:pt x="964" y="9"/>
                  </a:lnTo>
                  <a:lnTo>
                    <a:pt x="804" y="35"/>
                  </a:lnTo>
                  <a:lnTo>
                    <a:pt x="654" y="78"/>
                  </a:lnTo>
                  <a:lnTo>
                    <a:pt x="515" y="135"/>
                  </a:lnTo>
                  <a:lnTo>
                    <a:pt x="389" y="205"/>
                  </a:lnTo>
                  <a:lnTo>
                    <a:pt x="277" y="288"/>
                  </a:lnTo>
                  <a:lnTo>
                    <a:pt x="182" y="381"/>
                  </a:lnTo>
                  <a:lnTo>
                    <a:pt x="105" y="484"/>
                  </a:lnTo>
                  <a:lnTo>
                    <a:pt x="48" y="595"/>
                  </a:lnTo>
                  <a:lnTo>
                    <a:pt x="12" y="713"/>
                  </a:lnTo>
                  <a:lnTo>
                    <a:pt x="0" y="836"/>
                  </a:lnTo>
                  <a:lnTo>
                    <a:pt x="0" y="20764"/>
                  </a:lnTo>
                  <a:lnTo>
                    <a:pt x="12" y="20887"/>
                  </a:lnTo>
                  <a:lnTo>
                    <a:pt x="48" y="21005"/>
                  </a:lnTo>
                  <a:lnTo>
                    <a:pt x="105" y="21116"/>
                  </a:lnTo>
                  <a:lnTo>
                    <a:pt x="182" y="21219"/>
                  </a:lnTo>
                  <a:lnTo>
                    <a:pt x="277" y="21312"/>
                  </a:lnTo>
                  <a:lnTo>
                    <a:pt x="389" y="21395"/>
                  </a:lnTo>
                  <a:lnTo>
                    <a:pt x="515" y="21465"/>
                  </a:lnTo>
                  <a:lnTo>
                    <a:pt x="654" y="21522"/>
                  </a:lnTo>
                  <a:lnTo>
                    <a:pt x="804" y="21565"/>
                  </a:lnTo>
                  <a:lnTo>
                    <a:pt x="964" y="21591"/>
                  </a:lnTo>
                  <a:lnTo>
                    <a:pt x="1131" y="21600"/>
                  </a:lnTo>
                  <a:lnTo>
                    <a:pt x="20469" y="21600"/>
                  </a:lnTo>
                  <a:lnTo>
                    <a:pt x="20636" y="21591"/>
                  </a:lnTo>
                  <a:lnTo>
                    <a:pt x="20796" y="21565"/>
                  </a:lnTo>
                  <a:lnTo>
                    <a:pt x="20946" y="21522"/>
                  </a:lnTo>
                  <a:lnTo>
                    <a:pt x="21085" y="21465"/>
                  </a:lnTo>
                  <a:lnTo>
                    <a:pt x="21211" y="21395"/>
                  </a:lnTo>
                  <a:lnTo>
                    <a:pt x="21323" y="21312"/>
                  </a:lnTo>
                  <a:lnTo>
                    <a:pt x="21418" y="21219"/>
                  </a:lnTo>
                  <a:lnTo>
                    <a:pt x="21495" y="21116"/>
                  </a:lnTo>
                  <a:lnTo>
                    <a:pt x="21552" y="21005"/>
                  </a:lnTo>
                  <a:lnTo>
                    <a:pt x="21588" y="20887"/>
                  </a:lnTo>
                  <a:lnTo>
                    <a:pt x="21600" y="20764"/>
                  </a:lnTo>
                  <a:lnTo>
                    <a:pt x="21600" y="836"/>
                  </a:lnTo>
                  <a:lnTo>
                    <a:pt x="21588" y="713"/>
                  </a:lnTo>
                  <a:lnTo>
                    <a:pt x="21552" y="595"/>
                  </a:lnTo>
                  <a:lnTo>
                    <a:pt x="21495" y="484"/>
                  </a:lnTo>
                  <a:lnTo>
                    <a:pt x="21418" y="381"/>
                  </a:lnTo>
                  <a:lnTo>
                    <a:pt x="21323" y="288"/>
                  </a:lnTo>
                  <a:lnTo>
                    <a:pt x="21211" y="205"/>
                  </a:lnTo>
                  <a:lnTo>
                    <a:pt x="21085" y="135"/>
                  </a:lnTo>
                  <a:lnTo>
                    <a:pt x="20946" y="78"/>
                  </a:lnTo>
                  <a:lnTo>
                    <a:pt x="20796" y="35"/>
                  </a:lnTo>
                  <a:lnTo>
                    <a:pt x="20636" y="9"/>
                  </a:lnTo>
                  <a:lnTo>
                    <a:pt x="2046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71" name="object 12" descr="object 1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35918" y="5843060"/>
              <a:ext cx="2656059" cy="1537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2" name="object 13" descr="object 1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99867" y="3130903"/>
              <a:ext cx="3741050" cy="4573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75" name="object 14"/>
            <p:cNvGrpSpPr/>
            <p:nvPr/>
          </p:nvGrpSpPr>
          <p:grpSpPr>
            <a:xfrm>
              <a:off x="1062497" y="6613526"/>
              <a:ext cx="12701" cy="12701"/>
              <a:chOff x="0" y="0"/>
              <a:chExt cx="12699" cy="12700"/>
            </a:xfrm>
          </p:grpSpPr>
          <p:sp>
            <p:nvSpPr>
              <p:cNvPr id="773" name="Line"/>
              <p:cNvSpPr/>
              <p:nvPr/>
            </p:nvSpPr>
            <p:spPr>
              <a:xfrm>
                <a:off x="0" y="0"/>
                <a:ext cx="1270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4381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4" name="Line"/>
              <p:cNvSpPr/>
              <p:nvPr/>
            </p:nvSpPr>
            <p:spPr>
              <a:xfrm>
                <a:off x="0" y="0"/>
                <a:ext cx="1270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381" y="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76" name="object 16" descr="object 1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523361" y="1701548"/>
              <a:ext cx="6219707" cy="413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7" name="object 17"/>
            <p:cNvSpPr/>
            <p:nvPr/>
          </p:nvSpPr>
          <p:spPr>
            <a:xfrm>
              <a:off x="6628069" y="1774843"/>
              <a:ext cx="6010291" cy="392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71" y="0"/>
                  </a:moveTo>
                  <a:lnTo>
                    <a:pt x="1129" y="0"/>
                  </a:lnTo>
                  <a:lnTo>
                    <a:pt x="962" y="19"/>
                  </a:lnTo>
                  <a:lnTo>
                    <a:pt x="803" y="73"/>
                  </a:lnTo>
                  <a:lnTo>
                    <a:pt x="653" y="161"/>
                  </a:lnTo>
                  <a:lnTo>
                    <a:pt x="514" y="278"/>
                  </a:lnTo>
                  <a:lnTo>
                    <a:pt x="388" y="424"/>
                  </a:lnTo>
                  <a:lnTo>
                    <a:pt x="277" y="594"/>
                  </a:lnTo>
                  <a:lnTo>
                    <a:pt x="182" y="787"/>
                  </a:lnTo>
                  <a:lnTo>
                    <a:pt x="105" y="1000"/>
                  </a:lnTo>
                  <a:lnTo>
                    <a:pt x="48" y="1229"/>
                  </a:lnTo>
                  <a:lnTo>
                    <a:pt x="12" y="1473"/>
                  </a:lnTo>
                  <a:lnTo>
                    <a:pt x="0" y="1728"/>
                  </a:lnTo>
                  <a:lnTo>
                    <a:pt x="0" y="19872"/>
                  </a:lnTo>
                  <a:lnTo>
                    <a:pt x="12" y="20127"/>
                  </a:lnTo>
                  <a:lnTo>
                    <a:pt x="48" y="20371"/>
                  </a:lnTo>
                  <a:lnTo>
                    <a:pt x="105" y="20600"/>
                  </a:lnTo>
                  <a:lnTo>
                    <a:pt x="182" y="20813"/>
                  </a:lnTo>
                  <a:lnTo>
                    <a:pt x="277" y="21006"/>
                  </a:lnTo>
                  <a:lnTo>
                    <a:pt x="388" y="21176"/>
                  </a:lnTo>
                  <a:lnTo>
                    <a:pt x="514" y="21322"/>
                  </a:lnTo>
                  <a:lnTo>
                    <a:pt x="653" y="21439"/>
                  </a:lnTo>
                  <a:lnTo>
                    <a:pt x="803" y="21527"/>
                  </a:lnTo>
                  <a:lnTo>
                    <a:pt x="962" y="21581"/>
                  </a:lnTo>
                  <a:lnTo>
                    <a:pt x="1129" y="21600"/>
                  </a:lnTo>
                  <a:lnTo>
                    <a:pt x="20471" y="21600"/>
                  </a:lnTo>
                  <a:lnTo>
                    <a:pt x="20638" y="21581"/>
                  </a:lnTo>
                  <a:lnTo>
                    <a:pt x="20797" y="21527"/>
                  </a:lnTo>
                  <a:lnTo>
                    <a:pt x="20947" y="21439"/>
                  </a:lnTo>
                  <a:lnTo>
                    <a:pt x="21086" y="21322"/>
                  </a:lnTo>
                  <a:lnTo>
                    <a:pt x="21212" y="21176"/>
                  </a:lnTo>
                  <a:lnTo>
                    <a:pt x="21323" y="21006"/>
                  </a:lnTo>
                  <a:lnTo>
                    <a:pt x="21418" y="20813"/>
                  </a:lnTo>
                  <a:lnTo>
                    <a:pt x="21495" y="20600"/>
                  </a:lnTo>
                  <a:lnTo>
                    <a:pt x="21552" y="20371"/>
                  </a:lnTo>
                  <a:lnTo>
                    <a:pt x="21588" y="20127"/>
                  </a:lnTo>
                  <a:lnTo>
                    <a:pt x="21600" y="19872"/>
                  </a:lnTo>
                  <a:lnTo>
                    <a:pt x="21600" y="1728"/>
                  </a:lnTo>
                  <a:lnTo>
                    <a:pt x="21588" y="1473"/>
                  </a:lnTo>
                  <a:lnTo>
                    <a:pt x="21552" y="1229"/>
                  </a:lnTo>
                  <a:lnTo>
                    <a:pt x="21495" y="1000"/>
                  </a:lnTo>
                  <a:lnTo>
                    <a:pt x="21418" y="787"/>
                  </a:lnTo>
                  <a:lnTo>
                    <a:pt x="21323" y="594"/>
                  </a:lnTo>
                  <a:lnTo>
                    <a:pt x="21212" y="424"/>
                  </a:lnTo>
                  <a:lnTo>
                    <a:pt x="21086" y="278"/>
                  </a:lnTo>
                  <a:lnTo>
                    <a:pt x="20947" y="161"/>
                  </a:lnTo>
                  <a:lnTo>
                    <a:pt x="20797" y="73"/>
                  </a:lnTo>
                  <a:lnTo>
                    <a:pt x="20638" y="19"/>
                  </a:lnTo>
                  <a:lnTo>
                    <a:pt x="204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78" name="object 18" descr="object 18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858430" y="2193679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9" name="object 19" descr="object 19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271024" y="2528743"/>
              <a:ext cx="221901" cy="221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87" name="object 20"/>
            <p:cNvGrpSpPr/>
            <p:nvPr/>
          </p:nvGrpSpPr>
          <p:grpSpPr>
            <a:xfrm>
              <a:off x="7111361" y="2371205"/>
              <a:ext cx="541282" cy="691560"/>
              <a:chOff x="0" y="0"/>
              <a:chExt cx="541281" cy="691559"/>
            </a:xfrm>
          </p:grpSpPr>
          <p:sp>
            <p:nvSpPr>
              <p:cNvPr id="780" name="Triangle"/>
              <p:cNvSpPr/>
              <p:nvPr/>
            </p:nvSpPr>
            <p:spPr>
              <a:xfrm>
                <a:off x="136122" y="616620"/>
                <a:ext cx="78320" cy="74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527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296474" y="528184"/>
                <a:ext cx="188525" cy="163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97" y="0"/>
                    </a:moveTo>
                    <a:lnTo>
                      <a:pt x="0" y="0"/>
                    </a:lnTo>
                    <a:lnTo>
                      <a:pt x="6099" y="21600"/>
                    </a:lnTo>
                    <a:lnTo>
                      <a:pt x="12446" y="11692"/>
                    </a:lnTo>
                    <a:lnTo>
                      <a:pt x="21600" y="11692"/>
                    </a:lnTo>
                    <a:lnTo>
                      <a:pt x="1829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0" y="75"/>
                <a:ext cx="487878" cy="644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100" y="0"/>
                    </a:moveTo>
                    <a:lnTo>
                      <a:pt x="7512" y="635"/>
                    </a:lnTo>
                    <a:lnTo>
                      <a:pt x="6911" y="1505"/>
                    </a:lnTo>
                    <a:lnTo>
                      <a:pt x="6752" y="1733"/>
                    </a:lnTo>
                    <a:lnTo>
                      <a:pt x="6518" y="1926"/>
                    </a:lnTo>
                    <a:lnTo>
                      <a:pt x="5945" y="2205"/>
                    </a:lnTo>
                    <a:lnTo>
                      <a:pt x="5616" y="2286"/>
                    </a:lnTo>
                    <a:lnTo>
                      <a:pt x="3979" y="2356"/>
                    </a:lnTo>
                    <a:lnTo>
                      <a:pt x="3720" y="2407"/>
                    </a:lnTo>
                    <a:lnTo>
                      <a:pt x="2394" y="3572"/>
                    </a:lnTo>
                    <a:lnTo>
                      <a:pt x="2364" y="3773"/>
                    </a:lnTo>
                    <a:lnTo>
                      <a:pt x="2390" y="3985"/>
                    </a:lnTo>
                    <a:lnTo>
                      <a:pt x="2506" y="5010"/>
                    </a:lnTo>
                    <a:lnTo>
                      <a:pt x="2447" y="5269"/>
                    </a:lnTo>
                    <a:lnTo>
                      <a:pt x="2164" y="5738"/>
                    </a:lnTo>
                    <a:lnTo>
                      <a:pt x="1945" y="5941"/>
                    </a:lnTo>
                    <a:lnTo>
                      <a:pt x="619" y="6670"/>
                    </a:lnTo>
                    <a:lnTo>
                      <a:pt x="438" y="6818"/>
                    </a:lnTo>
                    <a:lnTo>
                      <a:pt x="165" y="7161"/>
                    </a:lnTo>
                    <a:lnTo>
                      <a:pt x="75" y="7351"/>
                    </a:lnTo>
                    <a:lnTo>
                      <a:pt x="0" y="7747"/>
                    </a:lnTo>
                    <a:lnTo>
                      <a:pt x="15" y="7948"/>
                    </a:lnTo>
                    <a:lnTo>
                      <a:pt x="149" y="8335"/>
                    </a:lnTo>
                    <a:lnTo>
                      <a:pt x="267" y="8517"/>
                    </a:lnTo>
                    <a:lnTo>
                      <a:pt x="1268" y="9498"/>
                    </a:lnTo>
                    <a:lnTo>
                      <a:pt x="1403" y="9739"/>
                    </a:lnTo>
                    <a:lnTo>
                      <a:pt x="1500" y="10251"/>
                    </a:lnTo>
                    <a:lnTo>
                      <a:pt x="1460" y="10510"/>
                    </a:lnTo>
                    <a:lnTo>
                      <a:pt x="866" y="11661"/>
                    </a:lnTo>
                    <a:lnTo>
                      <a:pt x="820" y="11860"/>
                    </a:lnTo>
                    <a:lnTo>
                      <a:pt x="1660" y="13254"/>
                    </a:lnTo>
                    <a:lnTo>
                      <a:pt x="3432" y="13774"/>
                    </a:lnTo>
                    <a:lnTo>
                      <a:pt x="3718" y="13922"/>
                    </a:lnTo>
                    <a:lnTo>
                      <a:pt x="4164" y="14312"/>
                    </a:lnTo>
                    <a:lnTo>
                      <a:pt x="4317" y="14548"/>
                    </a:lnTo>
                    <a:lnTo>
                      <a:pt x="4384" y="14801"/>
                    </a:lnTo>
                    <a:lnTo>
                      <a:pt x="4571" y="15489"/>
                    </a:lnTo>
                    <a:lnTo>
                      <a:pt x="2087" y="21600"/>
                    </a:lnTo>
                    <a:lnTo>
                      <a:pt x="6027" y="20666"/>
                    </a:lnTo>
                    <a:lnTo>
                      <a:pt x="9494" y="20666"/>
                    </a:lnTo>
                    <a:lnTo>
                      <a:pt x="10719" y="17635"/>
                    </a:lnTo>
                    <a:lnTo>
                      <a:pt x="20167" y="17635"/>
                    </a:lnTo>
                    <a:lnTo>
                      <a:pt x="19331" y="15693"/>
                    </a:lnTo>
                    <a:lnTo>
                      <a:pt x="19348" y="15651"/>
                    </a:lnTo>
                    <a:lnTo>
                      <a:pt x="19362" y="15612"/>
                    </a:lnTo>
                    <a:lnTo>
                      <a:pt x="19645" y="14548"/>
                    </a:lnTo>
                    <a:lnTo>
                      <a:pt x="19798" y="14312"/>
                    </a:lnTo>
                    <a:lnTo>
                      <a:pt x="19968" y="14164"/>
                    </a:lnTo>
                    <a:lnTo>
                      <a:pt x="11981" y="14164"/>
                    </a:lnTo>
                    <a:lnTo>
                      <a:pt x="10644" y="14063"/>
                    </a:lnTo>
                    <a:lnTo>
                      <a:pt x="8195" y="13293"/>
                    </a:lnTo>
                    <a:lnTo>
                      <a:pt x="6305" y="11862"/>
                    </a:lnTo>
                    <a:lnTo>
                      <a:pt x="5290" y="10009"/>
                    </a:lnTo>
                    <a:lnTo>
                      <a:pt x="5157" y="8997"/>
                    </a:lnTo>
                    <a:lnTo>
                      <a:pt x="5231" y="8237"/>
                    </a:lnTo>
                    <a:lnTo>
                      <a:pt x="5811" y="6790"/>
                    </a:lnTo>
                    <a:lnTo>
                      <a:pt x="6926" y="5526"/>
                    </a:lnTo>
                    <a:lnTo>
                      <a:pt x="8470" y="4566"/>
                    </a:lnTo>
                    <a:lnTo>
                      <a:pt x="10325" y="3985"/>
                    </a:lnTo>
                    <a:lnTo>
                      <a:pt x="12313" y="3836"/>
                    </a:lnTo>
                    <a:lnTo>
                      <a:pt x="21591" y="3836"/>
                    </a:lnTo>
                    <a:lnTo>
                      <a:pt x="21600" y="3766"/>
                    </a:lnTo>
                    <a:lnTo>
                      <a:pt x="20720" y="2578"/>
                    </a:lnTo>
                    <a:lnTo>
                      <a:pt x="18348" y="2279"/>
                    </a:lnTo>
                    <a:lnTo>
                      <a:pt x="18019" y="2198"/>
                    </a:lnTo>
                    <a:lnTo>
                      <a:pt x="17446" y="1919"/>
                    </a:lnTo>
                    <a:lnTo>
                      <a:pt x="17212" y="1726"/>
                    </a:lnTo>
                    <a:lnTo>
                      <a:pt x="17053" y="1498"/>
                    </a:lnTo>
                    <a:lnTo>
                      <a:pt x="16563" y="787"/>
                    </a:lnTo>
                    <a:lnTo>
                      <a:pt x="11640" y="787"/>
                    </a:lnTo>
                    <a:lnTo>
                      <a:pt x="11305" y="720"/>
                    </a:lnTo>
                    <a:lnTo>
                      <a:pt x="9877" y="108"/>
                    </a:lnTo>
                    <a:lnTo>
                      <a:pt x="9625" y="46"/>
                    </a:lnTo>
                    <a:lnTo>
                      <a:pt x="91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3" name="Triangle"/>
              <p:cNvSpPr/>
              <p:nvPr/>
            </p:nvSpPr>
            <p:spPr>
              <a:xfrm>
                <a:off x="405103" y="616620"/>
                <a:ext cx="88977" cy="2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395" y="0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19395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270613" y="114528"/>
                <a:ext cx="270669" cy="308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23" y="0"/>
                    </a:moveTo>
                    <a:lnTo>
                      <a:pt x="599" y="0"/>
                    </a:lnTo>
                    <a:lnTo>
                      <a:pt x="2400" y="195"/>
                    </a:lnTo>
                    <a:lnTo>
                      <a:pt x="4149" y="620"/>
                    </a:lnTo>
                    <a:lnTo>
                      <a:pt x="7324" y="2111"/>
                    </a:lnTo>
                    <a:lnTo>
                      <a:pt x="9883" y="4360"/>
                    </a:lnTo>
                    <a:lnTo>
                      <a:pt x="11580" y="7149"/>
                    </a:lnTo>
                    <a:lnTo>
                      <a:pt x="12286" y="10268"/>
                    </a:lnTo>
                    <a:lnTo>
                      <a:pt x="12242" y="11853"/>
                    </a:lnTo>
                    <a:lnTo>
                      <a:pt x="11365" y="14929"/>
                    </a:lnTo>
                    <a:lnTo>
                      <a:pt x="9509" y="17649"/>
                    </a:lnTo>
                    <a:lnTo>
                      <a:pt x="6830" y="19781"/>
                    </a:lnTo>
                    <a:lnTo>
                      <a:pt x="3571" y="21135"/>
                    </a:lnTo>
                    <a:lnTo>
                      <a:pt x="0" y="21600"/>
                    </a:lnTo>
                    <a:lnTo>
                      <a:pt x="14396" y="21600"/>
                    </a:lnTo>
                    <a:lnTo>
                      <a:pt x="14894" y="21095"/>
                    </a:lnTo>
                    <a:lnTo>
                      <a:pt x="15410" y="20785"/>
                    </a:lnTo>
                    <a:lnTo>
                      <a:pt x="18191" y="19915"/>
                    </a:lnTo>
                    <a:lnTo>
                      <a:pt x="18603" y="19697"/>
                    </a:lnTo>
                    <a:lnTo>
                      <a:pt x="20118" y="16781"/>
                    </a:lnTo>
                    <a:lnTo>
                      <a:pt x="20036" y="16365"/>
                    </a:lnTo>
                    <a:lnTo>
                      <a:pt x="18963" y="13959"/>
                    </a:lnTo>
                    <a:lnTo>
                      <a:pt x="18892" y="13414"/>
                    </a:lnTo>
                    <a:lnTo>
                      <a:pt x="19067" y="12346"/>
                    </a:lnTo>
                    <a:lnTo>
                      <a:pt x="19311" y="11841"/>
                    </a:lnTo>
                    <a:lnTo>
                      <a:pt x="19686" y="11414"/>
                    </a:lnTo>
                    <a:lnTo>
                      <a:pt x="21118" y="9774"/>
                    </a:lnTo>
                    <a:lnTo>
                      <a:pt x="21331" y="9394"/>
                    </a:lnTo>
                    <a:lnTo>
                      <a:pt x="21573" y="8585"/>
                    </a:lnTo>
                    <a:lnTo>
                      <a:pt x="21600" y="8164"/>
                    </a:lnTo>
                    <a:lnTo>
                      <a:pt x="21464" y="7336"/>
                    </a:lnTo>
                    <a:lnTo>
                      <a:pt x="21302" y="6938"/>
                    </a:lnTo>
                    <a:lnTo>
                      <a:pt x="20810" y="6222"/>
                    </a:lnTo>
                    <a:lnTo>
                      <a:pt x="20485" y="5910"/>
                    </a:lnTo>
                    <a:lnTo>
                      <a:pt x="18094" y="4387"/>
                    </a:lnTo>
                    <a:lnTo>
                      <a:pt x="17699" y="3962"/>
                    </a:lnTo>
                    <a:lnTo>
                      <a:pt x="17188" y="2981"/>
                    </a:lnTo>
                    <a:lnTo>
                      <a:pt x="17082" y="2440"/>
                    </a:lnTo>
                    <a:lnTo>
                      <a:pt x="1732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278315" y="0"/>
                <a:ext cx="95789" cy="23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931" y="0"/>
                    </a:moveTo>
                    <a:lnTo>
                      <a:pt x="10257" y="1292"/>
                    </a:lnTo>
                    <a:lnTo>
                      <a:pt x="8959" y="3041"/>
                    </a:lnTo>
                    <a:lnTo>
                      <a:pt x="1707" y="19771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032" y="17246"/>
                    </a:lnTo>
                    <a:lnTo>
                      <a:pt x="20168" y="12974"/>
                    </a:lnTo>
                    <a:lnTo>
                      <a:pt x="18078" y="6065"/>
                    </a:lnTo>
                    <a:lnTo>
                      <a:pt x="16873" y="3500"/>
                    </a:lnTo>
                    <a:lnTo>
                      <a:pt x="14286" y="451"/>
                    </a:lnTo>
                    <a:lnTo>
                      <a:pt x="12931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242106" y="524961"/>
                <a:ext cx="21406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34" y="0"/>
                    </a:moveTo>
                    <a:lnTo>
                      <a:pt x="0" y="0"/>
                    </a:lnTo>
                    <a:lnTo>
                      <a:pt x="606" y="8855"/>
                    </a:lnTo>
                    <a:lnTo>
                      <a:pt x="1269" y="15482"/>
                    </a:lnTo>
                    <a:lnTo>
                      <a:pt x="1974" y="19767"/>
                    </a:lnTo>
                    <a:lnTo>
                      <a:pt x="2709" y="21600"/>
                    </a:lnTo>
                    <a:lnTo>
                      <a:pt x="3448" y="20896"/>
                    </a:lnTo>
                    <a:lnTo>
                      <a:pt x="4166" y="17706"/>
                    </a:lnTo>
                    <a:lnTo>
                      <a:pt x="4850" y="12113"/>
                    </a:lnTo>
                    <a:lnTo>
                      <a:pt x="5486" y="4210"/>
                    </a:lnTo>
                    <a:lnTo>
                      <a:pt x="21600" y="4210"/>
                    </a:lnTo>
                    <a:lnTo>
                      <a:pt x="21534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88" name="object 22" descr="object 22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3057195" y="1701548"/>
              <a:ext cx="6209236" cy="413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9" name="object 23"/>
            <p:cNvSpPr/>
            <p:nvPr/>
          </p:nvSpPr>
          <p:spPr>
            <a:xfrm>
              <a:off x="13161903" y="1774843"/>
              <a:ext cx="5999818" cy="392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69" y="0"/>
                  </a:moveTo>
                  <a:lnTo>
                    <a:pt x="1131" y="0"/>
                  </a:lnTo>
                  <a:lnTo>
                    <a:pt x="964" y="19"/>
                  </a:lnTo>
                  <a:lnTo>
                    <a:pt x="804" y="73"/>
                  </a:lnTo>
                  <a:lnTo>
                    <a:pt x="654" y="161"/>
                  </a:lnTo>
                  <a:lnTo>
                    <a:pt x="515" y="278"/>
                  </a:lnTo>
                  <a:lnTo>
                    <a:pt x="389" y="424"/>
                  </a:lnTo>
                  <a:lnTo>
                    <a:pt x="277" y="594"/>
                  </a:lnTo>
                  <a:lnTo>
                    <a:pt x="182" y="787"/>
                  </a:lnTo>
                  <a:lnTo>
                    <a:pt x="105" y="1000"/>
                  </a:lnTo>
                  <a:lnTo>
                    <a:pt x="48" y="1229"/>
                  </a:lnTo>
                  <a:lnTo>
                    <a:pt x="12" y="1473"/>
                  </a:lnTo>
                  <a:lnTo>
                    <a:pt x="0" y="1728"/>
                  </a:lnTo>
                  <a:lnTo>
                    <a:pt x="0" y="19872"/>
                  </a:lnTo>
                  <a:lnTo>
                    <a:pt x="12" y="20127"/>
                  </a:lnTo>
                  <a:lnTo>
                    <a:pt x="48" y="20371"/>
                  </a:lnTo>
                  <a:lnTo>
                    <a:pt x="105" y="20600"/>
                  </a:lnTo>
                  <a:lnTo>
                    <a:pt x="182" y="20813"/>
                  </a:lnTo>
                  <a:lnTo>
                    <a:pt x="277" y="21006"/>
                  </a:lnTo>
                  <a:lnTo>
                    <a:pt x="389" y="21176"/>
                  </a:lnTo>
                  <a:lnTo>
                    <a:pt x="515" y="21322"/>
                  </a:lnTo>
                  <a:lnTo>
                    <a:pt x="654" y="21439"/>
                  </a:lnTo>
                  <a:lnTo>
                    <a:pt x="804" y="21527"/>
                  </a:lnTo>
                  <a:lnTo>
                    <a:pt x="964" y="21581"/>
                  </a:lnTo>
                  <a:lnTo>
                    <a:pt x="1131" y="21600"/>
                  </a:lnTo>
                  <a:lnTo>
                    <a:pt x="20469" y="21600"/>
                  </a:lnTo>
                  <a:lnTo>
                    <a:pt x="20636" y="21581"/>
                  </a:lnTo>
                  <a:lnTo>
                    <a:pt x="20796" y="21527"/>
                  </a:lnTo>
                  <a:lnTo>
                    <a:pt x="20946" y="21439"/>
                  </a:lnTo>
                  <a:lnTo>
                    <a:pt x="21085" y="21322"/>
                  </a:lnTo>
                  <a:lnTo>
                    <a:pt x="21211" y="21176"/>
                  </a:lnTo>
                  <a:lnTo>
                    <a:pt x="21323" y="21006"/>
                  </a:lnTo>
                  <a:lnTo>
                    <a:pt x="21418" y="20813"/>
                  </a:lnTo>
                  <a:lnTo>
                    <a:pt x="21495" y="20600"/>
                  </a:lnTo>
                  <a:lnTo>
                    <a:pt x="21552" y="20371"/>
                  </a:lnTo>
                  <a:lnTo>
                    <a:pt x="21588" y="20127"/>
                  </a:lnTo>
                  <a:lnTo>
                    <a:pt x="21600" y="19872"/>
                  </a:lnTo>
                  <a:lnTo>
                    <a:pt x="21600" y="1728"/>
                  </a:lnTo>
                  <a:lnTo>
                    <a:pt x="21588" y="1473"/>
                  </a:lnTo>
                  <a:lnTo>
                    <a:pt x="21552" y="1229"/>
                  </a:lnTo>
                  <a:lnTo>
                    <a:pt x="21495" y="1000"/>
                  </a:lnTo>
                  <a:lnTo>
                    <a:pt x="21418" y="787"/>
                  </a:lnTo>
                  <a:lnTo>
                    <a:pt x="21323" y="594"/>
                  </a:lnTo>
                  <a:lnTo>
                    <a:pt x="21211" y="424"/>
                  </a:lnTo>
                  <a:lnTo>
                    <a:pt x="21085" y="278"/>
                  </a:lnTo>
                  <a:lnTo>
                    <a:pt x="20946" y="161"/>
                  </a:lnTo>
                  <a:lnTo>
                    <a:pt x="20796" y="73"/>
                  </a:lnTo>
                  <a:lnTo>
                    <a:pt x="20636" y="19"/>
                  </a:lnTo>
                  <a:lnTo>
                    <a:pt x="2046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90" name="object 24" descr="object 2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392263" y="2193679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4" name="object 25"/>
            <p:cNvGrpSpPr/>
            <p:nvPr/>
          </p:nvGrpSpPr>
          <p:grpSpPr>
            <a:xfrm>
              <a:off x="13617387" y="2476404"/>
              <a:ext cx="596841" cy="481653"/>
              <a:chOff x="0" y="0"/>
              <a:chExt cx="596840" cy="481652"/>
            </a:xfrm>
          </p:grpSpPr>
          <p:sp>
            <p:nvSpPr>
              <p:cNvPr id="791" name="Shape"/>
              <p:cNvSpPr/>
              <p:nvPr/>
            </p:nvSpPr>
            <p:spPr>
              <a:xfrm>
                <a:off x="0" y="846"/>
                <a:ext cx="596841" cy="480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970" y="0"/>
                    </a:moveTo>
                    <a:lnTo>
                      <a:pt x="2655" y="74"/>
                    </a:lnTo>
                    <a:lnTo>
                      <a:pt x="2397" y="278"/>
                    </a:lnTo>
                    <a:lnTo>
                      <a:pt x="2224" y="587"/>
                    </a:lnTo>
                    <a:lnTo>
                      <a:pt x="2160" y="976"/>
                    </a:lnTo>
                    <a:lnTo>
                      <a:pt x="2160" y="4019"/>
                    </a:lnTo>
                    <a:lnTo>
                      <a:pt x="1618" y="4019"/>
                    </a:lnTo>
                    <a:lnTo>
                      <a:pt x="989" y="4178"/>
                    </a:lnTo>
                    <a:lnTo>
                      <a:pt x="474" y="4613"/>
                    </a:lnTo>
                    <a:lnTo>
                      <a:pt x="127" y="5258"/>
                    </a:lnTo>
                    <a:lnTo>
                      <a:pt x="0" y="6047"/>
                    </a:lnTo>
                    <a:lnTo>
                      <a:pt x="0" y="20248"/>
                    </a:lnTo>
                    <a:lnTo>
                      <a:pt x="85" y="20774"/>
                    </a:lnTo>
                    <a:lnTo>
                      <a:pt x="316" y="21204"/>
                    </a:lnTo>
                    <a:lnTo>
                      <a:pt x="660" y="21494"/>
                    </a:lnTo>
                    <a:lnTo>
                      <a:pt x="1080" y="21600"/>
                    </a:lnTo>
                    <a:lnTo>
                      <a:pt x="20520" y="21600"/>
                    </a:lnTo>
                    <a:lnTo>
                      <a:pt x="20940" y="21494"/>
                    </a:lnTo>
                    <a:lnTo>
                      <a:pt x="21284" y="21204"/>
                    </a:lnTo>
                    <a:lnTo>
                      <a:pt x="21515" y="20774"/>
                    </a:lnTo>
                    <a:lnTo>
                      <a:pt x="21600" y="20248"/>
                    </a:lnTo>
                    <a:lnTo>
                      <a:pt x="21600" y="17543"/>
                    </a:lnTo>
                    <a:lnTo>
                      <a:pt x="2341" y="17543"/>
                    </a:lnTo>
                    <a:lnTo>
                      <a:pt x="2160" y="17316"/>
                    </a:lnTo>
                    <a:lnTo>
                      <a:pt x="2160" y="15065"/>
                    </a:lnTo>
                    <a:lnTo>
                      <a:pt x="2341" y="14838"/>
                    </a:lnTo>
                    <a:lnTo>
                      <a:pt x="21600" y="14838"/>
                    </a:lnTo>
                    <a:lnTo>
                      <a:pt x="21600" y="13486"/>
                    </a:lnTo>
                    <a:lnTo>
                      <a:pt x="2341" y="13486"/>
                    </a:lnTo>
                    <a:lnTo>
                      <a:pt x="2160" y="13258"/>
                    </a:lnTo>
                    <a:lnTo>
                      <a:pt x="2160" y="11008"/>
                    </a:lnTo>
                    <a:lnTo>
                      <a:pt x="2341" y="10781"/>
                    </a:lnTo>
                    <a:lnTo>
                      <a:pt x="21600" y="10781"/>
                    </a:lnTo>
                    <a:lnTo>
                      <a:pt x="21600" y="10105"/>
                    </a:lnTo>
                    <a:lnTo>
                      <a:pt x="21491" y="9428"/>
                    </a:lnTo>
                    <a:lnTo>
                      <a:pt x="2341" y="9428"/>
                    </a:lnTo>
                    <a:lnTo>
                      <a:pt x="2160" y="9201"/>
                    </a:lnTo>
                    <a:lnTo>
                      <a:pt x="2160" y="6951"/>
                    </a:lnTo>
                    <a:lnTo>
                      <a:pt x="2341" y="6724"/>
                    </a:lnTo>
                    <a:lnTo>
                      <a:pt x="16200" y="6724"/>
                    </a:lnTo>
                    <a:lnTo>
                      <a:pt x="16200" y="5372"/>
                    </a:lnTo>
                    <a:lnTo>
                      <a:pt x="12061" y="5372"/>
                    </a:lnTo>
                    <a:lnTo>
                      <a:pt x="11880" y="5144"/>
                    </a:lnTo>
                    <a:lnTo>
                      <a:pt x="11880" y="4019"/>
                    </a:lnTo>
                    <a:lnTo>
                      <a:pt x="3780" y="4019"/>
                    </a:lnTo>
                    <a:lnTo>
                      <a:pt x="3780" y="976"/>
                    </a:lnTo>
                    <a:lnTo>
                      <a:pt x="3716" y="587"/>
                    </a:lnTo>
                    <a:lnTo>
                      <a:pt x="3543" y="278"/>
                    </a:lnTo>
                    <a:lnTo>
                      <a:pt x="3285" y="74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268578" y="0"/>
                <a:ext cx="179053" cy="89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3297" y="858"/>
                    </a:lnTo>
                    <a:lnTo>
                      <a:pt x="1581" y="3194"/>
                    </a:lnTo>
                    <a:lnTo>
                      <a:pt x="424" y="6660"/>
                    </a:lnTo>
                    <a:lnTo>
                      <a:pt x="0" y="10902"/>
                    </a:lnTo>
                    <a:lnTo>
                      <a:pt x="0" y="21600"/>
                    </a:lnTo>
                    <a:lnTo>
                      <a:pt x="7200" y="21600"/>
                    </a:lnTo>
                    <a:lnTo>
                      <a:pt x="7200" y="15757"/>
                    </a:lnTo>
                    <a:lnTo>
                      <a:pt x="7805" y="14536"/>
                    </a:lnTo>
                    <a:lnTo>
                      <a:pt x="21600" y="14536"/>
                    </a:lnTo>
                    <a:lnTo>
                      <a:pt x="21600" y="10902"/>
                    </a:lnTo>
                    <a:lnTo>
                      <a:pt x="21175" y="6658"/>
                    </a:lnTo>
                    <a:lnTo>
                      <a:pt x="20018" y="3193"/>
                    </a:lnTo>
                    <a:lnTo>
                      <a:pt x="18299" y="857"/>
                    </a:lnTo>
                    <a:lnTo>
                      <a:pt x="16200" y="1"/>
                    </a:lnTo>
                    <a:lnTo>
                      <a:pt x="54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114355" y="846"/>
                <a:ext cx="482486" cy="390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80" y="18270"/>
                    </a:moveTo>
                    <a:lnTo>
                      <a:pt x="5344" y="18270"/>
                    </a:lnTo>
                    <a:lnTo>
                      <a:pt x="5568" y="18549"/>
                    </a:lnTo>
                    <a:lnTo>
                      <a:pt x="5568" y="21320"/>
                    </a:lnTo>
                    <a:lnTo>
                      <a:pt x="5344" y="21600"/>
                    </a:lnTo>
                    <a:lnTo>
                      <a:pt x="16480" y="21600"/>
                    </a:lnTo>
                    <a:lnTo>
                      <a:pt x="16256" y="21320"/>
                    </a:lnTo>
                    <a:lnTo>
                      <a:pt x="16256" y="18549"/>
                    </a:lnTo>
                    <a:lnTo>
                      <a:pt x="16480" y="18270"/>
                    </a:lnTo>
                    <a:close/>
                    <a:moveTo>
                      <a:pt x="21600" y="18270"/>
                    </a:moveTo>
                    <a:lnTo>
                      <a:pt x="18704" y="18270"/>
                    </a:lnTo>
                    <a:lnTo>
                      <a:pt x="18928" y="18549"/>
                    </a:lnTo>
                    <a:lnTo>
                      <a:pt x="18928" y="21320"/>
                    </a:lnTo>
                    <a:lnTo>
                      <a:pt x="18704" y="21600"/>
                    </a:lnTo>
                    <a:lnTo>
                      <a:pt x="21600" y="21600"/>
                    </a:lnTo>
                    <a:lnTo>
                      <a:pt x="21600" y="18270"/>
                    </a:lnTo>
                    <a:close/>
                    <a:moveTo>
                      <a:pt x="3122" y="13274"/>
                    </a:moveTo>
                    <a:lnTo>
                      <a:pt x="0" y="13274"/>
                    </a:lnTo>
                    <a:lnTo>
                      <a:pt x="224" y="13554"/>
                    </a:lnTo>
                    <a:lnTo>
                      <a:pt x="224" y="16325"/>
                    </a:lnTo>
                    <a:lnTo>
                      <a:pt x="0" y="16604"/>
                    </a:lnTo>
                    <a:lnTo>
                      <a:pt x="3121" y="16604"/>
                    </a:lnTo>
                    <a:lnTo>
                      <a:pt x="2896" y="16325"/>
                    </a:lnTo>
                    <a:lnTo>
                      <a:pt x="2897" y="13554"/>
                    </a:lnTo>
                    <a:lnTo>
                      <a:pt x="3122" y="13274"/>
                    </a:lnTo>
                    <a:close/>
                    <a:moveTo>
                      <a:pt x="9801" y="13274"/>
                    </a:moveTo>
                    <a:lnTo>
                      <a:pt x="5344" y="13274"/>
                    </a:lnTo>
                    <a:lnTo>
                      <a:pt x="5568" y="13554"/>
                    </a:lnTo>
                    <a:lnTo>
                      <a:pt x="5568" y="16325"/>
                    </a:lnTo>
                    <a:lnTo>
                      <a:pt x="5344" y="16604"/>
                    </a:lnTo>
                    <a:lnTo>
                      <a:pt x="9801" y="16604"/>
                    </a:lnTo>
                    <a:lnTo>
                      <a:pt x="9576" y="16325"/>
                    </a:lnTo>
                    <a:lnTo>
                      <a:pt x="9576" y="13554"/>
                    </a:lnTo>
                    <a:lnTo>
                      <a:pt x="9801" y="13274"/>
                    </a:lnTo>
                    <a:close/>
                    <a:moveTo>
                      <a:pt x="16480" y="13274"/>
                    </a:moveTo>
                    <a:lnTo>
                      <a:pt x="12024" y="13274"/>
                    </a:lnTo>
                    <a:lnTo>
                      <a:pt x="12248" y="13554"/>
                    </a:lnTo>
                    <a:lnTo>
                      <a:pt x="12248" y="16325"/>
                    </a:lnTo>
                    <a:lnTo>
                      <a:pt x="12024" y="16604"/>
                    </a:lnTo>
                    <a:lnTo>
                      <a:pt x="16480" y="16604"/>
                    </a:lnTo>
                    <a:lnTo>
                      <a:pt x="16256" y="16325"/>
                    </a:lnTo>
                    <a:lnTo>
                      <a:pt x="16256" y="13554"/>
                    </a:lnTo>
                    <a:lnTo>
                      <a:pt x="16480" y="13274"/>
                    </a:lnTo>
                    <a:close/>
                    <a:moveTo>
                      <a:pt x="21600" y="13274"/>
                    </a:moveTo>
                    <a:lnTo>
                      <a:pt x="18704" y="13274"/>
                    </a:lnTo>
                    <a:lnTo>
                      <a:pt x="18928" y="13554"/>
                    </a:lnTo>
                    <a:lnTo>
                      <a:pt x="18928" y="16325"/>
                    </a:lnTo>
                    <a:lnTo>
                      <a:pt x="18704" y="16604"/>
                    </a:lnTo>
                    <a:lnTo>
                      <a:pt x="21600" y="16604"/>
                    </a:lnTo>
                    <a:lnTo>
                      <a:pt x="21600" y="13274"/>
                    </a:lnTo>
                    <a:close/>
                    <a:moveTo>
                      <a:pt x="3121" y="8279"/>
                    </a:moveTo>
                    <a:lnTo>
                      <a:pt x="0" y="8279"/>
                    </a:lnTo>
                    <a:lnTo>
                      <a:pt x="224" y="8558"/>
                    </a:lnTo>
                    <a:lnTo>
                      <a:pt x="224" y="11329"/>
                    </a:lnTo>
                    <a:lnTo>
                      <a:pt x="0" y="11609"/>
                    </a:lnTo>
                    <a:lnTo>
                      <a:pt x="3121" y="11609"/>
                    </a:lnTo>
                    <a:lnTo>
                      <a:pt x="2896" y="11329"/>
                    </a:lnTo>
                    <a:lnTo>
                      <a:pt x="2896" y="8558"/>
                    </a:lnTo>
                    <a:lnTo>
                      <a:pt x="3121" y="8279"/>
                    </a:lnTo>
                    <a:close/>
                    <a:moveTo>
                      <a:pt x="9801" y="8279"/>
                    </a:moveTo>
                    <a:lnTo>
                      <a:pt x="5344" y="8279"/>
                    </a:lnTo>
                    <a:lnTo>
                      <a:pt x="5568" y="8558"/>
                    </a:lnTo>
                    <a:lnTo>
                      <a:pt x="5568" y="11329"/>
                    </a:lnTo>
                    <a:lnTo>
                      <a:pt x="5344" y="11609"/>
                    </a:lnTo>
                    <a:lnTo>
                      <a:pt x="9801" y="11609"/>
                    </a:lnTo>
                    <a:lnTo>
                      <a:pt x="9576" y="11329"/>
                    </a:lnTo>
                    <a:lnTo>
                      <a:pt x="9576" y="8558"/>
                    </a:lnTo>
                    <a:lnTo>
                      <a:pt x="9801" y="8279"/>
                    </a:lnTo>
                    <a:close/>
                    <a:moveTo>
                      <a:pt x="14920" y="8279"/>
                    </a:moveTo>
                    <a:lnTo>
                      <a:pt x="12024" y="8279"/>
                    </a:lnTo>
                    <a:lnTo>
                      <a:pt x="12248" y="8558"/>
                    </a:lnTo>
                    <a:lnTo>
                      <a:pt x="12248" y="11329"/>
                    </a:lnTo>
                    <a:lnTo>
                      <a:pt x="12024" y="11609"/>
                    </a:lnTo>
                    <a:lnTo>
                      <a:pt x="21465" y="11609"/>
                    </a:lnTo>
                    <a:lnTo>
                      <a:pt x="21442" y="11469"/>
                    </a:lnTo>
                    <a:lnTo>
                      <a:pt x="21013" y="10670"/>
                    </a:lnTo>
                    <a:lnTo>
                      <a:pt x="20376" y="10121"/>
                    </a:lnTo>
                    <a:lnTo>
                      <a:pt x="19596" y="9898"/>
                    </a:lnTo>
                    <a:lnTo>
                      <a:pt x="14920" y="9898"/>
                    </a:lnTo>
                    <a:lnTo>
                      <a:pt x="14920" y="8279"/>
                    </a:lnTo>
                    <a:close/>
                    <a:moveTo>
                      <a:pt x="14920" y="3284"/>
                    </a:moveTo>
                    <a:lnTo>
                      <a:pt x="12024" y="3284"/>
                    </a:lnTo>
                    <a:lnTo>
                      <a:pt x="12248" y="3563"/>
                    </a:lnTo>
                    <a:lnTo>
                      <a:pt x="12248" y="6334"/>
                    </a:lnTo>
                    <a:lnTo>
                      <a:pt x="12024" y="6614"/>
                    </a:lnTo>
                    <a:lnTo>
                      <a:pt x="14920" y="6614"/>
                    </a:lnTo>
                    <a:lnTo>
                      <a:pt x="14920" y="3284"/>
                    </a:lnTo>
                    <a:close/>
                    <a:moveTo>
                      <a:pt x="3230" y="0"/>
                    </a:moveTo>
                    <a:lnTo>
                      <a:pt x="2840" y="91"/>
                    </a:lnTo>
                    <a:lnTo>
                      <a:pt x="2522" y="342"/>
                    </a:lnTo>
                    <a:lnTo>
                      <a:pt x="2307" y="723"/>
                    </a:lnTo>
                    <a:lnTo>
                      <a:pt x="2228" y="1202"/>
                    </a:lnTo>
                    <a:lnTo>
                      <a:pt x="2228" y="4949"/>
                    </a:lnTo>
                    <a:lnTo>
                      <a:pt x="9576" y="4949"/>
                    </a:lnTo>
                    <a:lnTo>
                      <a:pt x="9576" y="4902"/>
                    </a:lnTo>
                    <a:lnTo>
                      <a:pt x="4232" y="4902"/>
                    </a:lnTo>
                    <a:lnTo>
                      <a:pt x="4232" y="1202"/>
                    </a:lnTo>
                    <a:lnTo>
                      <a:pt x="4154" y="723"/>
                    </a:lnTo>
                    <a:lnTo>
                      <a:pt x="3939" y="342"/>
                    </a:lnTo>
                    <a:lnTo>
                      <a:pt x="3620" y="91"/>
                    </a:lnTo>
                    <a:lnTo>
                      <a:pt x="3230" y="0"/>
                    </a:lnTo>
                    <a:close/>
                    <a:moveTo>
                      <a:pt x="3121" y="18270"/>
                    </a:moveTo>
                    <a:lnTo>
                      <a:pt x="0" y="18270"/>
                    </a:lnTo>
                    <a:lnTo>
                      <a:pt x="224" y="18549"/>
                    </a:lnTo>
                    <a:lnTo>
                      <a:pt x="224" y="21320"/>
                    </a:lnTo>
                    <a:lnTo>
                      <a:pt x="0" y="21600"/>
                    </a:lnTo>
                    <a:lnTo>
                      <a:pt x="3121" y="21600"/>
                    </a:lnTo>
                    <a:lnTo>
                      <a:pt x="2896" y="21320"/>
                    </a:lnTo>
                    <a:lnTo>
                      <a:pt x="2897" y="18549"/>
                    </a:lnTo>
                    <a:lnTo>
                      <a:pt x="3121" y="1827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95" name="object 27" descr="object 2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523361" y="5900373"/>
              <a:ext cx="6219707" cy="413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object 28"/>
            <p:cNvSpPr/>
            <p:nvPr/>
          </p:nvSpPr>
          <p:spPr>
            <a:xfrm>
              <a:off x="6628069" y="5973669"/>
              <a:ext cx="6010291" cy="392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71" y="0"/>
                  </a:moveTo>
                  <a:lnTo>
                    <a:pt x="1129" y="0"/>
                  </a:lnTo>
                  <a:lnTo>
                    <a:pt x="962" y="19"/>
                  </a:lnTo>
                  <a:lnTo>
                    <a:pt x="803" y="73"/>
                  </a:lnTo>
                  <a:lnTo>
                    <a:pt x="653" y="161"/>
                  </a:lnTo>
                  <a:lnTo>
                    <a:pt x="514" y="278"/>
                  </a:lnTo>
                  <a:lnTo>
                    <a:pt x="388" y="424"/>
                  </a:lnTo>
                  <a:lnTo>
                    <a:pt x="277" y="594"/>
                  </a:lnTo>
                  <a:lnTo>
                    <a:pt x="182" y="787"/>
                  </a:lnTo>
                  <a:lnTo>
                    <a:pt x="105" y="1000"/>
                  </a:lnTo>
                  <a:lnTo>
                    <a:pt x="48" y="1229"/>
                  </a:lnTo>
                  <a:lnTo>
                    <a:pt x="12" y="1473"/>
                  </a:lnTo>
                  <a:lnTo>
                    <a:pt x="0" y="1728"/>
                  </a:lnTo>
                  <a:lnTo>
                    <a:pt x="0" y="19872"/>
                  </a:lnTo>
                  <a:lnTo>
                    <a:pt x="12" y="20127"/>
                  </a:lnTo>
                  <a:lnTo>
                    <a:pt x="48" y="20371"/>
                  </a:lnTo>
                  <a:lnTo>
                    <a:pt x="105" y="20600"/>
                  </a:lnTo>
                  <a:lnTo>
                    <a:pt x="182" y="20813"/>
                  </a:lnTo>
                  <a:lnTo>
                    <a:pt x="277" y="21006"/>
                  </a:lnTo>
                  <a:lnTo>
                    <a:pt x="388" y="21176"/>
                  </a:lnTo>
                  <a:lnTo>
                    <a:pt x="514" y="21322"/>
                  </a:lnTo>
                  <a:lnTo>
                    <a:pt x="653" y="21439"/>
                  </a:lnTo>
                  <a:lnTo>
                    <a:pt x="803" y="21527"/>
                  </a:lnTo>
                  <a:lnTo>
                    <a:pt x="962" y="21581"/>
                  </a:lnTo>
                  <a:lnTo>
                    <a:pt x="1129" y="21600"/>
                  </a:lnTo>
                  <a:lnTo>
                    <a:pt x="20471" y="21600"/>
                  </a:lnTo>
                  <a:lnTo>
                    <a:pt x="20638" y="21581"/>
                  </a:lnTo>
                  <a:lnTo>
                    <a:pt x="20797" y="21527"/>
                  </a:lnTo>
                  <a:lnTo>
                    <a:pt x="20947" y="21439"/>
                  </a:lnTo>
                  <a:lnTo>
                    <a:pt x="21086" y="21322"/>
                  </a:lnTo>
                  <a:lnTo>
                    <a:pt x="21212" y="21176"/>
                  </a:lnTo>
                  <a:lnTo>
                    <a:pt x="21323" y="21006"/>
                  </a:lnTo>
                  <a:lnTo>
                    <a:pt x="21418" y="20813"/>
                  </a:lnTo>
                  <a:lnTo>
                    <a:pt x="21495" y="20600"/>
                  </a:lnTo>
                  <a:lnTo>
                    <a:pt x="21552" y="20371"/>
                  </a:lnTo>
                  <a:lnTo>
                    <a:pt x="21588" y="20127"/>
                  </a:lnTo>
                  <a:lnTo>
                    <a:pt x="21600" y="19872"/>
                  </a:lnTo>
                  <a:lnTo>
                    <a:pt x="21600" y="1728"/>
                  </a:lnTo>
                  <a:lnTo>
                    <a:pt x="21588" y="1473"/>
                  </a:lnTo>
                  <a:lnTo>
                    <a:pt x="21552" y="1229"/>
                  </a:lnTo>
                  <a:lnTo>
                    <a:pt x="21495" y="1000"/>
                  </a:lnTo>
                  <a:lnTo>
                    <a:pt x="21418" y="787"/>
                  </a:lnTo>
                  <a:lnTo>
                    <a:pt x="21323" y="594"/>
                  </a:lnTo>
                  <a:lnTo>
                    <a:pt x="21212" y="424"/>
                  </a:lnTo>
                  <a:lnTo>
                    <a:pt x="21086" y="278"/>
                  </a:lnTo>
                  <a:lnTo>
                    <a:pt x="20947" y="161"/>
                  </a:lnTo>
                  <a:lnTo>
                    <a:pt x="20797" y="73"/>
                  </a:lnTo>
                  <a:lnTo>
                    <a:pt x="20638" y="19"/>
                  </a:lnTo>
                  <a:lnTo>
                    <a:pt x="204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97" name="object 29" descr="object 29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858430" y="6392504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8" name="object 30" descr="object 30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015493" y="6549568"/>
              <a:ext cx="732962" cy="732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9" name="object 32" descr="object 32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3057195" y="5900373"/>
              <a:ext cx="6209236" cy="413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0" name="object 33"/>
            <p:cNvSpPr/>
            <p:nvPr/>
          </p:nvSpPr>
          <p:spPr>
            <a:xfrm>
              <a:off x="13161903" y="5973669"/>
              <a:ext cx="5999818" cy="392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69" y="0"/>
                  </a:moveTo>
                  <a:lnTo>
                    <a:pt x="1131" y="0"/>
                  </a:lnTo>
                  <a:lnTo>
                    <a:pt x="964" y="19"/>
                  </a:lnTo>
                  <a:lnTo>
                    <a:pt x="804" y="73"/>
                  </a:lnTo>
                  <a:lnTo>
                    <a:pt x="654" y="161"/>
                  </a:lnTo>
                  <a:lnTo>
                    <a:pt x="515" y="278"/>
                  </a:lnTo>
                  <a:lnTo>
                    <a:pt x="389" y="424"/>
                  </a:lnTo>
                  <a:lnTo>
                    <a:pt x="277" y="594"/>
                  </a:lnTo>
                  <a:lnTo>
                    <a:pt x="182" y="787"/>
                  </a:lnTo>
                  <a:lnTo>
                    <a:pt x="105" y="1000"/>
                  </a:lnTo>
                  <a:lnTo>
                    <a:pt x="48" y="1229"/>
                  </a:lnTo>
                  <a:lnTo>
                    <a:pt x="12" y="1473"/>
                  </a:lnTo>
                  <a:lnTo>
                    <a:pt x="0" y="1728"/>
                  </a:lnTo>
                  <a:lnTo>
                    <a:pt x="0" y="19872"/>
                  </a:lnTo>
                  <a:lnTo>
                    <a:pt x="12" y="20127"/>
                  </a:lnTo>
                  <a:lnTo>
                    <a:pt x="48" y="20371"/>
                  </a:lnTo>
                  <a:lnTo>
                    <a:pt x="105" y="20600"/>
                  </a:lnTo>
                  <a:lnTo>
                    <a:pt x="182" y="20813"/>
                  </a:lnTo>
                  <a:lnTo>
                    <a:pt x="277" y="21006"/>
                  </a:lnTo>
                  <a:lnTo>
                    <a:pt x="389" y="21176"/>
                  </a:lnTo>
                  <a:lnTo>
                    <a:pt x="515" y="21322"/>
                  </a:lnTo>
                  <a:lnTo>
                    <a:pt x="654" y="21439"/>
                  </a:lnTo>
                  <a:lnTo>
                    <a:pt x="804" y="21527"/>
                  </a:lnTo>
                  <a:lnTo>
                    <a:pt x="964" y="21581"/>
                  </a:lnTo>
                  <a:lnTo>
                    <a:pt x="1131" y="21600"/>
                  </a:lnTo>
                  <a:lnTo>
                    <a:pt x="20469" y="21600"/>
                  </a:lnTo>
                  <a:lnTo>
                    <a:pt x="20636" y="21581"/>
                  </a:lnTo>
                  <a:lnTo>
                    <a:pt x="20796" y="21527"/>
                  </a:lnTo>
                  <a:lnTo>
                    <a:pt x="20946" y="21439"/>
                  </a:lnTo>
                  <a:lnTo>
                    <a:pt x="21085" y="21322"/>
                  </a:lnTo>
                  <a:lnTo>
                    <a:pt x="21211" y="21176"/>
                  </a:lnTo>
                  <a:lnTo>
                    <a:pt x="21323" y="21006"/>
                  </a:lnTo>
                  <a:lnTo>
                    <a:pt x="21418" y="20813"/>
                  </a:lnTo>
                  <a:lnTo>
                    <a:pt x="21495" y="20600"/>
                  </a:lnTo>
                  <a:lnTo>
                    <a:pt x="21552" y="20371"/>
                  </a:lnTo>
                  <a:lnTo>
                    <a:pt x="21588" y="20127"/>
                  </a:lnTo>
                  <a:lnTo>
                    <a:pt x="21600" y="19872"/>
                  </a:lnTo>
                  <a:lnTo>
                    <a:pt x="21600" y="1728"/>
                  </a:lnTo>
                  <a:lnTo>
                    <a:pt x="21588" y="1473"/>
                  </a:lnTo>
                  <a:lnTo>
                    <a:pt x="21552" y="1229"/>
                  </a:lnTo>
                  <a:lnTo>
                    <a:pt x="21495" y="1000"/>
                  </a:lnTo>
                  <a:lnTo>
                    <a:pt x="21418" y="787"/>
                  </a:lnTo>
                  <a:lnTo>
                    <a:pt x="21323" y="594"/>
                  </a:lnTo>
                  <a:lnTo>
                    <a:pt x="21211" y="424"/>
                  </a:lnTo>
                  <a:lnTo>
                    <a:pt x="21085" y="278"/>
                  </a:lnTo>
                  <a:lnTo>
                    <a:pt x="20946" y="161"/>
                  </a:lnTo>
                  <a:lnTo>
                    <a:pt x="20796" y="73"/>
                  </a:lnTo>
                  <a:lnTo>
                    <a:pt x="20636" y="19"/>
                  </a:lnTo>
                  <a:lnTo>
                    <a:pt x="2046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01" name="object 34" descr="object 34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3392263" y="6392504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08" name="object 35"/>
            <p:cNvGrpSpPr/>
            <p:nvPr/>
          </p:nvGrpSpPr>
          <p:grpSpPr>
            <a:xfrm>
              <a:off x="13634049" y="6628099"/>
              <a:ext cx="563661" cy="575899"/>
              <a:chOff x="0" y="0"/>
              <a:chExt cx="563659" cy="575898"/>
            </a:xfrm>
          </p:grpSpPr>
          <p:sp>
            <p:nvSpPr>
              <p:cNvPr id="802" name="Shape"/>
              <p:cNvSpPr/>
              <p:nvPr/>
            </p:nvSpPr>
            <p:spPr>
              <a:xfrm>
                <a:off x="150452" y="459135"/>
                <a:ext cx="262611" cy="116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945" y="1528"/>
                    </a:lnTo>
                    <a:lnTo>
                      <a:pt x="1925" y="2913"/>
                    </a:lnTo>
                    <a:lnTo>
                      <a:pt x="2943" y="4154"/>
                    </a:lnTo>
                    <a:lnTo>
                      <a:pt x="4003" y="5247"/>
                    </a:lnTo>
                    <a:lnTo>
                      <a:pt x="4891" y="19363"/>
                    </a:lnTo>
                    <a:lnTo>
                      <a:pt x="4985" y="20615"/>
                    </a:lnTo>
                    <a:lnTo>
                      <a:pt x="5471" y="21600"/>
                    </a:lnTo>
                    <a:lnTo>
                      <a:pt x="16129" y="21600"/>
                    </a:lnTo>
                    <a:lnTo>
                      <a:pt x="16614" y="20615"/>
                    </a:lnTo>
                    <a:lnTo>
                      <a:pt x="16709" y="19363"/>
                    </a:lnTo>
                    <a:lnTo>
                      <a:pt x="17597" y="5247"/>
                    </a:lnTo>
                    <a:lnTo>
                      <a:pt x="18664" y="4150"/>
                    </a:lnTo>
                    <a:lnTo>
                      <a:pt x="19690" y="2903"/>
                    </a:lnTo>
                    <a:lnTo>
                      <a:pt x="20670" y="151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0" y="85376"/>
                <a:ext cx="556239" cy="405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807" y="0"/>
                    </a:moveTo>
                    <a:lnTo>
                      <a:pt x="2516" y="130"/>
                    </a:lnTo>
                    <a:lnTo>
                      <a:pt x="2050" y="1236"/>
                    </a:lnTo>
                    <a:lnTo>
                      <a:pt x="140" y="5778"/>
                    </a:lnTo>
                    <a:lnTo>
                      <a:pt x="0" y="6108"/>
                    </a:lnTo>
                    <a:lnTo>
                      <a:pt x="61" y="6522"/>
                    </a:lnTo>
                    <a:lnTo>
                      <a:pt x="274" y="6760"/>
                    </a:lnTo>
                    <a:lnTo>
                      <a:pt x="2633" y="9300"/>
                    </a:lnTo>
                    <a:lnTo>
                      <a:pt x="2602" y="9670"/>
                    </a:lnTo>
                    <a:lnTo>
                      <a:pt x="2577" y="10042"/>
                    </a:lnTo>
                    <a:lnTo>
                      <a:pt x="2561" y="10418"/>
                    </a:lnTo>
                    <a:lnTo>
                      <a:pt x="2555" y="10796"/>
                    </a:lnTo>
                    <a:lnTo>
                      <a:pt x="2561" y="11175"/>
                    </a:lnTo>
                    <a:lnTo>
                      <a:pt x="2577" y="11550"/>
                    </a:lnTo>
                    <a:lnTo>
                      <a:pt x="2602" y="11923"/>
                    </a:lnTo>
                    <a:lnTo>
                      <a:pt x="2633" y="12292"/>
                    </a:lnTo>
                    <a:lnTo>
                      <a:pt x="61" y="15062"/>
                    </a:lnTo>
                    <a:lnTo>
                      <a:pt x="2376" y="21132"/>
                    </a:lnTo>
                    <a:lnTo>
                      <a:pt x="2807" y="21600"/>
                    </a:lnTo>
                    <a:lnTo>
                      <a:pt x="3684" y="21115"/>
                    </a:lnTo>
                    <a:lnTo>
                      <a:pt x="5842" y="19920"/>
                    </a:lnTo>
                    <a:lnTo>
                      <a:pt x="20016" y="19920"/>
                    </a:lnTo>
                    <a:lnTo>
                      <a:pt x="21594" y="16167"/>
                    </a:lnTo>
                    <a:lnTo>
                      <a:pt x="10941" y="16167"/>
                    </a:lnTo>
                    <a:lnTo>
                      <a:pt x="9417" y="15746"/>
                    </a:lnTo>
                    <a:lnTo>
                      <a:pt x="8173" y="14595"/>
                    </a:lnTo>
                    <a:lnTo>
                      <a:pt x="7335" y="12888"/>
                    </a:lnTo>
                    <a:lnTo>
                      <a:pt x="7028" y="10796"/>
                    </a:lnTo>
                    <a:lnTo>
                      <a:pt x="7335" y="8704"/>
                    </a:lnTo>
                    <a:lnTo>
                      <a:pt x="8173" y="6997"/>
                    </a:lnTo>
                    <a:lnTo>
                      <a:pt x="9417" y="5847"/>
                    </a:lnTo>
                    <a:lnTo>
                      <a:pt x="10941" y="5425"/>
                    </a:lnTo>
                    <a:lnTo>
                      <a:pt x="21600" y="5425"/>
                    </a:lnTo>
                    <a:lnTo>
                      <a:pt x="20022" y="1673"/>
                    </a:lnTo>
                    <a:lnTo>
                      <a:pt x="5842" y="1673"/>
                    </a:lnTo>
                    <a:lnTo>
                      <a:pt x="3058" y="130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281757" y="187167"/>
                <a:ext cx="281904" cy="201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031" y="0"/>
                    </a:moveTo>
                    <a:lnTo>
                      <a:pt x="0" y="0"/>
                    </a:lnTo>
                    <a:lnTo>
                      <a:pt x="3008" y="848"/>
                    </a:lnTo>
                    <a:lnTo>
                      <a:pt x="5462" y="3161"/>
                    </a:lnTo>
                    <a:lnTo>
                      <a:pt x="7116" y="6593"/>
                    </a:lnTo>
                    <a:lnTo>
                      <a:pt x="7722" y="10800"/>
                    </a:lnTo>
                    <a:lnTo>
                      <a:pt x="7116" y="15006"/>
                    </a:lnTo>
                    <a:lnTo>
                      <a:pt x="5462" y="18439"/>
                    </a:lnTo>
                    <a:lnTo>
                      <a:pt x="3008" y="20752"/>
                    </a:lnTo>
                    <a:lnTo>
                      <a:pt x="0" y="21600"/>
                    </a:lnTo>
                    <a:lnTo>
                      <a:pt x="21020" y="21600"/>
                    </a:lnTo>
                    <a:lnTo>
                      <a:pt x="21589" y="20227"/>
                    </a:lnTo>
                    <a:lnTo>
                      <a:pt x="21468" y="19394"/>
                    </a:lnTo>
                    <a:lnTo>
                      <a:pt x="21048" y="18915"/>
                    </a:lnTo>
                    <a:lnTo>
                      <a:pt x="16393" y="13809"/>
                    </a:lnTo>
                    <a:lnTo>
                      <a:pt x="16454" y="13065"/>
                    </a:lnTo>
                    <a:lnTo>
                      <a:pt x="16503" y="12316"/>
                    </a:lnTo>
                    <a:lnTo>
                      <a:pt x="16536" y="11561"/>
                    </a:lnTo>
                    <a:lnTo>
                      <a:pt x="16548" y="10800"/>
                    </a:lnTo>
                    <a:lnTo>
                      <a:pt x="16536" y="10039"/>
                    </a:lnTo>
                    <a:lnTo>
                      <a:pt x="16503" y="9284"/>
                    </a:lnTo>
                    <a:lnTo>
                      <a:pt x="16454" y="8535"/>
                    </a:lnTo>
                    <a:lnTo>
                      <a:pt x="16393" y="7791"/>
                    </a:lnTo>
                    <a:lnTo>
                      <a:pt x="21479" y="2222"/>
                    </a:lnTo>
                    <a:lnTo>
                      <a:pt x="21600" y="1388"/>
                    </a:lnTo>
                    <a:lnTo>
                      <a:pt x="21324" y="710"/>
                    </a:lnTo>
                    <a:lnTo>
                      <a:pt x="21031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150452" y="0"/>
                <a:ext cx="262756" cy="116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20" y="0"/>
                    </a:moveTo>
                    <a:lnTo>
                      <a:pt x="5468" y="0"/>
                    </a:lnTo>
                    <a:lnTo>
                      <a:pt x="4983" y="985"/>
                    </a:lnTo>
                    <a:lnTo>
                      <a:pt x="4888" y="2237"/>
                    </a:lnTo>
                    <a:lnTo>
                      <a:pt x="4000" y="16353"/>
                    </a:lnTo>
                    <a:lnTo>
                      <a:pt x="2935" y="17450"/>
                    </a:lnTo>
                    <a:lnTo>
                      <a:pt x="1909" y="18697"/>
                    </a:lnTo>
                    <a:lnTo>
                      <a:pt x="929" y="20083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656" y="20072"/>
                    </a:lnTo>
                    <a:lnTo>
                      <a:pt x="19676" y="18687"/>
                    </a:lnTo>
                    <a:lnTo>
                      <a:pt x="18659" y="17446"/>
                    </a:lnTo>
                    <a:lnTo>
                      <a:pt x="17600" y="16353"/>
                    </a:lnTo>
                    <a:lnTo>
                      <a:pt x="16712" y="2237"/>
                    </a:lnTo>
                    <a:lnTo>
                      <a:pt x="16605" y="985"/>
                    </a:lnTo>
                    <a:lnTo>
                      <a:pt x="1612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413206" y="85232"/>
                <a:ext cx="102395" cy="31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92" y="0"/>
                    </a:moveTo>
                    <a:lnTo>
                      <a:pt x="11725" y="623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18830" y="6017"/>
                    </a:lnTo>
                    <a:lnTo>
                      <a:pt x="18071" y="1776"/>
                    </a:lnTo>
                    <a:lnTo>
                      <a:pt x="1649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413062" y="459135"/>
                <a:ext cx="102395" cy="31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5125" y="19916"/>
                    </a:lnTo>
                    <a:lnTo>
                      <a:pt x="16492" y="21600"/>
                    </a:lnTo>
                    <a:lnTo>
                      <a:pt x="18071" y="19916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object 2"/>
          <p:cNvGrpSpPr/>
          <p:nvPr/>
        </p:nvGrpSpPr>
        <p:grpSpPr>
          <a:xfrm>
            <a:off x="418834" y="136091"/>
            <a:ext cx="19685267" cy="10533741"/>
            <a:chOff x="0" y="0"/>
            <a:chExt cx="19685265" cy="10533739"/>
          </a:xfrm>
        </p:grpSpPr>
        <p:pic>
          <p:nvPicPr>
            <p:cNvPr id="811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10370" y="479287"/>
              <a:ext cx="724789" cy="83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10427" y="286480"/>
              <a:ext cx="1363073" cy="109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object 5" descr="object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10204" y="87221"/>
              <a:ext cx="1173052" cy="1225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4" name="object 6"/>
            <p:cNvSpPr/>
            <p:nvPr/>
          </p:nvSpPr>
          <p:spPr>
            <a:xfrm>
              <a:off x="104709" y="0"/>
              <a:ext cx="553391" cy="64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" y="0"/>
                  </a:moveTo>
                  <a:lnTo>
                    <a:pt x="0" y="126"/>
                  </a:lnTo>
                  <a:lnTo>
                    <a:pt x="0" y="1884"/>
                  </a:lnTo>
                  <a:lnTo>
                    <a:pt x="130" y="283"/>
                  </a:lnTo>
                  <a:lnTo>
                    <a:pt x="130" y="177"/>
                  </a:lnTo>
                  <a:lnTo>
                    <a:pt x="207" y="124"/>
                  </a:lnTo>
                  <a:lnTo>
                    <a:pt x="21016" y="488"/>
                  </a:lnTo>
                  <a:lnTo>
                    <a:pt x="21092" y="546"/>
                  </a:lnTo>
                  <a:lnTo>
                    <a:pt x="21170" y="13165"/>
                  </a:lnTo>
                  <a:lnTo>
                    <a:pt x="18844" y="14409"/>
                  </a:lnTo>
                  <a:lnTo>
                    <a:pt x="18844" y="16954"/>
                  </a:lnTo>
                  <a:lnTo>
                    <a:pt x="18472" y="16954"/>
                  </a:lnTo>
                  <a:lnTo>
                    <a:pt x="18472" y="10920"/>
                  </a:lnTo>
                  <a:lnTo>
                    <a:pt x="13183" y="8101"/>
                  </a:lnTo>
                  <a:lnTo>
                    <a:pt x="13183" y="16954"/>
                  </a:lnTo>
                  <a:lnTo>
                    <a:pt x="12795" y="16954"/>
                  </a:lnTo>
                  <a:lnTo>
                    <a:pt x="12795" y="7517"/>
                  </a:lnTo>
                  <a:lnTo>
                    <a:pt x="15716" y="9083"/>
                  </a:lnTo>
                  <a:lnTo>
                    <a:pt x="15716" y="2010"/>
                  </a:lnTo>
                  <a:lnTo>
                    <a:pt x="6703" y="6851"/>
                  </a:lnTo>
                  <a:lnTo>
                    <a:pt x="6703" y="16954"/>
                  </a:lnTo>
                  <a:lnTo>
                    <a:pt x="6342" y="16954"/>
                  </a:lnTo>
                  <a:lnTo>
                    <a:pt x="6293" y="6679"/>
                  </a:lnTo>
                  <a:lnTo>
                    <a:pt x="7672" y="5936"/>
                  </a:lnTo>
                  <a:lnTo>
                    <a:pt x="3203" y="3517"/>
                  </a:lnTo>
                  <a:lnTo>
                    <a:pt x="3203" y="16954"/>
                  </a:lnTo>
                  <a:lnTo>
                    <a:pt x="2756" y="16954"/>
                  </a:lnTo>
                  <a:lnTo>
                    <a:pt x="2756" y="13775"/>
                  </a:lnTo>
                  <a:lnTo>
                    <a:pt x="0" y="12307"/>
                  </a:lnTo>
                  <a:lnTo>
                    <a:pt x="0" y="17334"/>
                  </a:lnTo>
                  <a:lnTo>
                    <a:pt x="262" y="18543"/>
                  </a:lnTo>
                  <a:lnTo>
                    <a:pt x="1042" y="19490"/>
                  </a:lnTo>
                  <a:lnTo>
                    <a:pt x="2331" y="20108"/>
                  </a:lnTo>
                  <a:lnTo>
                    <a:pt x="4118" y="20329"/>
                  </a:lnTo>
                  <a:lnTo>
                    <a:pt x="6646" y="20329"/>
                  </a:lnTo>
                  <a:lnTo>
                    <a:pt x="7975" y="20425"/>
                  </a:lnTo>
                  <a:lnTo>
                    <a:pt x="9082" y="20691"/>
                  </a:lnTo>
                  <a:lnTo>
                    <a:pt x="9997" y="21093"/>
                  </a:lnTo>
                  <a:lnTo>
                    <a:pt x="10753" y="21600"/>
                  </a:lnTo>
                  <a:lnTo>
                    <a:pt x="11508" y="21093"/>
                  </a:lnTo>
                  <a:lnTo>
                    <a:pt x="12421" y="20691"/>
                  </a:lnTo>
                  <a:lnTo>
                    <a:pt x="13527" y="20425"/>
                  </a:lnTo>
                  <a:lnTo>
                    <a:pt x="14861" y="20329"/>
                  </a:lnTo>
                  <a:lnTo>
                    <a:pt x="17389" y="20329"/>
                  </a:lnTo>
                  <a:lnTo>
                    <a:pt x="19191" y="20108"/>
                  </a:lnTo>
                  <a:lnTo>
                    <a:pt x="20511" y="19490"/>
                  </a:lnTo>
                  <a:lnTo>
                    <a:pt x="21323" y="18543"/>
                  </a:lnTo>
                  <a:lnTo>
                    <a:pt x="21600" y="17334"/>
                  </a:lnTo>
                  <a:lnTo>
                    <a:pt x="21600" y="131"/>
                  </a:lnTo>
                  <a:lnTo>
                    <a:pt x="21436" y="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21" name="object 8"/>
            <p:cNvGrpSpPr/>
            <p:nvPr/>
          </p:nvGrpSpPr>
          <p:grpSpPr>
            <a:xfrm>
              <a:off x="18217711" y="72697"/>
              <a:ext cx="935254" cy="524801"/>
              <a:chOff x="0" y="0"/>
              <a:chExt cx="935253" cy="524799"/>
            </a:xfrm>
          </p:grpSpPr>
          <p:sp>
            <p:nvSpPr>
              <p:cNvPr id="815" name="Shape"/>
              <p:cNvSpPr/>
              <p:nvPr/>
            </p:nvSpPr>
            <p:spPr>
              <a:xfrm>
                <a:off x="0" y="0"/>
                <a:ext cx="355956" cy="52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21" y="0"/>
                    </a:moveTo>
                    <a:lnTo>
                      <a:pt x="9262" y="317"/>
                    </a:lnTo>
                    <a:lnTo>
                      <a:pt x="6182" y="1267"/>
                    </a:lnTo>
                    <a:lnTo>
                      <a:pt x="3625" y="2821"/>
                    </a:lnTo>
                    <a:lnTo>
                      <a:pt x="1646" y="4947"/>
                    </a:lnTo>
                    <a:lnTo>
                      <a:pt x="411" y="7617"/>
                    </a:lnTo>
                    <a:lnTo>
                      <a:pt x="0" y="10800"/>
                    </a:lnTo>
                    <a:lnTo>
                      <a:pt x="103" y="12455"/>
                    </a:lnTo>
                    <a:lnTo>
                      <a:pt x="926" y="15382"/>
                    </a:lnTo>
                    <a:lnTo>
                      <a:pt x="2563" y="17788"/>
                    </a:lnTo>
                    <a:lnTo>
                      <a:pt x="4831" y="19628"/>
                    </a:lnTo>
                    <a:lnTo>
                      <a:pt x="7675" y="20887"/>
                    </a:lnTo>
                    <a:lnTo>
                      <a:pt x="10944" y="21521"/>
                    </a:lnTo>
                    <a:lnTo>
                      <a:pt x="12721" y="21600"/>
                    </a:lnTo>
                    <a:lnTo>
                      <a:pt x="14477" y="21521"/>
                    </a:lnTo>
                    <a:lnTo>
                      <a:pt x="17724" y="20887"/>
                    </a:lnTo>
                    <a:lnTo>
                      <a:pt x="20582" y="19628"/>
                    </a:lnTo>
                    <a:lnTo>
                      <a:pt x="21600" y="18915"/>
                    </a:lnTo>
                    <a:lnTo>
                      <a:pt x="12721" y="18915"/>
                    </a:lnTo>
                    <a:lnTo>
                      <a:pt x="11534" y="18859"/>
                    </a:lnTo>
                    <a:lnTo>
                      <a:pt x="8406" y="18010"/>
                    </a:lnTo>
                    <a:lnTo>
                      <a:pt x="6738" y="16879"/>
                    </a:lnTo>
                    <a:lnTo>
                      <a:pt x="5471" y="15295"/>
                    </a:lnTo>
                    <a:lnTo>
                      <a:pt x="4703" y="13266"/>
                    </a:lnTo>
                    <a:lnTo>
                      <a:pt x="4448" y="10800"/>
                    </a:lnTo>
                    <a:lnTo>
                      <a:pt x="4512" y="9512"/>
                    </a:lnTo>
                    <a:lnTo>
                      <a:pt x="5023" y="7265"/>
                    </a:lnTo>
                    <a:lnTo>
                      <a:pt x="6054" y="5457"/>
                    </a:lnTo>
                    <a:lnTo>
                      <a:pt x="7522" y="4099"/>
                    </a:lnTo>
                    <a:lnTo>
                      <a:pt x="10419" y="2911"/>
                    </a:lnTo>
                    <a:lnTo>
                      <a:pt x="12721" y="2685"/>
                    </a:lnTo>
                    <a:lnTo>
                      <a:pt x="21600" y="2685"/>
                    </a:lnTo>
                    <a:lnTo>
                      <a:pt x="20582" y="1972"/>
                    </a:lnTo>
                    <a:lnTo>
                      <a:pt x="19214" y="1267"/>
                    </a:lnTo>
                    <a:lnTo>
                      <a:pt x="17724" y="713"/>
                    </a:lnTo>
                    <a:lnTo>
                      <a:pt x="16145" y="317"/>
                    </a:lnTo>
                    <a:lnTo>
                      <a:pt x="14477" y="79"/>
                    </a:lnTo>
                    <a:lnTo>
                      <a:pt x="1272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09627" y="65232"/>
                <a:ext cx="208895" cy="394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31" y="0"/>
                    </a:moveTo>
                    <a:lnTo>
                      <a:pt x="0" y="0"/>
                    </a:lnTo>
                    <a:lnTo>
                      <a:pt x="2018" y="75"/>
                    </a:lnTo>
                    <a:lnTo>
                      <a:pt x="3903" y="301"/>
                    </a:lnTo>
                    <a:lnTo>
                      <a:pt x="8777" y="1882"/>
                    </a:lnTo>
                    <a:lnTo>
                      <a:pt x="11240" y="3689"/>
                    </a:lnTo>
                    <a:lnTo>
                      <a:pt x="12998" y="6095"/>
                    </a:lnTo>
                    <a:lnTo>
                      <a:pt x="13907" y="9086"/>
                    </a:lnTo>
                    <a:lnTo>
                      <a:pt x="14021" y="10800"/>
                    </a:lnTo>
                    <a:lnTo>
                      <a:pt x="13907" y="12514"/>
                    </a:lnTo>
                    <a:lnTo>
                      <a:pt x="12998" y="15505"/>
                    </a:lnTo>
                    <a:lnTo>
                      <a:pt x="11240" y="17911"/>
                    </a:lnTo>
                    <a:lnTo>
                      <a:pt x="8777" y="19718"/>
                    </a:lnTo>
                    <a:lnTo>
                      <a:pt x="3903" y="21299"/>
                    </a:lnTo>
                    <a:lnTo>
                      <a:pt x="0" y="21600"/>
                    </a:lnTo>
                    <a:lnTo>
                      <a:pt x="15131" y="21600"/>
                    </a:lnTo>
                    <a:lnTo>
                      <a:pt x="18796" y="18589"/>
                    </a:lnTo>
                    <a:lnTo>
                      <a:pt x="20899" y="15036"/>
                    </a:lnTo>
                    <a:lnTo>
                      <a:pt x="21600" y="10800"/>
                    </a:lnTo>
                    <a:lnTo>
                      <a:pt x="21425" y="8597"/>
                    </a:lnTo>
                    <a:lnTo>
                      <a:pt x="20023" y="4702"/>
                    </a:lnTo>
                    <a:lnTo>
                      <a:pt x="17261" y="1501"/>
                    </a:lnTo>
                    <a:lnTo>
                      <a:pt x="15461" y="181"/>
                    </a:lnTo>
                    <a:lnTo>
                      <a:pt x="1513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766672" y="218421"/>
                <a:ext cx="71098" cy="300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668" y="0"/>
                    </a:lnTo>
                    <a:lnTo>
                      <a:pt x="668" y="8008"/>
                    </a:lnTo>
                    <a:lnTo>
                      <a:pt x="0" y="12539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481550" y="5862"/>
                <a:ext cx="341561" cy="387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594" y="0"/>
                    </a:lnTo>
                    <a:lnTo>
                      <a:pt x="0" y="18736"/>
                    </a:lnTo>
                    <a:lnTo>
                      <a:pt x="0" y="21600"/>
                    </a:lnTo>
                    <a:lnTo>
                      <a:pt x="18031" y="21600"/>
                    </a:lnTo>
                    <a:lnTo>
                      <a:pt x="18144" y="18736"/>
                    </a:lnTo>
                    <a:lnTo>
                      <a:pt x="5145" y="18736"/>
                    </a:lnTo>
                    <a:lnTo>
                      <a:pt x="2781" y="18082"/>
                    </a:lnTo>
                    <a:lnTo>
                      <a:pt x="5720" y="1808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9" name="Rectangle"/>
              <p:cNvSpPr/>
              <p:nvPr/>
            </p:nvSpPr>
            <p:spPr>
              <a:xfrm>
                <a:off x="837769" y="329831"/>
                <a:ext cx="97485" cy="63036"/>
              </a:xfrm>
              <a:prstGeom prst="rect">
                <a:avLst/>
              </a:pr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525528" y="329345"/>
                <a:ext cx="24334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25" y="0"/>
                    </a:moveTo>
                    <a:lnTo>
                      <a:pt x="0" y="0"/>
                    </a:lnTo>
                    <a:lnTo>
                      <a:pt x="3318" y="21600"/>
                    </a:lnTo>
                    <a:lnTo>
                      <a:pt x="4125" y="0"/>
                    </a:lnTo>
                    <a:close/>
                    <a:moveTo>
                      <a:pt x="21600" y="0"/>
                    </a:moveTo>
                    <a:lnTo>
                      <a:pt x="4125" y="0"/>
                    </a:lnTo>
                    <a:lnTo>
                      <a:pt x="3318" y="21600"/>
                    </a:lnTo>
                    <a:lnTo>
                      <a:pt x="2156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22" name="object 9"/>
            <p:cNvSpPr/>
            <p:nvPr/>
          </p:nvSpPr>
          <p:spPr>
            <a:xfrm>
              <a:off x="104708" y="773761"/>
              <a:ext cx="19057013" cy="12701"/>
            </a:xfrm>
            <a:prstGeom prst="rect">
              <a:avLst/>
            </a:prstGeom>
            <a:solidFill>
              <a:srgbClr val="C4D1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23" name="object 10" descr="object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1267006"/>
              <a:ext cx="11580800" cy="2094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object 11" descr="object 11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04709" y="1340302"/>
              <a:ext cx="11371382" cy="18847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5" name="object 12" descr="object 1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471" y="3685781"/>
              <a:ext cx="11570329" cy="2094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6" name="object 13"/>
            <p:cNvSpPr/>
            <p:nvPr/>
          </p:nvSpPr>
          <p:spPr>
            <a:xfrm>
              <a:off x="115179" y="3759077"/>
              <a:ext cx="11360911" cy="1884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03" y="0"/>
                  </a:moveTo>
                  <a:lnTo>
                    <a:pt x="597" y="0"/>
                  </a:lnTo>
                  <a:lnTo>
                    <a:pt x="509" y="39"/>
                  </a:lnTo>
                  <a:lnTo>
                    <a:pt x="425" y="152"/>
                  </a:lnTo>
                  <a:lnTo>
                    <a:pt x="345" y="335"/>
                  </a:lnTo>
                  <a:lnTo>
                    <a:pt x="272" y="580"/>
                  </a:lnTo>
                  <a:lnTo>
                    <a:pt x="205" y="883"/>
                  </a:lnTo>
                  <a:lnTo>
                    <a:pt x="146" y="1238"/>
                  </a:lnTo>
                  <a:lnTo>
                    <a:pt x="96" y="1640"/>
                  </a:lnTo>
                  <a:lnTo>
                    <a:pt x="56" y="2082"/>
                  </a:lnTo>
                  <a:lnTo>
                    <a:pt x="25" y="2560"/>
                  </a:lnTo>
                  <a:lnTo>
                    <a:pt x="6" y="3068"/>
                  </a:lnTo>
                  <a:lnTo>
                    <a:pt x="0" y="3600"/>
                  </a:lnTo>
                  <a:lnTo>
                    <a:pt x="0" y="18000"/>
                  </a:lnTo>
                  <a:lnTo>
                    <a:pt x="6" y="18532"/>
                  </a:lnTo>
                  <a:lnTo>
                    <a:pt x="25" y="19040"/>
                  </a:lnTo>
                  <a:lnTo>
                    <a:pt x="56" y="19518"/>
                  </a:lnTo>
                  <a:lnTo>
                    <a:pt x="96" y="19960"/>
                  </a:lnTo>
                  <a:lnTo>
                    <a:pt x="146" y="20362"/>
                  </a:lnTo>
                  <a:lnTo>
                    <a:pt x="205" y="20717"/>
                  </a:lnTo>
                  <a:lnTo>
                    <a:pt x="272" y="21020"/>
                  </a:lnTo>
                  <a:lnTo>
                    <a:pt x="345" y="21265"/>
                  </a:lnTo>
                  <a:lnTo>
                    <a:pt x="425" y="21448"/>
                  </a:lnTo>
                  <a:lnTo>
                    <a:pt x="509" y="21561"/>
                  </a:lnTo>
                  <a:lnTo>
                    <a:pt x="597" y="21600"/>
                  </a:lnTo>
                  <a:lnTo>
                    <a:pt x="21003" y="21600"/>
                  </a:lnTo>
                  <a:lnTo>
                    <a:pt x="21091" y="21561"/>
                  </a:lnTo>
                  <a:lnTo>
                    <a:pt x="21175" y="21448"/>
                  </a:lnTo>
                  <a:lnTo>
                    <a:pt x="21255" y="21265"/>
                  </a:lnTo>
                  <a:lnTo>
                    <a:pt x="21328" y="21020"/>
                  </a:lnTo>
                  <a:lnTo>
                    <a:pt x="21395" y="20717"/>
                  </a:lnTo>
                  <a:lnTo>
                    <a:pt x="21454" y="20362"/>
                  </a:lnTo>
                  <a:lnTo>
                    <a:pt x="21504" y="19960"/>
                  </a:lnTo>
                  <a:lnTo>
                    <a:pt x="21544" y="19518"/>
                  </a:lnTo>
                  <a:lnTo>
                    <a:pt x="21575" y="19040"/>
                  </a:lnTo>
                  <a:lnTo>
                    <a:pt x="21594" y="18532"/>
                  </a:lnTo>
                  <a:lnTo>
                    <a:pt x="21600" y="18000"/>
                  </a:lnTo>
                  <a:lnTo>
                    <a:pt x="21600" y="3600"/>
                  </a:lnTo>
                  <a:lnTo>
                    <a:pt x="21594" y="3068"/>
                  </a:lnTo>
                  <a:lnTo>
                    <a:pt x="21575" y="2560"/>
                  </a:lnTo>
                  <a:lnTo>
                    <a:pt x="21544" y="2082"/>
                  </a:lnTo>
                  <a:lnTo>
                    <a:pt x="21504" y="1640"/>
                  </a:lnTo>
                  <a:lnTo>
                    <a:pt x="21454" y="1238"/>
                  </a:lnTo>
                  <a:lnTo>
                    <a:pt x="21395" y="883"/>
                  </a:lnTo>
                  <a:lnTo>
                    <a:pt x="21328" y="580"/>
                  </a:lnTo>
                  <a:lnTo>
                    <a:pt x="21255" y="335"/>
                  </a:lnTo>
                  <a:lnTo>
                    <a:pt x="21175" y="152"/>
                  </a:lnTo>
                  <a:lnTo>
                    <a:pt x="21091" y="39"/>
                  </a:lnTo>
                  <a:lnTo>
                    <a:pt x="2100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27" name="object 14" descr="object 1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5539" y="4177912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object 15"/>
            <p:cNvGrpSpPr/>
            <p:nvPr/>
          </p:nvGrpSpPr>
          <p:grpSpPr>
            <a:xfrm>
              <a:off x="572408" y="4404782"/>
              <a:ext cx="623446" cy="591593"/>
              <a:chOff x="0" y="0"/>
              <a:chExt cx="623445" cy="591592"/>
            </a:xfrm>
          </p:grpSpPr>
          <p:sp>
            <p:nvSpPr>
              <p:cNvPr id="828" name="Shape"/>
              <p:cNvSpPr/>
              <p:nvPr/>
            </p:nvSpPr>
            <p:spPr>
              <a:xfrm>
                <a:off x="340107" y="207080"/>
                <a:ext cx="276660" cy="384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308" y="0"/>
                    </a:moveTo>
                    <a:lnTo>
                      <a:pt x="9737" y="904"/>
                    </a:lnTo>
                    <a:lnTo>
                      <a:pt x="7033" y="2926"/>
                    </a:lnTo>
                    <a:lnTo>
                      <a:pt x="5959" y="6173"/>
                    </a:lnTo>
                    <a:lnTo>
                      <a:pt x="6407" y="7779"/>
                    </a:lnTo>
                    <a:lnTo>
                      <a:pt x="7461" y="9239"/>
                    </a:lnTo>
                    <a:lnTo>
                      <a:pt x="350" y="18100"/>
                    </a:lnTo>
                    <a:lnTo>
                      <a:pt x="266" y="18232"/>
                    </a:lnTo>
                    <a:lnTo>
                      <a:pt x="199" y="18366"/>
                    </a:lnTo>
                    <a:lnTo>
                      <a:pt x="0" y="19197"/>
                    </a:lnTo>
                    <a:lnTo>
                      <a:pt x="201" y="20012"/>
                    </a:lnTo>
                    <a:lnTo>
                      <a:pt x="773" y="20736"/>
                    </a:lnTo>
                    <a:lnTo>
                      <a:pt x="1689" y="21292"/>
                    </a:lnTo>
                    <a:lnTo>
                      <a:pt x="2961" y="21600"/>
                    </a:lnTo>
                    <a:lnTo>
                      <a:pt x="4253" y="21535"/>
                    </a:lnTo>
                    <a:lnTo>
                      <a:pt x="5417" y="21127"/>
                    </a:lnTo>
                    <a:lnTo>
                      <a:pt x="6304" y="20403"/>
                    </a:lnTo>
                    <a:lnTo>
                      <a:pt x="13325" y="11653"/>
                    </a:lnTo>
                    <a:lnTo>
                      <a:pt x="15592" y="11570"/>
                    </a:lnTo>
                    <a:lnTo>
                      <a:pt x="17731" y="11042"/>
                    </a:lnTo>
                    <a:lnTo>
                      <a:pt x="19604" y="10096"/>
                    </a:lnTo>
                    <a:lnTo>
                      <a:pt x="21075" y="8759"/>
                    </a:lnTo>
                    <a:lnTo>
                      <a:pt x="21600" y="7772"/>
                    </a:lnTo>
                    <a:lnTo>
                      <a:pt x="13720" y="7772"/>
                    </a:lnTo>
                    <a:lnTo>
                      <a:pt x="12703" y="7526"/>
                    </a:lnTo>
                    <a:lnTo>
                      <a:pt x="11898" y="7016"/>
                    </a:lnTo>
                    <a:lnTo>
                      <a:pt x="11443" y="6346"/>
                    </a:lnTo>
                    <a:lnTo>
                      <a:pt x="11371" y="5602"/>
                    </a:lnTo>
                    <a:lnTo>
                      <a:pt x="11713" y="4870"/>
                    </a:lnTo>
                    <a:lnTo>
                      <a:pt x="15536" y="106"/>
                    </a:lnTo>
                    <a:lnTo>
                      <a:pt x="15294" y="74"/>
                    </a:lnTo>
                    <a:lnTo>
                      <a:pt x="15050" y="49"/>
                    </a:lnTo>
                    <a:lnTo>
                      <a:pt x="1430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0" y="29667"/>
                <a:ext cx="534016" cy="504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00" y="0"/>
                    </a:moveTo>
                    <a:lnTo>
                      <a:pt x="1200" y="0"/>
                    </a:lnTo>
                    <a:lnTo>
                      <a:pt x="1200" y="64"/>
                    </a:lnTo>
                    <a:lnTo>
                      <a:pt x="699" y="718"/>
                    </a:lnTo>
                    <a:lnTo>
                      <a:pt x="322" y="1467"/>
                    </a:lnTo>
                    <a:lnTo>
                      <a:pt x="83" y="2292"/>
                    </a:lnTo>
                    <a:lnTo>
                      <a:pt x="0" y="3176"/>
                    </a:lnTo>
                    <a:lnTo>
                      <a:pt x="0" y="17153"/>
                    </a:lnTo>
                    <a:lnTo>
                      <a:pt x="330" y="18884"/>
                    </a:lnTo>
                    <a:lnTo>
                      <a:pt x="1230" y="20297"/>
                    </a:lnTo>
                    <a:lnTo>
                      <a:pt x="2565" y="21251"/>
                    </a:lnTo>
                    <a:lnTo>
                      <a:pt x="4200" y="21600"/>
                    </a:lnTo>
                    <a:lnTo>
                      <a:pt x="12616" y="21600"/>
                    </a:lnTo>
                    <a:lnTo>
                      <a:pt x="12678" y="21279"/>
                    </a:lnTo>
                    <a:lnTo>
                      <a:pt x="12789" y="20964"/>
                    </a:lnTo>
                    <a:lnTo>
                      <a:pt x="13828" y="19059"/>
                    </a:lnTo>
                    <a:lnTo>
                      <a:pt x="4200" y="19059"/>
                    </a:lnTo>
                    <a:lnTo>
                      <a:pt x="3499" y="18909"/>
                    </a:lnTo>
                    <a:lnTo>
                      <a:pt x="2927" y="18501"/>
                    </a:lnTo>
                    <a:lnTo>
                      <a:pt x="2541" y="17895"/>
                    </a:lnTo>
                    <a:lnTo>
                      <a:pt x="2400" y="17153"/>
                    </a:lnTo>
                    <a:lnTo>
                      <a:pt x="2400" y="5082"/>
                    </a:lnTo>
                    <a:lnTo>
                      <a:pt x="21600" y="5082"/>
                    </a:lnTo>
                    <a:lnTo>
                      <a:pt x="21600" y="3176"/>
                    </a:lnTo>
                    <a:lnTo>
                      <a:pt x="21517" y="2292"/>
                    </a:lnTo>
                    <a:lnTo>
                      <a:pt x="21278" y="1467"/>
                    </a:lnTo>
                    <a:lnTo>
                      <a:pt x="20901" y="718"/>
                    </a:lnTo>
                    <a:lnTo>
                      <a:pt x="20400" y="64"/>
                    </a:lnTo>
                    <a:lnTo>
                      <a:pt x="204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515832" y="243585"/>
                <a:ext cx="107614" cy="10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703" y="0"/>
                    </a:moveTo>
                    <a:lnTo>
                      <a:pt x="6876" y="17985"/>
                    </a:lnTo>
                    <a:lnTo>
                      <a:pt x="5050" y="20170"/>
                    </a:lnTo>
                    <a:lnTo>
                      <a:pt x="2657" y="21404"/>
                    </a:lnTo>
                    <a:lnTo>
                      <a:pt x="0" y="21600"/>
                    </a:lnTo>
                    <a:lnTo>
                      <a:pt x="20259" y="21600"/>
                    </a:lnTo>
                    <a:lnTo>
                      <a:pt x="21263" y="18834"/>
                    </a:lnTo>
                    <a:lnTo>
                      <a:pt x="21600" y="12134"/>
                    </a:lnTo>
                    <a:lnTo>
                      <a:pt x="20040" y="5698"/>
                    </a:lnTo>
                    <a:lnTo>
                      <a:pt x="1670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1166" y="0"/>
                <a:ext cx="471684" cy="29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272" y="0"/>
                    </a:moveTo>
                    <a:lnTo>
                      <a:pt x="3328" y="0"/>
                    </a:lnTo>
                    <a:lnTo>
                      <a:pt x="2382" y="1495"/>
                    </a:lnTo>
                    <a:lnTo>
                      <a:pt x="1500" y="5789"/>
                    </a:lnTo>
                    <a:lnTo>
                      <a:pt x="700" y="1258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900" y="12588"/>
                    </a:lnTo>
                    <a:lnTo>
                      <a:pt x="20100" y="5789"/>
                    </a:lnTo>
                    <a:lnTo>
                      <a:pt x="19218" y="1495"/>
                    </a:lnTo>
                    <a:lnTo>
                      <a:pt x="1827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118670" y="148337"/>
                <a:ext cx="415346" cy="26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836" y="4802"/>
                    </a:moveTo>
                    <a:lnTo>
                      <a:pt x="5396" y="4905"/>
                    </a:lnTo>
                    <a:lnTo>
                      <a:pt x="5004" y="5273"/>
                    </a:lnTo>
                    <a:lnTo>
                      <a:pt x="136" y="12215"/>
                    </a:lnTo>
                    <a:lnTo>
                      <a:pt x="0" y="12696"/>
                    </a:lnTo>
                    <a:lnTo>
                      <a:pt x="0" y="13706"/>
                    </a:lnTo>
                    <a:lnTo>
                      <a:pt x="136" y="14187"/>
                    </a:lnTo>
                    <a:lnTo>
                      <a:pt x="5004" y="21129"/>
                    </a:lnTo>
                    <a:lnTo>
                      <a:pt x="5397" y="21498"/>
                    </a:lnTo>
                    <a:lnTo>
                      <a:pt x="5836" y="21600"/>
                    </a:lnTo>
                    <a:lnTo>
                      <a:pt x="6267" y="21439"/>
                    </a:lnTo>
                    <a:lnTo>
                      <a:pt x="6639" y="21018"/>
                    </a:lnTo>
                    <a:lnTo>
                      <a:pt x="6876" y="20406"/>
                    </a:lnTo>
                    <a:lnTo>
                      <a:pt x="6942" y="19723"/>
                    </a:lnTo>
                    <a:lnTo>
                      <a:pt x="6838" y="19052"/>
                    </a:lnTo>
                    <a:lnTo>
                      <a:pt x="6568" y="18474"/>
                    </a:lnTo>
                    <a:lnTo>
                      <a:pt x="2870" y="13201"/>
                    </a:lnTo>
                    <a:lnTo>
                      <a:pt x="6568" y="7928"/>
                    </a:lnTo>
                    <a:lnTo>
                      <a:pt x="6838" y="7350"/>
                    </a:lnTo>
                    <a:lnTo>
                      <a:pt x="6942" y="6679"/>
                    </a:lnTo>
                    <a:lnTo>
                      <a:pt x="6876" y="5996"/>
                    </a:lnTo>
                    <a:lnTo>
                      <a:pt x="6639" y="5384"/>
                    </a:lnTo>
                    <a:lnTo>
                      <a:pt x="6267" y="4963"/>
                    </a:lnTo>
                    <a:lnTo>
                      <a:pt x="5836" y="4802"/>
                    </a:lnTo>
                    <a:close/>
                    <a:moveTo>
                      <a:pt x="21600" y="0"/>
                    </a:moveTo>
                    <a:lnTo>
                      <a:pt x="18514" y="0"/>
                    </a:lnTo>
                    <a:lnTo>
                      <a:pt x="18514" y="3011"/>
                    </a:lnTo>
                    <a:lnTo>
                      <a:pt x="19262" y="2662"/>
                    </a:lnTo>
                    <a:lnTo>
                      <a:pt x="20031" y="2446"/>
                    </a:lnTo>
                    <a:lnTo>
                      <a:pt x="20813" y="2365"/>
                    </a:lnTo>
                    <a:lnTo>
                      <a:pt x="21600" y="2365"/>
                    </a:lnTo>
                    <a:lnTo>
                      <a:pt x="21600" y="0"/>
                    </a:lnTo>
                    <a:close/>
                    <a:moveTo>
                      <a:pt x="21600" y="2365"/>
                    </a:moveTo>
                    <a:lnTo>
                      <a:pt x="20813" y="2365"/>
                    </a:lnTo>
                    <a:lnTo>
                      <a:pt x="21600" y="2423"/>
                    </a:lnTo>
                    <a:lnTo>
                      <a:pt x="21600" y="2365"/>
                    </a:lnTo>
                    <a:close/>
                    <a:moveTo>
                      <a:pt x="10364" y="4802"/>
                    </a:moveTo>
                    <a:lnTo>
                      <a:pt x="9933" y="4963"/>
                    </a:lnTo>
                    <a:lnTo>
                      <a:pt x="9561" y="5384"/>
                    </a:lnTo>
                    <a:lnTo>
                      <a:pt x="9324" y="5996"/>
                    </a:lnTo>
                    <a:lnTo>
                      <a:pt x="9258" y="6679"/>
                    </a:lnTo>
                    <a:lnTo>
                      <a:pt x="9362" y="7350"/>
                    </a:lnTo>
                    <a:lnTo>
                      <a:pt x="9632" y="7928"/>
                    </a:lnTo>
                    <a:lnTo>
                      <a:pt x="13330" y="13201"/>
                    </a:lnTo>
                    <a:lnTo>
                      <a:pt x="9632" y="18474"/>
                    </a:lnTo>
                    <a:lnTo>
                      <a:pt x="9362" y="19052"/>
                    </a:lnTo>
                    <a:lnTo>
                      <a:pt x="9258" y="19723"/>
                    </a:lnTo>
                    <a:lnTo>
                      <a:pt x="9324" y="20406"/>
                    </a:lnTo>
                    <a:lnTo>
                      <a:pt x="9561" y="21018"/>
                    </a:lnTo>
                    <a:lnTo>
                      <a:pt x="9933" y="21439"/>
                    </a:lnTo>
                    <a:lnTo>
                      <a:pt x="10364" y="21600"/>
                    </a:lnTo>
                    <a:lnTo>
                      <a:pt x="10803" y="21498"/>
                    </a:lnTo>
                    <a:lnTo>
                      <a:pt x="11196" y="21129"/>
                    </a:lnTo>
                    <a:lnTo>
                      <a:pt x="14312" y="16685"/>
                    </a:lnTo>
                    <a:lnTo>
                      <a:pt x="14033" y="14982"/>
                    </a:lnTo>
                    <a:lnTo>
                      <a:pt x="13933" y="13227"/>
                    </a:lnTo>
                    <a:lnTo>
                      <a:pt x="14020" y="11454"/>
                    </a:lnTo>
                    <a:lnTo>
                      <a:pt x="14300" y="9700"/>
                    </a:lnTo>
                    <a:lnTo>
                      <a:pt x="11196" y="5273"/>
                    </a:lnTo>
                    <a:lnTo>
                      <a:pt x="10803" y="4904"/>
                    </a:lnTo>
                    <a:lnTo>
                      <a:pt x="10364" y="4802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834" name="object 17" descr="object 1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471" y="6104555"/>
              <a:ext cx="11570329" cy="2094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5" name="object 18" descr="object 18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115179" y="6177851"/>
              <a:ext cx="11360912" cy="18847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6" name="object 19" descr="object 1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471" y="8439562"/>
              <a:ext cx="11570329" cy="2094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7" name="object 20" descr="object 20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115179" y="8512859"/>
              <a:ext cx="11360912" cy="18847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8" name="object 21" descr="object 2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45539" y="8889811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7" name="object 22"/>
            <p:cNvGrpSpPr/>
            <p:nvPr/>
          </p:nvGrpSpPr>
          <p:grpSpPr>
            <a:xfrm>
              <a:off x="565428" y="9109699"/>
              <a:ext cx="607313" cy="607312"/>
              <a:chOff x="0" y="0"/>
              <a:chExt cx="607312" cy="607311"/>
            </a:xfrm>
          </p:grpSpPr>
          <p:sp>
            <p:nvSpPr>
              <p:cNvPr id="839" name="Shape"/>
              <p:cNvSpPr/>
              <p:nvPr/>
            </p:nvSpPr>
            <p:spPr>
              <a:xfrm>
                <a:off x="183240" y="586369"/>
                <a:ext cx="240831" cy="2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79" y="0"/>
                    </a:moveTo>
                    <a:lnTo>
                      <a:pt x="421" y="0"/>
                    </a:lnTo>
                    <a:lnTo>
                      <a:pt x="0" y="4838"/>
                    </a:lnTo>
                    <a:lnTo>
                      <a:pt x="0" y="16762"/>
                    </a:lnTo>
                    <a:lnTo>
                      <a:pt x="421" y="21600"/>
                    </a:lnTo>
                    <a:lnTo>
                      <a:pt x="21179" y="21600"/>
                    </a:lnTo>
                    <a:lnTo>
                      <a:pt x="21600" y="16762"/>
                    </a:lnTo>
                    <a:lnTo>
                      <a:pt x="21600" y="4838"/>
                    </a:lnTo>
                    <a:lnTo>
                      <a:pt x="21179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211396" y="502602"/>
                <a:ext cx="184519" cy="83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412" y="0"/>
                    </a:moveTo>
                    <a:lnTo>
                      <a:pt x="4188" y="0"/>
                    </a:lnTo>
                    <a:lnTo>
                      <a:pt x="3893" y="5727"/>
                    </a:lnTo>
                    <a:lnTo>
                      <a:pt x="3198" y="11639"/>
                    </a:lnTo>
                    <a:lnTo>
                      <a:pt x="1952" y="17133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648" y="17132"/>
                    </a:lnTo>
                    <a:lnTo>
                      <a:pt x="18402" y="11638"/>
                    </a:lnTo>
                    <a:lnTo>
                      <a:pt x="17707" y="5726"/>
                    </a:lnTo>
                    <a:lnTo>
                      <a:pt x="1741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0" y="314126"/>
                <a:ext cx="607313" cy="188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78" y="0"/>
                    </a:moveTo>
                    <a:lnTo>
                      <a:pt x="167" y="0"/>
                    </a:lnTo>
                    <a:lnTo>
                      <a:pt x="0" y="538"/>
                    </a:lnTo>
                    <a:lnTo>
                      <a:pt x="0" y="18955"/>
                    </a:lnTo>
                    <a:lnTo>
                      <a:pt x="118" y="19871"/>
                    </a:lnTo>
                    <a:lnTo>
                      <a:pt x="537" y="21221"/>
                    </a:lnTo>
                    <a:lnTo>
                      <a:pt x="821" y="21600"/>
                    </a:lnTo>
                    <a:lnTo>
                      <a:pt x="20779" y="21600"/>
                    </a:lnTo>
                    <a:lnTo>
                      <a:pt x="21063" y="21221"/>
                    </a:lnTo>
                    <a:lnTo>
                      <a:pt x="21482" y="19871"/>
                    </a:lnTo>
                    <a:lnTo>
                      <a:pt x="21600" y="18955"/>
                    </a:lnTo>
                    <a:lnTo>
                      <a:pt x="21600" y="12000"/>
                    </a:lnTo>
                    <a:lnTo>
                      <a:pt x="745" y="12000"/>
                    </a:lnTo>
                    <a:lnTo>
                      <a:pt x="745" y="538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578673" y="146592"/>
                <a:ext cx="28640" cy="272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32" y="0"/>
                    </a:moveTo>
                    <a:lnTo>
                      <a:pt x="0" y="0"/>
                    </a:lnTo>
                    <a:lnTo>
                      <a:pt x="2014" y="87"/>
                    </a:lnTo>
                    <a:lnTo>
                      <a:pt x="4976" y="399"/>
                    </a:lnTo>
                    <a:lnTo>
                      <a:pt x="5805" y="611"/>
                    </a:lnTo>
                    <a:lnTo>
                      <a:pt x="5805" y="21600"/>
                    </a:lnTo>
                    <a:lnTo>
                      <a:pt x="21600" y="21600"/>
                    </a:lnTo>
                    <a:lnTo>
                      <a:pt x="21600" y="169"/>
                    </a:lnTo>
                    <a:lnTo>
                      <a:pt x="2093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73296" y="146591"/>
                <a:ext cx="471191" cy="25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18900"/>
                    </a:lnTo>
                    <a:lnTo>
                      <a:pt x="113" y="19951"/>
                    </a:lnTo>
                    <a:lnTo>
                      <a:pt x="422" y="20809"/>
                    </a:lnTo>
                    <a:lnTo>
                      <a:pt x="879" y="21388"/>
                    </a:lnTo>
                    <a:lnTo>
                      <a:pt x="1440" y="21600"/>
                    </a:lnTo>
                    <a:lnTo>
                      <a:pt x="20542" y="21600"/>
                    </a:lnTo>
                    <a:lnTo>
                      <a:pt x="20908" y="21316"/>
                    </a:lnTo>
                    <a:lnTo>
                      <a:pt x="21448" y="20303"/>
                    </a:lnTo>
                    <a:lnTo>
                      <a:pt x="21600" y="19616"/>
                    </a:lnTo>
                    <a:lnTo>
                      <a:pt x="21600" y="18117"/>
                    </a:lnTo>
                    <a:lnTo>
                      <a:pt x="9200" y="18117"/>
                    </a:lnTo>
                    <a:lnTo>
                      <a:pt x="8703" y="17769"/>
                    </a:lnTo>
                    <a:lnTo>
                      <a:pt x="8578" y="17249"/>
                    </a:lnTo>
                    <a:lnTo>
                      <a:pt x="8967" y="15300"/>
                    </a:lnTo>
                    <a:lnTo>
                      <a:pt x="8615" y="15300"/>
                    </a:lnTo>
                    <a:lnTo>
                      <a:pt x="8400" y="14897"/>
                    </a:lnTo>
                    <a:lnTo>
                      <a:pt x="8400" y="13903"/>
                    </a:lnTo>
                    <a:lnTo>
                      <a:pt x="8615" y="13500"/>
                    </a:lnTo>
                    <a:lnTo>
                      <a:pt x="9327" y="13500"/>
                    </a:lnTo>
                    <a:lnTo>
                      <a:pt x="10181" y="9233"/>
                    </a:lnTo>
                    <a:lnTo>
                      <a:pt x="10360" y="9000"/>
                    </a:lnTo>
                    <a:lnTo>
                      <a:pt x="21600" y="9000"/>
                    </a:lnTo>
                    <a:lnTo>
                      <a:pt x="21600" y="6388"/>
                    </a:lnTo>
                    <a:lnTo>
                      <a:pt x="3688" y="6388"/>
                    </a:lnTo>
                    <a:lnTo>
                      <a:pt x="2353" y="3885"/>
                    </a:lnTo>
                    <a:lnTo>
                      <a:pt x="2353" y="3315"/>
                    </a:lnTo>
                    <a:lnTo>
                      <a:pt x="2728" y="2613"/>
                    </a:lnTo>
                    <a:lnTo>
                      <a:pt x="4648" y="2613"/>
                    </a:lnTo>
                    <a:lnTo>
                      <a:pt x="5592" y="842"/>
                    </a:lnTo>
                    <a:lnTo>
                      <a:pt x="21600" y="84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0" y="125649"/>
                <a:ext cx="606428" cy="167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10" y="0"/>
                    </a:moveTo>
                    <a:lnTo>
                      <a:pt x="822" y="0"/>
                    </a:lnTo>
                    <a:lnTo>
                      <a:pt x="537" y="427"/>
                    </a:lnTo>
                    <a:lnTo>
                      <a:pt x="118" y="1945"/>
                    </a:lnTo>
                    <a:lnTo>
                      <a:pt x="0" y="2975"/>
                    </a:lnTo>
                    <a:lnTo>
                      <a:pt x="0" y="20995"/>
                    </a:lnTo>
                    <a:lnTo>
                      <a:pt x="167" y="21600"/>
                    </a:lnTo>
                    <a:lnTo>
                      <a:pt x="579" y="21600"/>
                    </a:lnTo>
                    <a:lnTo>
                      <a:pt x="746" y="20995"/>
                    </a:lnTo>
                    <a:lnTo>
                      <a:pt x="746" y="3692"/>
                    </a:lnTo>
                    <a:lnTo>
                      <a:pt x="785" y="3348"/>
                    </a:lnTo>
                    <a:lnTo>
                      <a:pt x="925" y="2842"/>
                    </a:lnTo>
                    <a:lnTo>
                      <a:pt x="1020" y="2700"/>
                    </a:lnTo>
                    <a:lnTo>
                      <a:pt x="21600" y="2700"/>
                    </a:lnTo>
                    <a:lnTo>
                      <a:pt x="21514" y="1945"/>
                    </a:lnTo>
                    <a:lnTo>
                      <a:pt x="21094" y="427"/>
                    </a:lnTo>
                    <a:lnTo>
                      <a:pt x="2081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73296" y="0"/>
                <a:ext cx="471191" cy="125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60" y="0"/>
                    </a:moveTo>
                    <a:lnTo>
                      <a:pt x="1440" y="0"/>
                    </a:lnTo>
                    <a:lnTo>
                      <a:pt x="879" y="424"/>
                    </a:lnTo>
                    <a:lnTo>
                      <a:pt x="422" y="1581"/>
                    </a:lnTo>
                    <a:lnTo>
                      <a:pt x="113" y="3298"/>
                    </a:lnTo>
                    <a:lnTo>
                      <a:pt x="0" y="54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976"/>
                    </a:lnTo>
                    <a:lnTo>
                      <a:pt x="3688" y="19976"/>
                    </a:lnTo>
                    <a:lnTo>
                      <a:pt x="2353" y="14971"/>
                    </a:lnTo>
                    <a:lnTo>
                      <a:pt x="2353" y="13829"/>
                    </a:lnTo>
                    <a:lnTo>
                      <a:pt x="2728" y="12425"/>
                    </a:lnTo>
                    <a:lnTo>
                      <a:pt x="4648" y="12425"/>
                    </a:lnTo>
                    <a:lnTo>
                      <a:pt x="5592" y="8885"/>
                    </a:lnTo>
                    <a:lnTo>
                      <a:pt x="21600" y="8885"/>
                    </a:lnTo>
                    <a:lnTo>
                      <a:pt x="21600" y="5400"/>
                    </a:lnTo>
                    <a:lnTo>
                      <a:pt x="21487" y="3298"/>
                    </a:lnTo>
                    <a:lnTo>
                      <a:pt x="21178" y="1581"/>
                    </a:lnTo>
                    <a:lnTo>
                      <a:pt x="20721" y="424"/>
                    </a:lnTo>
                    <a:lnTo>
                      <a:pt x="2016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139440" y="51683"/>
                <a:ext cx="405047" cy="305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757" y="16952"/>
                    </a:moveTo>
                    <a:lnTo>
                      <a:pt x="8516" y="17804"/>
                    </a:lnTo>
                    <a:lnTo>
                      <a:pt x="8998" y="17804"/>
                    </a:lnTo>
                    <a:lnTo>
                      <a:pt x="8757" y="16952"/>
                    </a:lnTo>
                    <a:close/>
                    <a:moveTo>
                      <a:pt x="9417" y="19284"/>
                    </a:moveTo>
                    <a:lnTo>
                      <a:pt x="8097" y="19284"/>
                    </a:lnTo>
                    <a:lnTo>
                      <a:pt x="7497" y="21406"/>
                    </a:lnTo>
                    <a:lnTo>
                      <a:pt x="7175" y="21600"/>
                    </a:lnTo>
                    <a:lnTo>
                      <a:pt x="10340" y="21600"/>
                    </a:lnTo>
                    <a:lnTo>
                      <a:pt x="10017" y="21406"/>
                    </a:lnTo>
                    <a:lnTo>
                      <a:pt x="9417" y="19284"/>
                    </a:lnTo>
                    <a:close/>
                    <a:moveTo>
                      <a:pt x="21600" y="7399"/>
                    </a:moveTo>
                    <a:lnTo>
                      <a:pt x="3331" y="7399"/>
                    </a:lnTo>
                    <a:lnTo>
                      <a:pt x="3767" y="7977"/>
                    </a:lnTo>
                    <a:lnTo>
                      <a:pt x="3767" y="8445"/>
                    </a:lnTo>
                    <a:lnTo>
                      <a:pt x="1117" y="11958"/>
                    </a:lnTo>
                    <a:lnTo>
                      <a:pt x="21600" y="11958"/>
                    </a:lnTo>
                    <a:lnTo>
                      <a:pt x="21600" y="11885"/>
                    </a:lnTo>
                    <a:lnTo>
                      <a:pt x="5657" y="11885"/>
                    </a:lnTo>
                    <a:lnTo>
                      <a:pt x="5407" y="11554"/>
                    </a:lnTo>
                    <a:lnTo>
                      <a:pt x="5407" y="10737"/>
                    </a:lnTo>
                    <a:lnTo>
                      <a:pt x="5657" y="10406"/>
                    </a:lnTo>
                    <a:lnTo>
                      <a:pt x="21600" y="10406"/>
                    </a:lnTo>
                    <a:lnTo>
                      <a:pt x="21600" y="8926"/>
                    </a:lnTo>
                    <a:lnTo>
                      <a:pt x="5657" y="8926"/>
                    </a:lnTo>
                    <a:lnTo>
                      <a:pt x="5407" y="8594"/>
                    </a:lnTo>
                    <a:lnTo>
                      <a:pt x="5407" y="7778"/>
                    </a:lnTo>
                    <a:lnTo>
                      <a:pt x="5657" y="7446"/>
                    </a:lnTo>
                    <a:lnTo>
                      <a:pt x="21600" y="7446"/>
                    </a:lnTo>
                    <a:lnTo>
                      <a:pt x="21600" y="7399"/>
                    </a:lnTo>
                    <a:close/>
                    <a:moveTo>
                      <a:pt x="21600" y="10406"/>
                    </a:moveTo>
                    <a:lnTo>
                      <a:pt x="14091" y="10406"/>
                    </a:lnTo>
                    <a:lnTo>
                      <a:pt x="14341" y="10737"/>
                    </a:lnTo>
                    <a:lnTo>
                      <a:pt x="14341" y="11554"/>
                    </a:lnTo>
                    <a:lnTo>
                      <a:pt x="14091" y="11885"/>
                    </a:lnTo>
                    <a:lnTo>
                      <a:pt x="21600" y="11885"/>
                    </a:lnTo>
                    <a:lnTo>
                      <a:pt x="21600" y="10406"/>
                    </a:lnTo>
                    <a:close/>
                    <a:moveTo>
                      <a:pt x="1880" y="8854"/>
                    </a:moveTo>
                    <a:lnTo>
                      <a:pt x="0" y="8854"/>
                    </a:lnTo>
                    <a:lnTo>
                      <a:pt x="940" y="10099"/>
                    </a:lnTo>
                    <a:lnTo>
                      <a:pt x="1880" y="8854"/>
                    </a:lnTo>
                    <a:close/>
                    <a:moveTo>
                      <a:pt x="21600" y="7446"/>
                    </a:moveTo>
                    <a:lnTo>
                      <a:pt x="18000" y="7446"/>
                    </a:lnTo>
                    <a:lnTo>
                      <a:pt x="18250" y="7778"/>
                    </a:lnTo>
                    <a:lnTo>
                      <a:pt x="18250" y="8594"/>
                    </a:lnTo>
                    <a:lnTo>
                      <a:pt x="18000" y="8926"/>
                    </a:lnTo>
                    <a:lnTo>
                      <a:pt x="21600" y="8926"/>
                    </a:lnTo>
                    <a:lnTo>
                      <a:pt x="21600" y="7446"/>
                    </a:lnTo>
                    <a:close/>
                    <a:moveTo>
                      <a:pt x="21600" y="14105"/>
                    </a:moveTo>
                    <a:lnTo>
                      <a:pt x="8990" y="14105"/>
                    </a:lnTo>
                    <a:lnTo>
                      <a:pt x="9198" y="14297"/>
                    </a:lnTo>
                    <a:lnTo>
                      <a:pt x="10191" y="17804"/>
                    </a:lnTo>
                    <a:lnTo>
                      <a:pt x="11020" y="17804"/>
                    </a:lnTo>
                    <a:lnTo>
                      <a:pt x="11270" y="18136"/>
                    </a:lnTo>
                    <a:lnTo>
                      <a:pt x="11270" y="18953"/>
                    </a:lnTo>
                    <a:lnTo>
                      <a:pt x="11020" y="19284"/>
                    </a:lnTo>
                    <a:lnTo>
                      <a:pt x="10610" y="19284"/>
                    </a:lnTo>
                    <a:lnTo>
                      <a:pt x="11063" y="20887"/>
                    </a:lnTo>
                    <a:lnTo>
                      <a:pt x="10917" y="21314"/>
                    </a:lnTo>
                    <a:lnTo>
                      <a:pt x="10340" y="21600"/>
                    </a:lnTo>
                    <a:lnTo>
                      <a:pt x="21600" y="21600"/>
                    </a:lnTo>
                    <a:lnTo>
                      <a:pt x="21600" y="14105"/>
                    </a:lnTo>
                    <a:close/>
                    <a:moveTo>
                      <a:pt x="21600" y="0"/>
                    </a:moveTo>
                    <a:lnTo>
                      <a:pt x="3331" y="0"/>
                    </a:lnTo>
                    <a:lnTo>
                      <a:pt x="3767" y="578"/>
                    </a:lnTo>
                    <a:lnTo>
                      <a:pt x="3767" y="1046"/>
                    </a:lnTo>
                    <a:lnTo>
                      <a:pt x="1117" y="4559"/>
                    </a:lnTo>
                    <a:lnTo>
                      <a:pt x="21600" y="4559"/>
                    </a:lnTo>
                    <a:lnTo>
                      <a:pt x="21600" y="4487"/>
                    </a:lnTo>
                    <a:lnTo>
                      <a:pt x="5657" y="4487"/>
                    </a:lnTo>
                    <a:lnTo>
                      <a:pt x="5407" y="4155"/>
                    </a:lnTo>
                    <a:lnTo>
                      <a:pt x="5407" y="3338"/>
                    </a:lnTo>
                    <a:lnTo>
                      <a:pt x="5657" y="3007"/>
                    </a:lnTo>
                    <a:lnTo>
                      <a:pt x="21600" y="3007"/>
                    </a:lnTo>
                    <a:lnTo>
                      <a:pt x="21600" y="1527"/>
                    </a:lnTo>
                    <a:lnTo>
                      <a:pt x="5657" y="1527"/>
                    </a:lnTo>
                    <a:lnTo>
                      <a:pt x="5407" y="1196"/>
                    </a:lnTo>
                    <a:lnTo>
                      <a:pt x="5407" y="379"/>
                    </a:lnTo>
                    <a:lnTo>
                      <a:pt x="5657" y="47"/>
                    </a:lnTo>
                    <a:lnTo>
                      <a:pt x="21600" y="47"/>
                    </a:lnTo>
                    <a:lnTo>
                      <a:pt x="21600" y="0"/>
                    </a:lnTo>
                    <a:close/>
                    <a:moveTo>
                      <a:pt x="21600" y="3007"/>
                    </a:moveTo>
                    <a:lnTo>
                      <a:pt x="14091" y="3007"/>
                    </a:lnTo>
                    <a:lnTo>
                      <a:pt x="14341" y="3338"/>
                    </a:lnTo>
                    <a:lnTo>
                      <a:pt x="14341" y="4155"/>
                    </a:lnTo>
                    <a:lnTo>
                      <a:pt x="14091" y="4487"/>
                    </a:lnTo>
                    <a:lnTo>
                      <a:pt x="21600" y="4487"/>
                    </a:lnTo>
                    <a:lnTo>
                      <a:pt x="21600" y="3007"/>
                    </a:lnTo>
                    <a:close/>
                    <a:moveTo>
                      <a:pt x="1880" y="1455"/>
                    </a:moveTo>
                    <a:lnTo>
                      <a:pt x="0" y="1455"/>
                    </a:lnTo>
                    <a:lnTo>
                      <a:pt x="940" y="2701"/>
                    </a:lnTo>
                    <a:lnTo>
                      <a:pt x="1880" y="1455"/>
                    </a:lnTo>
                    <a:close/>
                    <a:moveTo>
                      <a:pt x="21600" y="47"/>
                    </a:moveTo>
                    <a:lnTo>
                      <a:pt x="18000" y="47"/>
                    </a:lnTo>
                    <a:lnTo>
                      <a:pt x="18250" y="379"/>
                    </a:lnTo>
                    <a:lnTo>
                      <a:pt x="18250" y="1196"/>
                    </a:lnTo>
                    <a:lnTo>
                      <a:pt x="18000" y="1527"/>
                    </a:lnTo>
                    <a:lnTo>
                      <a:pt x="21600" y="1527"/>
                    </a:lnTo>
                    <a:lnTo>
                      <a:pt x="21600" y="47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48" name="object 23"/>
            <p:cNvSpPr/>
            <p:nvPr/>
          </p:nvSpPr>
          <p:spPr>
            <a:xfrm>
              <a:off x="12555976" y="4937441"/>
              <a:ext cx="7129288" cy="527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42" y="0"/>
                  </a:moveTo>
                  <a:lnTo>
                    <a:pt x="15383" y="58"/>
                  </a:lnTo>
                  <a:lnTo>
                    <a:pt x="151" y="12045"/>
                  </a:lnTo>
                  <a:lnTo>
                    <a:pt x="50" y="12170"/>
                  </a:lnTo>
                  <a:lnTo>
                    <a:pt x="0" y="12330"/>
                  </a:lnTo>
                  <a:lnTo>
                    <a:pt x="0" y="12503"/>
                  </a:lnTo>
                  <a:lnTo>
                    <a:pt x="51" y="12663"/>
                  </a:lnTo>
                  <a:lnTo>
                    <a:pt x="152" y="12787"/>
                  </a:lnTo>
                  <a:lnTo>
                    <a:pt x="11350" y="21542"/>
                  </a:lnTo>
                  <a:lnTo>
                    <a:pt x="11510" y="21600"/>
                  </a:lnTo>
                  <a:lnTo>
                    <a:pt x="11591" y="21585"/>
                  </a:lnTo>
                  <a:lnTo>
                    <a:pt x="11669" y="21542"/>
                  </a:lnTo>
                  <a:lnTo>
                    <a:pt x="21600" y="13727"/>
                  </a:lnTo>
                  <a:lnTo>
                    <a:pt x="21600" y="4669"/>
                  </a:lnTo>
                  <a:lnTo>
                    <a:pt x="15701" y="58"/>
                  </a:lnTo>
                  <a:lnTo>
                    <a:pt x="15624" y="14"/>
                  </a:lnTo>
                  <a:lnTo>
                    <a:pt x="1554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9" name="object 24"/>
            <p:cNvSpPr/>
            <p:nvPr/>
          </p:nvSpPr>
          <p:spPr>
            <a:xfrm>
              <a:off x="15919164" y="4119780"/>
              <a:ext cx="651536" cy="306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51" y="2642"/>
                  </a:lnTo>
                  <a:lnTo>
                    <a:pt x="0" y="21600"/>
                  </a:lnTo>
                  <a:lnTo>
                    <a:pt x="21349" y="1895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9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0" name="object 25"/>
            <p:cNvSpPr/>
            <p:nvPr/>
          </p:nvSpPr>
          <p:spPr>
            <a:xfrm>
              <a:off x="15345367" y="3783774"/>
              <a:ext cx="1225330" cy="710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48" y="0"/>
                  </a:moveTo>
                  <a:lnTo>
                    <a:pt x="0" y="11379"/>
                  </a:lnTo>
                  <a:lnTo>
                    <a:pt x="10248" y="21600"/>
                  </a:lnTo>
                  <a:lnTo>
                    <a:pt x="21600" y="10214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1" name="object 26"/>
            <p:cNvSpPr/>
            <p:nvPr/>
          </p:nvSpPr>
          <p:spPr>
            <a:xfrm>
              <a:off x="15337569" y="4158131"/>
              <a:ext cx="589166" cy="302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6" y="0"/>
                  </a:moveTo>
                  <a:lnTo>
                    <a:pt x="0" y="19200"/>
                  </a:lnTo>
                  <a:lnTo>
                    <a:pt x="21322" y="21600"/>
                  </a:lnTo>
                  <a:lnTo>
                    <a:pt x="21600" y="240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object 27"/>
            <p:cNvSpPr/>
            <p:nvPr/>
          </p:nvSpPr>
          <p:spPr>
            <a:xfrm>
              <a:off x="16219766" y="369638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9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4F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53" name="object 28" descr="object 28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5929188" y="3703954"/>
              <a:ext cx="295808" cy="6483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4" name="object 29"/>
            <p:cNvSpPr/>
            <p:nvPr/>
          </p:nvSpPr>
          <p:spPr>
            <a:xfrm>
              <a:off x="15929188" y="3703954"/>
              <a:ext cx="295809" cy="64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98" y="5705"/>
                  </a:lnTo>
                  <a:lnTo>
                    <a:pt x="0" y="21600"/>
                  </a:lnTo>
                  <a:lnTo>
                    <a:pt x="21502" y="1589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9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5" name="object 30"/>
            <p:cNvSpPr/>
            <p:nvPr/>
          </p:nvSpPr>
          <p:spPr>
            <a:xfrm>
              <a:off x="15928520" y="3547880"/>
              <a:ext cx="296477" cy="32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40" y="0"/>
                  </a:moveTo>
                  <a:lnTo>
                    <a:pt x="65" y="1148"/>
                  </a:lnTo>
                  <a:lnTo>
                    <a:pt x="0" y="21512"/>
                  </a:lnTo>
                  <a:lnTo>
                    <a:pt x="146" y="21600"/>
                  </a:lnTo>
                  <a:lnTo>
                    <a:pt x="21600" y="10300"/>
                  </a:lnTo>
                  <a:lnTo>
                    <a:pt x="21600" y="10138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EBF4F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object 31"/>
            <p:cNvSpPr/>
            <p:nvPr/>
          </p:nvSpPr>
          <p:spPr>
            <a:xfrm>
              <a:off x="15922393" y="3873853"/>
              <a:ext cx="12701" cy="47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51" y="0"/>
                  </a:moveTo>
                  <a:lnTo>
                    <a:pt x="0" y="21600"/>
                  </a:lnTo>
                  <a:lnTo>
                    <a:pt x="13501" y="21550"/>
                  </a:lnTo>
                  <a:lnTo>
                    <a:pt x="21600" y="60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D4E8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object 32"/>
            <p:cNvSpPr/>
            <p:nvPr/>
          </p:nvSpPr>
          <p:spPr>
            <a:xfrm>
              <a:off x="15922393" y="3873853"/>
              <a:ext cx="12701" cy="47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51" y="0"/>
                  </a:moveTo>
                  <a:lnTo>
                    <a:pt x="0" y="21600"/>
                  </a:lnTo>
                  <a:lnTo>
                    <a:pt x="13501" y="21550"/>
                  </a:lnTo>
                  <a:lnTo>
                    <a:pt x="21600" y="60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E6E9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object 33"/>
            <p:cNvSpPr/>
            <p:nvPr/>
          </p:nvSpPr>
          <p:spPr>
            <a:xfrm>
              <a:off x="15662560" y="3547658"/>
              <a:ext cx="562437" cy="32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95" y="0"/>
                  </a:moveTo>
                  <a:lnTo>
                    <a:pt x="10248" y="1162"/>
                  </a:lnTo>
                  <a:lnTo>
                    <a:pt x="0" y="11381"/>
                  </a:lnTo>
                  <a:lnTo>
                    <a:pt x="10205" y="21526"/>
                  </a:lnTo>
                  <a:lnTo>
                    <a:pt x="10291" y="21600"/>
                  </a:lnTo>
                  <a:lnTo>
                    <a:pt x="21600" y="10307"/>
                  </a:lnTo>
                  <a:lnTo>
                    <a:pt x="21600" y="10146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9" name="object 34"/>
            <p:cNvSpPr/>
            <p:nvPr/>
          </p:nvSpPr>
          <p:spPr>
            <a:xfrm>
              <a:off x="15661223" y="3720455"/>
              <a:ext cx="267298" cy="632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" y="0"/>
                  </a:moveTo>
                  <a:lnTo>
                    <a:pt x="0" y="16358"/>
                  </a:lnTo>
                  <a:lnTo>
                    <a:pt x="21474" y="21600"/>
                  </a:lnTo>
                  <a:lnTo>
                    <a:pt x="21600" y="523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60" name="object 35" descr="object 35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007149" y="4516651"/>
              <a:ext cx="111374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1" name="object 36"/>
            <p:cNvSpPr/>
            <p:nvPr/>
          </p:nvSpPr>
          <p:spPr>
            <a:xfrm>
              <a:off x="16007149" y="4516651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62" name="object 37" descr="object 37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140799" y="4447758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3" name="object 38"/>
            <p:cNvSpPr/>
            <p:nvPr/>
          </p:nvSpPr>
          <p:spPr>
            <a:xfrm>
              <a:off x="16140799" y="4447758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64" name="object 39" descr="object 39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274445" y="4380870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5" name="object 40"/>
            <p:cNvSpPr/>
            <p:nvPr/>
          </p:nvSpPr>
          <p:spPr>
            <a:xfrm>
              <a:off x="16274445" y="4380870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66" name="object 41" descr="object 4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389160" y="4309299"/>
              <a:ext cx="133649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7" name="object 42"/>
            <p:cNvSpPr/>
            <p:nvPr/>
          </p:nvSpPr>
          <p:spPr>
            <a:xfrm>
              <a:off x="16389160" y="4309299"/>
              <a:ext cx="133650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68" name="object 43" descr="object 43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6140799" y="4628135"/>
              <a:ext cx="111374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9" name="object 44"/>
            <p:cNvSpPr/>
            <p:nvPr/>
          </p:nvSpPr>
          <p:spPr>
            <a:xfrm>
              <a:off x="16140799" y="4628135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73" name="object 45"/>
            <p:cNvGrpSpPr/>
            <p:nvPr/>
          </p:nvGrpSpPr>
          <p:grpSpPr>
            <a:xfrm>
              <a:off x="16007142" y="4487679"/>
              <a:ext cx="515659" cy="628981"/>
              <a:chOff x="0" y="0"/>
              <a:chExt cx="515658" cy="628980"/>
            </a:xfrm>
          </p:grpSpPr>
          <p:sp>
            <p:nvSpPr>
              <p:cNvPr id="870" name="Rectangle"/>
              <p:cNvSpPr/>
              <p:nvPr/>
            </p:nvSpPr>
            <p:spPr>
              <a:xfrm>
                <a:off x="0" y="428307"/>
                <a:ext cx="111380" cy="20067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7296" y="73571"/>
                <a:ext cx="111380" cy="22296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382016" y="0"/>
                <a:ext cx="133643" cy="20066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874" name="object 46" descr="object 46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140799" y="4849089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5" name="object 47"/>
            <p:cNvSpPr/>
            <p:nvPr/>
          </p:nvSpPr>
          <p:spPr>
            <a:xfrm>
              <a:off x="16140799" y="4849089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6" name="object 48"/>
            <p:cNvSpPr/>
            <p:nvPr/>
          </p:nvSpPr>
          <p:spPr>
            <a:xfrm>
              <a:off x="16274445" y="4761915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77" name="object 49" descr="object 49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389160" y="4688332"/>
              <a:ext cx="133649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8" name="object 50"/>
            <p:cNvSpPr/>
            <p:nvPr/>
          </p:nvSpPr>
          <p:spPr>
            <a:xfrm>
              <a:off x="16389160" y="4688332"/>
              <a:ext cx="133650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79" name="object 51" descr="object 5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007149" y="5116647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0" name="object 52"/>
            <p:cNvSpPr/>
            <p:nvPr/>
          </p:nvSpPr>
          <p:spPr>
            <a:xfrm>
              <a:off x="16007149" y="5116647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84" name="object 53"/>
            <p:cNvGrpSpPr/>
            <p:nvPr/>
          </p:nvGrpSpPr>
          <p:grpSpPr>
            <a:xfrm>
              <a:off x="16140797" y="4891234"/>
              <a:ext cx="382005" cy="359195"/>
              <a:chOff x="0" y="0"/>
              <a:chExt cx="382004" cy="359194"/>
            </a:xfrm>
          </p:grpSpPr>
          <p:sp>
            <p:nvSpPr>
              <p:cNvPr id="881" name="Rectangle"/>
              <p:cNvSpPr/>
              <p:nvPr/>
            </p:nvSpPr>
            <p:spPr>
              <a:xfrm>
                <a:off x="0" y="158534"/>
                <a:ext cx="111367" cy="20066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133642" y="91643"/>
                <a:ext cx="111380" cy="200673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3" name="Rectangle"/>
              <p:cNvSpPr/>
              <p:nvPr/>
            </p:nvSpPr>
            <p:spPr>
              <a:xfrm>
                <a:off x="248361" y="0"/>
                <a:ext cx="133644" cy="222962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885" name="object 54" descr="object 54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007149" y="5317314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6" name="object 55"/>
            <p:cNvSpPr/>
            <p:nvPr/>
          </p:nvSpPr>
          <p:spPr>
            <a:xfrm>
              <a:off x="16007149" y="5317314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87" name="object 56" descr="object 56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140799" y="5230137"/>
              <a:ext cx="111374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8" name="object 57"/>
            <p:cNvSpPr/>
            <p:nvPr/>
          </p:nvSpPr>
          <p:spPr>
            <a:xfrm>
              <a:off x="16140799" y="5230137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89" name="object 58" descr="object 58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274445" y="5183539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0" name="object 59"/>
            <p:cNvSpPr/>
            <p:nvPr/>
          </p:nvSpPr>
          <p:spPr>
            <a:xfrm>
              <a:off x="16274445" y="5183539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91" name="object 60" descr="object 60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389160" y="5091901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2" name="object 61"/>
            <p:cNvSpPr/>
            <p:nvPr/>
          </p:nvSpPr>
          <p:spPr>
            <a:xfrm>
              <a:off x="16389160" y="5091901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93" name="object 62" descr="object 62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007149" y="5696349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4" name="object 63"/>
            <p:cNvSpPr/>
            <p:nvPr/>
          </p:nvSpPr>
          <p:spPr>
            <a:xfrm>
              <a:off x="16007149" y="5696349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95" name="object 64" descr="object 64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140799" y="5609172"/>
              <a:ext cx="111374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6" name="object 65"/>
            <p:cNvSpPr/>
            <p:nvPr/>
          </p:nvSpPr>
          <p:spPr>
            <a:xfrm>
              <a:off x="16140799" y="5609172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97" name="object 66" descr="object 66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274445" y="5540275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8" name="object 67"/>
            <p:cNvSpPr/>
            <p:nvPr/>
          </p:nvSpPr>
          <p:spPr>
            <a:xfrm>
              <a:off x="16274445" y="5540275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99" name="object 68" descr="object 68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389160" y="5468707"/>
              <a:ext cx="133649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0" name="object 69"/>
            <p:cNvSpPr/>
            <p:nvPr/>
          </p:nvSpPr>
          <p:spPr>
            <a:xfrm>
              <a:off x="16389160" y="5468707"/>
              <a:ext cx="133650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01" name="object 70" descr="object 70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007149" y="5876729"/>
              <a:ext cx="111374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2" name="object 71"/>
            <p:cNvSpPr/>
            <p:nvPr/>
          </p:nvSpPr>
          <p:spPr>
            <a:xfrm>
              <a:off x="16007149" y="5876729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03" name="object 72" descr="object 72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140799" y="5807837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4" name="object 73"/>
            <p:cNvSpPr/>
            <p:nvPr/>
          </p:nvSpPr>
          <p:spPr>
            <a:xfrm>
              <a:off x="16140799" y="5807837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05" name="object 74" descr="object 74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274445" y="5740945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6" name="object 75"/>
            <p:cNvSpPr/>
            <p:nvPr/>
          </p:nvSpPr>
          <p:spPr>
            <a:xfrm>
              <a:off x="16274445" y="5740945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07" name="object 76" descr="object 76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389160" y="5649307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8" name="object 77"/>
            <p:cNvSpPr/>
            <p:nvPr/>
          </p:nvSpPr>
          <p:spPr>
            <a:xfrm>
              <a:off x="16389160" y="5649307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09" name="object 78" descr="object 78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007149" y="6077397"/>
              <a:ext cx="111374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0" name="object 79"/>
            <p:cNvSpPr/>
            <p:nvPr/>
          </p:nvSpPr>
          <p:spPr>
            <a:xfrm>
              <a:off x="16007149" y="6077397"/>
              <a:ext cx="111375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11" name="object 80" descr="object 80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140799" y="6008500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2" name="object 81"/>
            <p:cNvSpPr/>
            <p:nvPr/>
          </p:nvSpPr>
          <p:spPr>
            <a:xfrm>
              <a:off x="16140799" y="6008500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13" name="object 82" descr="object 82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274445" y="5941610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4" name="object 83"/>
            <p:cNvSpPr/>
            <p:nvPr/>
          </p:nvSpPr>
          <p:spPr>
            <a:xfrm>
              <a:off x="16274445" y="5941610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15" name="object 84" descr="object 84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6389160" y="5870039"/>
              <a:ext cx="133649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6" name="object 85"/>
            <p:cNvSpPr/>
            <p:nvPr/>
          </p:nvSpPr>
          <p:spPr>
            <a:xfrm>
              <a:off x="16389160" y="5870039"/>
              <a:ext cx="133650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17" name="object 86" descr="object 86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6007149" y="6278061"/>
              <a:ext cx="111374" cy="421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8" name="object 87" descr="object 87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6274445" y="6142279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9" name="object 88" descr="object 88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6140799" y="6209167"/>
              <a:ext cx="111374" cy="401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0" name="object 89" descr="object 89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6389160" y="6070706"/>
              <a:ext cx="133649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1" name="object 90" descr="object 90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6274445" y="6342942"/>
              <a:ext cx="111374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2" name="object 91" descr="object 91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6389160" y="6271376"/>
              <a:ext cx="133649" cy="200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3" name="object 92"/>
            <p:cNvSpPr/>
            <p:nvPr/>
          </p:nvSpPr>
          <p:spPr>
            <a:xfrm>
              <a:off x="15787521" y="4588892"/>
              <a:ext cx="83532" cy="14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55"/>
                  </a:lnTo>
                  <a:lnTo>
                    <a:pt x="21542" y="21600"/>
                  </a:lnTo>
                  <a:lnTo>
                    <a:pt x="21600" y="72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4" name="object 93"/>
            <p:cNvSpPr/>
            <p:nvPr/>
          </p:nvSpPr>
          <p:spPr>
            <a:xfrm>
              <a:off x="15658104" y="4515762"/>
              <a:ext cx="83532" cy="14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89"/>
                  </a:lnTo>
                  <a:lnTo>
                    <a:pt x="21542" y="21600"/>
                  </a:lnTo>
                  <a:lnTo>
                    <a:pt x="21600" y="72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33" name="object 94"/>
            <p:cNvGrpSpPr/>
            <p:nvPr/>
          </p:nvGrpSpPr>
          <p:grpSpPr>
            <a:xfrm>
              <a:off x="15386341" y="4368616"/>
              <a:ext cx="484709" cy="826072"/>
              <a:chOff x="0" y="0"/>
              <a:chExt cx="484708" cy="826071"/>
            </a:xfrm>
          </p:grpSpPr>
          <p:sp>
            <p:nvSpPr>
              <p:cNvPr id="925" name="Shape"/>
              <p:cNvSpPr/>
              <p:nvPr/>
            </p:nvSpPr>
            <p:spPr>
              <a:xfrm>
                <a:off x="0" y="230759"/>
                <a:ext cx="83757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5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485" y="21600"/>
                    </a:lnTo>
                    <a:lnTo>
                      <a:pt x="21600" y="7245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12" y="0"/>
                <a:ext cx="83758" cy="1442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4"/>
                    </a:moveTo>
                    <a:lnTo>
                      <a:pt x="56" y="0"/>
                    </a:lnTo>
                    <a:lnTo>
                      <a:pt x="0" y="14356"/>
                    </a:lnTo>
                    <a:lnTo>
                      <a:pt x="21485" y="21600"/>
                    </a:lnTo>
                    <a:lnTo>
                      <a:pt x="21600" y="724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135216" y="306120"/>
                <a:ext cx="83758" cy="144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89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135216" y="75361"/>
                <a:ext cx="83758" cy="144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89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71754" y="608685"/>
                <a:ext cx="83529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54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71754" y="377913"/>
                <a:ext cx="83529" cy="144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54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401180" y="681812"/>
                <a:ext cx="83529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55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401180" y="451053"/>
                <a:ext cx="83529" cy="1442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56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34" name="object 95"/>
            <p:cNvSpPr/>
            <p:nvPr/>
          </p:nvSpPr>
          <p:spPr>
            <a:xfrm>
              <a:off x="15521562" y="4905501"/>
              <a:ext cx="83755" cy="14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89"/>
                  </a:lnTo>
                  <a:lnTo>
                    <a:pt x="21542" y="21600"/>
                  </a:lnTo>
                  <a:lnTo>
                    <a:pt x="21600" y="72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5" name="object 96"/>
            <p:cNvSpPr/>
            <p:nvPr/>
          </p:nvSpPr>
          <p:spPr>
            <a:xfrm>
              <a:off x="15386353" y="4830139"/>
              <a:ext cx="83754" cy="14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67"/>
                  </a:lnTo>
                  <a:lnTo>
                    <a:pt x="21485" y="21600"/>
                  </a:lnTo>
                  <a:lnTo>
                    <a:pt x="21600" y="723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6" name="object 97"/>
            <p:cNvSpPr/>
            <p:nvPr/>
          </p:nvSpPr>
          <p:spPr>
            <a:xfrm>
              <a:off x="15787521" y="5281192"/>
              <a:ext cx="83532" cy="14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55"/>
                  </a:lnTo>
                  <a:lnTo>
                    <a:pt x="21542" y="21600"/>
                  </a:lnTo>
                  <a:lnTo>
                    <a:pt x="21600" y="72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45" name="object 98"/>
            <p:cNvGrpSpPr/>
            <p:nvPr/>
          </p:nvGrpSpPr>
          <p:grpSpPr>
            <a:xfrm>
              <a:off x="15386341" y="5060919"/>
              <a:ext cx="484709" cy="810464"/>
              <a:chOff x="0" y="0"/>
              <a:chExt cx="484708" cy="810463"/>
            </a:xfrm>
          </p:grpSpPr>
          <p:sp>
            <p:nvSpPr>
              <p:cNvPr id="937" name="Shape"/>
              <p:cNvSpPr/>
              <p:nvPr/>
            </p:nvSpPr>
            <p:spPr>
              <a:xfrm>
                <a:off x="0" y="230759"/>
                <a:ext cx="83757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5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485" y="21600"/>
                    </a:lnTo>
                    <a:lnTo>
                      <a:pt x="21600" y="7245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0" y="0"/>
                <a:ext cx="83757" cy="144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2"/>
                    </a:moveTo>
                    <a:lnTo>
                      <a:pt x="59" y="0"/>
                    </a:lnTo>
                    <a:lnTo>
                      <a:pt x="0" y="14366"/>
                    </a:lnTo>
                    <a:lnTo>
                      <a:pt x="21485" y="21600"/>
                    </a:lnTo>
                    <a:lnTo>
                      <a:pt x="21600" y="723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135216" y="306349"/>
                <a:ext cx="83758" cy="144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56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135216" y="75577"/>
                <a:ext cx="83758" cy="144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56" y="0"/>
                    </a:lnTo>
                    <a:lnTo>
                      <a:pt x="0" y="14378"/>
                    </a:lnTo>
                    <a:lnTo>
                      <a:pt x="21541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271754" y="378142"/>
                <a:ext cx="83529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54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271754" y="147369"/>
                <a:ext cx="83529" cy="144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59" y="0"/>
                    </a:lnTo>
                    <a:lnTo>
                      <a:pt x="0" y="14377"/>
                    </a:lnTo>
                    <a:lnTo>
                      <a:pt x="21544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401180" y="666203"/>
                <a:ext cx="83529" cy="144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55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401180" y="451269"/>
                <a:ext cx="83529" cy="144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56" y="0"/>
                    </a:lnTo>
                    <a:lnTo>
                      <a:pt x="0" y="14377"/>
                    </a:lnTo>
                    <a:lnTo>
                      <a:pt x="21541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48" name="object 99"/>
            <p:cNvGrpSpPr/>
            <p:nvPr/>
          </p:nvGrpSpPr>
          <p:grpSpPr>
            <a:xfrm>
              <a:off x="15521557" y="5582203"/>
              <a:ext cx="220067" cy="216053"/>
              <a:chOff x="0" y="0"/>
              <a:chExt cx="220066" cy="216052"/>
            </a:xfrm>
          </p:grpSpPr>
          <p:sp>
            <p:nvSpPr>
              <p:cNvPr id="946" name="Shape"/>
              <p:cNvSpPr/>
              <p:nvPr/>
            </p:nvSpPr>
            <p:spPr>
              <a:xfrm>
                <a:off x="0" y="0"/>
                <a:ext cx="83757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5" y="0"/>
                    </a:lnTo>
                    <a:lnTo>
                      <a:pt x="0" y="14355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9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136537" y="71793"/>
                <a:ext cx="83530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54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9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55" name="object 100"/>
            <p:cNvGrpSpPr/>
            <p:nvPr/>
          </p:nvGrpSpPr>
          <p:grpSpPr>
            <a:xfrm>
              <a:off x="15386341" y="5506841"/>
              <a:ext cx="484709" cy="826072"/>
              <a:chOff x="0" y="0"/>
              <a:chExt cx="484708" cy="826071"/>
            </a:xfrm>
          </p:grpSpPr>
          <p:sp>
            <p:nvSpPr>
              <p:cNvPr id="949" name="Shape"/>
              <p:cNvSpPr/>
              <p:nvPr/>
            </p:nvSpPr>
            <p:spPr>
              <a:xfrm>
                <a:off x="0" y="230759"/>
                <a:ext cx="83757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5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485" y="21600"/>
                    </a:lnTo>
                    <a:lnTo>
                      <a:pt x="21600" y="7245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0" y="0"/>
                <a:ext cx="83757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5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485" y="21600"/>
                    </a:lnTo>
                    <a:lnTo>
                      <a:pt x="21600" y="7245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35216" y="306349"/>
                <a:ext cx="83758" cy="144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56" y="0"/>
                    </a:lnTo>
                    <a:lnTo>
                      <a:pt x="0" y="14378"/>
                    </a:lnTo>
                    <a:lnTo>
                      <a:pt x="21541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271754" y="378142"/>
                <a:ext cx="83529" cy="144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59" y="0"/>
                    </a:lnTo>
                    <a:lnTo>
                      <a:pt x="0" y="14378"/>
                    </a:lnTo>
                    <a:lnTo>
                      <a:pt x="21544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401180" y="681824"/>
                <a:ext cx="83529" cy="144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4"/>
                    </a:moveTo>
                    <a:lnTo>
                      <a:pt x="56" y="0"/>
                    </a:lnTo>
                    <a:lnTo>
                      <a:pt x="0" y="14356"/>
                    </a:lnTo>
                    <a:lnTo>
                      <a:pt x="21541" y="21600"/>
                    </a:lnTo>
                    <a:lnTo>
                      <a:pt x="21600" y="724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401180" y="451053"/>
                <a:ext cx="83529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55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56" name="object 101"/>
            <p:cNvSpPr/>
            <p:nvPr/>
          </p:nvSpPr>
          <p:spPr>
            <a:xfrm>
              <a:off x="15658104" y="6115747"/>
              <a:ext cx="83532" cy="14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89"/>
                  </a:lnTo>
                  <a:lnTo>
                    <a:pt x="21542" y="21600"/>
                  </a:lnTo>
                  <a:lnTo>
                    <a:pt x="21600" y="72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61" name="object 102"/>
            <p:cNvGrpSpPr/>
            <p:nvPr/>
          </p:nvGrpSpPr>
          <p:grpSpPr>
            <a:xfrm>
              <a:off x="15386341" y="5968372"/>
              <a:ext cx="484709" cy="595543"/>
              <a:chOff x="0" y="0"/>
              <a:chExt cx="484708" cy="595542"/>
            </a:xfrm>
          </p:grpSpPr>
          <p:sp>
            <p:nvSpPr>
              <p:cNvPr id="957" name="Shape"/>
              <p:cNvSpPr/>
              <p:nvPr/>
            </p:nvSpPr>
            <p:spPr>
              <a:xfrm>
                <a:off x="0" y="0"/>
                <a:ext cx="83757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5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485" y="21600"/>
                    </a:lnTo>
                    <a:lnTo>
                      <a:pt x="21600" y="7245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135216" y="75577"/>
                <a:ext cx="83758" cy="144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3"/>
                    </a:moveTo>
                    <a:lnTo>
                      <a:pt x="56" y="0"/>
                    </a:lnTo>
                    <a:lnTo>
                      <a:pt x="0" y="14357"/>
                    </a:lnTo>
                    <a:lnTo>
                      <a:pt x="21541" y="21600"/>
                    </a:lnTo>
                    <a:lnTo>
                      <a:pt x="21600" y="721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59" name="Shape"/>
              <p:cNvSpPr/>
              <p:nvPr/>
            </p:nvSpPr>
            <p:spPr>
              <a:xfrm>
                <a:off x="271754" y="378142"/>
                <a:ext cx="83529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3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544" y="21600"/>
                    </a:lnTo>
                    <a:lnTo>
                      <a:pt x="21600" y="721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01180" y="451053"/>
                <a:ext cx="83529" cy="144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4"/>
                    </a:moveTo>
                    <a:lnTo>
                      <a:pt x="56" y="0"/>
                    </a:lnTo>
                    <a:lnTo>
                      <a:pt x="0" y="14366"/>
                    </a:lnTo>
                    <a:lnTo>
                      <a:pt x="21541" y="21600"/>
                    </a:lnTo>
                    <a:lnTo>
                      <a:pt x="21600" y="723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62" name="object 103"/>
            <p:cNvSpPr/>
            <p:nvPr/>
          </p:nvSpPr>
          <p:spPr>
            <a:xfrm>
              <a:off x="15521562" y="6274717"/>
              <a:ext cx="83755" cy="14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" y="0"/>
                  </a:moveTo>
                  <a:lnTo>
                    <a:pt x="0" y="14355"/>
                  </a:lnTo>
                  <a:lnTo>
                    <a:pt x="21542" y="21600"/>
                  </a:lnTo>
                  <a:lnTo>
                    <a:pt x="21600" y="72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D1D8EF">
                <a:alpha val="5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68" name="object 104"/>
            <p:cNvGrpSpPr/>
            <p:nvPr/>
          </p:nvGrpSpPr>
          <p:grpSpPr>
            <a:xfrm>
              <a:off x="15386341" y="6199143"/>
              <a:ext cx="484709" cy="595530"/>
              <a:chOff x="0" y="0"/>
              <a:chExt cx="484708" cy="595529"/>
            </a:xfrm>
          </p:grpSpPr>
          <p:sp>
            <p:nvSpPr>
              <p:cNvPr id="963" name="Shape"/>
              <p:cNvSpPr/>
              <p:nvPr/>
            </p:nvSpPr>
            <p:spPr>
              <a:xfrm>
                <a:off x="0" y="230987"/>
                <a:ext cx="83757" cy="144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59" y="0"/>
                    </a:lnTo>
                    <a:lnTo>
                      <a:pt x="0" y="14378"/>
                    </a:lnTo>
                    <a:lnTo>
                      <a:pt x="21485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0" y="0"/>
                <a:ext cx="83757" cy="1442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44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485" y="21600"/>
                    </a:lnTo>
                    <a:lnTo>
                      <a:pt x="21600" y="724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35216" y="306349"/>
                <a:ext cx="83758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6" y="0"/>
                    </a:lnTo>
                    <a:lnTo>
                      <a:pt x="0" y="14355"/>
                    </a:lnTo>
                    <a:lnTo>
                      <a:pt x="21541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271754" y="378142"/>
                <a:ext cx="83529" cy="14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9" y="0"/>
                    </a:lnTo>
                    <a:lnTo>
                      <a:pt x="0" y="14389"/>
                    </a:lnTo>
                    <a:lnTo>
                      <a:pt x="2154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401180" y="451053"/>
                <a:ext cx="83529" cy="144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4"/>
                    </a:moveTo>
                    <a:lnTo>
                      <a:pt x="56" y="0"/>
                    </a:lnTo>
                    <a:lnTo>
                      <a:pt x="0" y="14368"/>
                    </a:lnTo>
                    <a:lnTo>
                      <a:pt x="21541" y="21600"/>
                    </a:lnTo>
                    <a:lnTo>
                      <a:pt x="21600" y="723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69" name="object 105"/>
            <p:cNvSpPr/>
            <p:nvPr/>
          </p:nvSpPr>
          <p:spPr>
            <a:xfrm>
              <a:off x="18657606" y="5529358"/>
              <a:ext cx="21387" cy="32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107"/>
                  </a:moveTo>
                  <a:lnTo>
                    <a:pt x="20459" y="21066"/>
                  </a:lnTo>
                  <a:lnTo>
                    <a:pt x="20446" y="20911"/>
                  </a:lnTo>
                  <a:lnTo>
                    <a:pt x="20433" y="15935"/>
                  </a:lnTo>
                  <a:lnTo>
                    <a:pt x="20472" y="357"/>
                  </a:lnTo>
                  <a:lnTo>
                    <a:pt x="20433" y="418"/>
                  </a:lnTo>
                  <a:lnTo>
                    <a:pt x="20395" y="318"/>
                  </a:lnTo>
                  <a:lnTo>
                    <a:pt x="20099" y="266"/>
                  </a:lnTo>
                  <a:lnTo>
                    <a:pt x="19151" y="177"/>
                  </a:lnTo>
                  <a:lnTo>
                    <a:pt x="18522" y="142"/>
                  </a:lnTo>
                  <a:lnTo>
                    <a:pt x="17778" y="119"/>
                  </a:lnTo>
                  <a:lnTo>
                    <a:pt x="16392" y="119"/>
                  </a:lnTo>
                  <a:lnTo>
                    <a:pt x="16201" y="113"/>
                  </a:lnTo>
                  <a:lnTo>
                    <a:pt x="16201" y="75"/>
                  </a:lnTo>
                  <a:lnTo>
                    <a:pt x="15071" y="75"/>
                  </a:lnTo>
                  <a:lnTo>
                    <a:pt x="15071" y="45"/>
                  </a:lnTo>
                  <a:lnTo>
                    <a:pt x="13942" y="45"/>
                  </a:lnTo>
                  <a:lnTo>
                    <a:pt x="12391" y="28"/>
                  </a:lnTo>
                  <a:lnTo>
                    <a:pt x="10120" y="28"/>
                  </a:lnTo>
                  <a:lnTo>
                    <a:pt x="10120" y="0"/>
                  </a:lnTo>
                  <a:lnTo>
                    <a:pt x="9004" y="0"/>
                  </a:lnTo>
                  <a:lnTo>
                    <a:pt x="9004" y="14"/>
                  </a:lnTo>
                  <a:lnTo>
                    <a:pt x="5181" y="14"/>
                  </a:lnTo>
                  <a:lnTo>
                    <a:pt x="5181" y="45"/>
                  </a:lnTo>
                  <a:lnTo>
                    <a:pt x="4951" y="45"/>
                  </a:lnTo>
                  <a:lnTo>
                    <a:pt x="4951" y="75"/>
                  </a:lnTo>
                  <a:lnTo>
                    <a:pt x="3052" y="134"/>
                  </a:lnTo>
                  <a:lnTo>
                    <a:pt x="2257" y="134"/>
                  </a:lnTo>
                  <a:lnTo>
                    <a:pt x="2257" y="159"/>
                  </a:lnTo>
                  <a:lnTo>
                    <a:pt x="1539" y="197"/>
                  </a:lnTo>
                  <a:lnTo>
                    <a:pt x="435" y="296"/>
                  </a:lnTo>
                  <a:lnTo>
                    <a:pt x="89" y="355"/>
                  </a:lnTo>
                  <a:lnTo>
                    <a:pt x="0" y="416"/>
                  </a:lnTo>
                  <a:lnTo>
                    <a:pt x="345" y="14457"/>
                  </a:lnTo>
                  <a:lnTo>
                    <a:pt x="0" y="21256"/>
                  </a:lnTo>
                  <a:lnTo>
                    <a:pt x="89" y="21194"/>
                  </a:lnTo>
                  <a:lnTo>
                    <a:pt x="230" y="21170"/>
                  </a:lnTo>
                  <a:lnTo>
                    <a:pt x="230" y="21346"/>
                  </a:lnTo>
                  <a:lnTo>
                    <a:pt x="2744" y="21450"/>
                  </a:lnTo>
                  <a:lnTo>
                    <a:pt x="3027" y="21462"/>
                  </a:lnTo>
                  <a:lnTo>
                    <a:pt x="3822" y="21494"/>
                  </a:lnTo>
                  <a:lnTo>
                    <a:pt x="5169" y="21538"/>
                  </a:lnTo>
                  <a:lnTo>
                    <a:pt x="5169" y="21583"/>
                  </a:lnTo>
                  <a:lnTo>
                    <a:pt x="6529" y="21583"/>
                  </a:lnTo>
                  <a:lnTo>
                    <a:pt x="6529" y="21573"/>
                  </a:lnTo>
                  <a:lnTo>
                    <a:pt x="8388" y="21600"/>
                  </a:lnTo>
                  <a:lnTo>
                    <a:pt x="13212" y="21600"/>
                  </a:lnTo>
                  <a:lnTo>
                    <a:pt x="14340" y="21583"/>
                  </a:lnTo>
                  <a:lnTo>
                    <a:pt x="17329" y="21583"/>
                  </a:lnTo>
                  <a:lnTo>
                    <a:pt x="17329" y="21509"/>
                  </a:lnTo>
                  <a:lnTo>
                    <a:pt x="17778" y="21494"/>
                  </a:lnTo>
                  <a:lnTo>
                    <a:pt x="18496" y="21464"/>
                  </a:lnTo>
                  <a:lnTo>
                    <a:pt x="19124" y="21464"/>
                  </a:lnTo>
                  <a:lnTo>
                    <a:pt x="19124" y="21439"/>
                  </a:lnTo>
                  <a:lnTo>
                    <a:pt x="21370" y="21346"/>
                  </a:lnTo>
                  <a:lnTo>
                    <a:pt x="21600" y="21107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object 106"/>
            <p:cNvSpPr/>
            <p:nvPr/>
          </p:nvSpPr>
          <p:spPr>
            <a:xfrm>
              <a:off x="18656947" y="5529218"/>
              <a:ext cx="211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35" y="0"/>
                  </a:moveTo>
                  <a:lnTo>
                    <a:pt x="8239" y="0"/>
                  </a:lnTo>
                  <a:lnTo>
                    <a:pt x="5825" y="1077"/>
                  </a:lnTo>
                  <a:lnTo>
                    <a:pt x="3637" y="3147"/>
                  </a:lnTo>
                  <a:lnTo>
                    <a:pt x="0" y="7425"/>
                  </a:lnTo>
                  <a:lnTo>
                    <a:pt x="0" y="14273"/>
                  </a:lnTo>
                  <a:lnTo>
                    <a:pt x="3637" y="18550"/>
                  </a:lnTo>
                  <a:lnTo>
                    <a:pt x="5835" y="20558"/>
                  </a:lnTo>
                  <a:lnTo>
                    <a:pt x="8244" y="21600"/>
                  </a:lnTo>
                  <a:lnTo>
                    <a:pt x="13128" y="21600"/>
                  </a:lnTo>
                  <a:lnTo>
                    <a:pt x="15539" y="20558"/>
                  </a:lnTo>
                  <a:lnTo>
                    <a:pt x="17735" y="18550"/>
                  </a:lnTo>
                  <a:lnTo>
                    <a:pt x="21373" y="14273"/>
                  </a:lnTo>
                  <a:lnTo>
                    <a:pt x="21600" y="7425"/>
                  </a:lnTo>
                  <a:lnTo>
                    <a:pt x="17735" y="3147"/>
                  </a:lnTo>
                  <a:lnTo>
                    <a:pt x="15548" y="1077"/>
                  </a:lnTo>
                  <a:lnTo>
                    <a:pt x="13135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75" name="object 107"/>
            <p:cNvGrpSpPr/>
            <p:nvPr/>
          </p:nvGrpSpPr>
          <p:grpSpPr>
            <a:xfrm>
              <a:off x="18553470" y="5451094"/>
              <a:ext cx="240553" cy="232769"/>
              <a:chOff x="0" y="0"/>
              <a:chExt cx="240552" cy="232768"/>
            </a:xfrm>
          </p:grpSpPr>
          <p:sp>
            <p:nvSpPr>
              <p:cNvPr id="971" name="Shape"/>
              <p:cNvSpPr/>
              <p:nvPr/>
            </p:nvSpPr>
            <p:spPr>
              <a:xfrm>
                <a:off x="99016" y="220068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7191" y="21600"/>
                    </a:lnTo>
                    <a:lnTo>
                      <a:pt x="1440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8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68502" y="218625"/>
                <a:ext cx="7771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929" y="10748"/>
                    </a:lnTo>
                    <a:lnTo>
                      <a:pt x="5634" y="10748"/>
                    </a:lnTo>
                    <a:lnTo>
                      <a:pt x="7243" y="21496"/>
                    </a:lnTo>
                    <a:lnTo>
                      <a:pt x="1720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1D8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0" y="0"/>
                <a:ext cx="240553" cy="223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991" y="0"/>
                    </a:moveTo>
                    <a:lnTo>
                      <a:pt x="9151" y="0"/>
                    </a:lnTo>
                    <a:lnTo>
                      <a:pt x="8191" y="194"/>
                    </a:lnTo>
                    <a:lnTo>
                      <a:pt x="8051" y="194"/>
                    </a:lnTo>
                    <a:lnTo>
                      <a:pt x="3772" y="2357"/>
                    </a:lnTo>
                    <a:lnTo>
                      <a:pt x="1751" y="4605"/>
                    </a:lnTo>
                    <a:lnTo>
                      <a:pt x="1751" y="4713"/>
                    </a:lnTo>
                    <a:lnTo>
                      <a:pt x="1571" y="5036"/>
                    </a:lnTo>
                    <a:lnTo>
                      <a:pt x="1291" y="5509"/>
                    </a:lnTo>
                    <a:lnTo>
                      <a:pt x="1217" y="5641"/>
                    </a:lnTo>
                    <a:lnTo>
                      <a:pt x="1150" y="5778"/>
                    </a:lnTo>
                    <a:lnTo>
                      <a:pt x="1091" y="5918"/>
                    </a:lnTo>
                    <a:lnTo>
                      <a:pt x="1028" y="6025"/>
                    </a:lnTo>
                    <a:lnTo>
                      <a:pt x="976" y="6129"/>
                    </a:lnTo>
                    <a:lnTo>
                      <a:pt x="937" y="6226"/>
                    </a:lnTo>
                    <a:lnTo>
                      <a:pt x="925" y="6434"/>
                    </a:lnTo>
                    <a:lnTo>
                      <a:pt x="904" y="6519"/>
                    </a:lnTo>
                    <a:lnTo>
                      <a:pt x="864" y="6620"/>
                    </a:lnTo>
                    <a:lnTo>
                      <a:pt x="811" y="6714"/>
                    </a:lnTo>
                    <a:lnTo>
                      <a:pt x="811" y="7015"/>
                    </a:lnTo>
                    <a:lnTo>
                      <a:pt x="437" y="8153"/>
                    </a:lnTo>
                    <a:lnTo>
                      <a:pt x="176" y="9322"/>
                    </a:lnTo>
                    <a:lnTo>
                      <a:pt x="30" y="10515"/>
                    </a:lnTo>
                    <a:lnTo>
                      <a:pt x="0" y="11721"/>
                    </a:lnTo>
                    <a:lnTo>
                      <a:pt x="87" y="12924"/>
                    </a:lnTo>
                    <a:lnTo>
                      <a:pt x="289" y="14107"/>
                    </a:lnTo>
                    <a:lnTo>
                      <a:pt x="604" y="15261"/>
                    </a:lnTo>
                    <a:lnTo>
                      <a:pt x="1031" y="16376"/>
                    </a:lnTo>
                    <a:lnTo>
                      <a:pt x="1031" y="16570"/>
                    </a:lnTo>
                    <a:lnTo>
                      <a:pt x="1111" y="16789"/>
                    </a:lnTo>
                    <a:lnTo>
                      <a:pt x="1211" y="16998"/>
                    </a:lnTo>
                    <a:lnTo>
                      <a:pt x="1331" y="17194"/>
                    </a:lnTo>
                    <a:lnTo>
                      <a:pt x="1511" y="17538"/>
                    </a:lnTo>
                    <a:lnTo>
                      <a:pt x="1691" y="17840"/>
                    </a:lnTo>
                    <a:lnTo>
                      <a:pt x="2051" y="18399"/>
                    </a:lnTo>
                    <a:lnTo>
                      <a:pt x="2051" y="18550"/>
                    </a:lnTo>
                    <a:lnTo>
                      <a:pt x="4731" y="21132"/>
                    </a:lnTo>
                    <a:lnTo>
                      <a:pt x="4891" y="21132"/>
                    </a:lnTo>
                    <a:lnTo>
                      <a:pt x="5111" y="21283"/>
                    </a:lnTo>
                    <a:lnTo>
                      <a:pt x="5311" y="21283"/>
                    </a:lnTo>
                    <a:lnTo>
                      <a:pt x="5491" y="21390"/>
                    </a:lnTo>
                    <a:lnTo>
                      <a:pt x="5911" y="21584"/>
                    </a:lnTo>
                    <a:lnTo>
                      <a:pt x="5990" y="21600"/>
                    </a:lnTo>
                    <a:lnTo>
                      <a:pt x="6072" y="21600"/>
                    </a:lnTo>
                    <a:lnTo>
                      <a:pt x="6151" y="21584"/>
                    </a:lnTo>
                    <a:lnTo>
                      <a:pt x="13130" y="21584"/>
                    </a:lnTo>
                    <a:lnTo>
                      <a:pt x="16732" y="19949"/>
                    </a:lnTo>
                    <a:lnTo>
                      <a:pt x="17532" y="19325"/>
                    </a:lnTo>
                    <a:lnTo>
                      <a:pt x="17632" y="19325"/>
                    </a:lnTo>
                    <a:lnTo>
                      <a:pt x="17932" y="19045"/>
                    </a:lnTo>
                    <a:lnTo>
                      <a:pt x="18212" y="18765"/>
                    </a:lnTo>
                    <a:lnTo>
                      <a:pt x="18332" y="18614"/>
                    </a:lnTo>
                    <a:lnTo>
                      <a:pt x="18592" y="18356"/>
                    </a:lnTo>
                    <a:lnTo>
                      <a:pt x="18752" y="18163"/>
                    </a:lnTo>
                    <a:lnTo>
                      <a:pt x="18952" y="17904"/>
                    </a:lnTo>
                    <a:lnTo>
                      <a:pt x="19092" y="17732"/>
                    </a:lnTo>
                    <a:lnTo>
                      <a:pt x="19092" y="17495"/>
                    </a:lnTo>
                    <a:lnTo>
                      <a:pt x="19212" y="17323"/>
                    </a:lnTo>
                    <a:lnTo>
                      <a:pt x="19512" y="16828"/>
                    </a:lnTo>
                    <a:lnTo>
                      <a:pt x="20743" y="16828"/>
                    </a:lnTo>
                    <a:lnTo>
                      <a:pt x="20821" y="16645"/>
                    </a:lnTo>
                    <a:lnTo>
                      <a:pt x="20992" y="16183"/>
                    </a:lnTo>
                    <a:lnTo>
                      <a:pt x="20992" y="16011"/>
                    </a:lnTo>
                    <a:lnTo>
                      <a:pt x="21092" y="15903"/>
                    </a:lnTo>
                    <a:lnTo>
                      <a:pt x="21138" y="15776"/>
                    </a:lnTo>
                    <a:lnTo>
                      <a:pt x="21178" y="15647"/>
                    </a:lnTo>
                    <a:lnTo>
                      <a:pt x="21212" y="15516"/>
                    </a:lnTo>
                    <a:lnTo>
                      <a:pt x="21212" y="15107"/>
                    </a:lnTo>
                    <a:lnTo>
                      <a:pt x="21600" y="12986"/>
                    </a:lnTo>
                    <a:lnTo>
                      <a:pt x="21266" y="8734"/>
                    </a:lnTo>
                    <a:lnTo>
                      <a:pt x="20112" y="5832"/>
                    </a:lnTo>
                    <a:lnTo>
                      <a:pt x="19931" y="5475"/>
                    </a:lnTo>
                    <a:lnTo>
                      <a:pt x="17508" y="2533"/>
                    </a:lnTo>
                    <a:lnTo>
                      <a:pt x="14027" y="573"/>
                    </a:lnTo>
                    <a:lnTo>
                      <a:pt x="12020" y="87"/>
                    </a:lnTo>
                    <a:lnTo>
                      <a:pt x="10991" y="0"/>
                    </a:lnTo>
                    <a:close/>
                  </a:path>
                </a:pathLst>
              </a:custGeom>
              <a:solidFill>
                <a:srgbClr val="D1D8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217297" y="173134"/>
                <a:ext cx="1370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2987" y="21600"/>
                    </a:lnTo>
                    <a:lnTo>
                      <a:pt x="15793" y="15495"/>
                    </a:lnTo>
                    <a:lnTo>
                      <a:pt x="19575" y="5884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76" name="object 108"/>
            <p:cNvSpPr/>
            <p:nvPr/>
          </p:nvSpPr>
          <p:spPr>
            <a:xfrm>
              <a:off x="14733485" y="6780308"/>
              <a:ext cx="47665" cy="28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1"/>
                  </a:moveTo>
                  <a:lnTo>
                    <a:pt x="20593" y="20243"/>
                  </a:lnTo>
                  <a:lnTo>
                    <a:pt x="20593" y="4852"/>
                  </a:lnTo>
                  <a:lnTo>
                    <a:pt x="20690" y="966"/>
                  </a:lnTo>
                  <a:lnTo>
                    <a:pt x="20604" y="823"/>
                  </a:lnTo>
                  <a:lnTo>
                    <a:pt x="16247" y="176"/>
                  </a:lnTo>
                  <a:lnTo>
                    <a:pt x="15280" y="95"/>
                  </a:lnTo>
                  <a:lnTo>
                    <a:pt x="12880" y="0"/>
                  </a:lnTo>
                  <a:lnTo>
                    <a:pt x="8005" y="0"/>
                  </a:lnTo>
                  <a:lnTo>
                    <a:pt x="6549" y="57"/>
                  </a:lnTo>
                  <a:lnTo>
                    <a:pt x="5853" y="57"/>
                  </a:lnTo>
                  <a:lnTo>
                    <a:pt x="5853" y="85"/>
                  </a:lnTo>
                  <a:lnTo>
                    <a:pt x="5605" y="95"/>
                  </a:lnTo>
                  <a:lnTo>
                    <a:pt x="2918" y="308"/>
                  </a:lnTo>
                  <a:lnTo>
                    <a:pt x="2757" y="308"/>
                  </a:lnTo>
                  <a:lnTo>
                    <a:pt x="2757" y="322"/>
                  </a:lnTo>
                  <a:lnTo>
                    <a:pt x="2595" y="334"/>
                  </a:lnTo>
                  <a:lnTo>
                    <a:pt x="1870" y="429"/>
                  </a:lnTo>
                  <a:lnTo>
                    <a:pt x="800" y="672"/>
                  </a:lnTo>
                  <a:lnTo>
                    <a:pt x="478" y="816"/>
                  </a:lnTo>
                  <a:lnTo>
                    <a:pt x="403" y="966"/>
                  </a:lnTo>
                  <a:lnTo>
                    <a:pt x="403" y="1706"/>
                  </a:lnTo>
                  <a:lnTo>
                    <a:pt x="495" y="12867"/>
                  </a:lnTo>
                  <a:lnTo>
                    <a:pt x="305" y="20303"/>
                  </a:lnTo>
                  <a:lnTo>
                    <a:pt x="97" y="20324"/>
                  </a:lnTo>
                  <a:lnTo>
                    <a:pt x="0" y="20929"/>
                  </a:lnTo>
                  <a:lnTo>
                    <a:pt x="1784" y="21115"/>
                  </a:lnTo>
                  <a:lnTo>
                    <a:pt x="1899" y="21143"/>
                  </a:lnTo>
                  <a:lnTo>
                    <a:pt x="2561" y="21238"/>
                  </a:lnTo>
                  <a:lnTo>
                    <a:pt x="4236" y="21371"/>
                  </a:lnTo>
                  <a:lnTo>
                    <a:pt x="4846" y="21422"/>
                  </a:lnTo>
                  <a:lnTo>
                    <a:pt x="4846" y="21434"/>
                  </a:lnTo>
                  <a:lnTo>
                    <a:pt x="4995" y="21434"/>
                  </a:lnTo>
                  <a:lnTo>
                    <a:pt x="5617" y="21486"/>
                  </a:lnTo>
                  <a:lnTo>
                    <a:pt x="5830" y="21495"/>
                  </a:lnTo>
                  <a:lnTo>
                    <a:pt x="5922" y="21502"/>
                  </a:lnTo>
                  <a:lnTo>
                    <a:pt x="8339" y="21600"/>
                  </a:lnTo>
                  <a:lnTo>
                    <a:pt x="13255" y="21600"/>
                  </a:lnTo>
                  <a:lnTo>
                    <a:pt x="15677" y="21502"/>
                  </a:lnTo>
                  <a:lnTo>
                    <a:pt x="17864" y="21316"/>
                  </a:lnTo>
                  <a:lnTo>
                    <a:pt x="18360" y="21266"/>
                  </a:lnTo>
                  <a:lnTo>
                    <a:pt x="18567" y="21266"/>
                  </a:lnTo>
                  <a:lnTo>
                    <a:pt x="18567" y="21246"/>
                  </a:lnTo>
                  <a:lnTo>
                    <a:pt x="21496" y="20947"/>
                  </a:lnTo>
                  <a:lnTo>
                    <a:pt x="21600" y="20341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object 109"/>
            <p:cNvSpPr/>
            <p:nvPr/>
          </p:nvSpPr>
          <p:spPr>
            <a:xfrm>
              <a:off x="14732373" y="6780467"/>
              <a:ext cx="48115" cy="2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32" y="0"/>
                  </a:moveTo>
                  <a:lnTo>
                    <a:pt x="8368" y="0"/>
                  </a:lnTo>
                  <a:lnTo>
                    <a:pt x="5970" y="1078"/>
                  </a:lnTo>
                  <a:lnTo>
                    <a:pt x="3800" y="3150"/>
                  </a:lnTo>
                  <a:lnTo>
                    <a:pt x="200" y="7299"/>
                  </a:lnTo>
                  <a:lnTo>
                    <a:pt x="0" y="14088"/>
                  </a:lnTo>
                  <a:lnTo>
                    <a:pt x="3800" y="18426"/>
                  </a:lnTo>
                  <a:lnTo>
                    <a:pt x="5967" y="20511"/>
                  </a:lnTo>
                  <a:lnTo>
                    <a:pt x="8367" y="21600"/>
                  </a:lnTo>
                  <a:lnTo>
                    <a:pt x="13233" y="21600"/>
                  </a:lnTo>
                  <a:lnTo>
                    <a:pt x="15632" y="20511"/>
                  </a:lnTo>
                  <a:lnTo>
                    <a:pt x="17800" y="18426"/>
                  </a:lnTo>
                  <a:lnTo>
                    <a:pt x="21500" y="14277"/>
                  </a:lnTo>
                  <a:lnTo>
                    <a:pt x="21600" y="7487"/>
                  </a:lnTo>
                  <a:lnTo>
                    <a:pt x="17800" y="3150"/>
                  </a:lnTo>
                  <a:lnTo>
                    <a:pt x="15630" y="1078"/>
                  </a:lnTo>
                  <a:lnTo>
                    <a:pt x="13232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78" name="object 110" descr="object 110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4541503" y="6028342"/>
              <a:ext cx="422578" cy="796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9" name="object 111"/>
            <p:cNvSpPr/>
            <p:nvPr/>
          </p:nvSpPr>
          <p:spPr>
            <a:xfrm>
              <a:off x="14221153" y="6980968"/>
              <a:ext cx="47677" cy="28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1"/>
                  </a:moveTo>
                  <a:lnTo>
                    <a:pt x="20587" y="20243"/>
                  </a:lnTo>
                  <a:lnTo>
                    <a:pt x="20587" y="5081"/>
                  </a:lnTo>
                  <a:lnTo>
                    <a:pt x="20691" y="967"/>
                  </a:lnTo>
                  <a:lnTo>
                    <a:pt x="20605" y="823"/>
                  </a:lnTo>
                  <a:lnTo>
                    <a:pt x="16318" y="182"/>
                  </a:lnTo>
                  <a:lnTo>
                    <a:pt x="16249" y="176"/>
                  </a:lnTo>
                  <a:lnTo>
                    <a:pt x="15282" y="95"/>
                  </a:lnTo>
                  <a:lnTo>
                    <a:pt x="12883" y="0"/>
                  </a:lnTo>
                  <a:lnTo>
                    <a:pt x="8009" y="0"/>
                  </a:lnTo>
                  <a:lnTo>
                    <a:pt x="6531" y="58"/>
                  </a:lnTo>
                  <a:lnTo>
                    <a:pt x="5857" y="58"/>
                  </a:lnTo>
                  <a:lnTo>
                    <a:pt x="5857" y="85"/>
                  </a:lnTo>
                  <a:lnTo>
                    <a:pt x="5610" y="95"/>
                  </a:lnTo>
                  <a:lnTo>
                    <a:pt x="2911" y="309"/>
                  </a:lnTo>
                  <a:lnTo>
                    <a:pt x="2762" y="309"/>
                  </a:lnTo>
                  <a:lnTo>
                    <a:pt x="2762" y="322"/>
                  </a:lnTo>
                  <a:lnTo>
                    <a:pt x="2601" y="334"/>
                  </a:lnTo>
                  <a:lnTo>
                    <a:pt x="1876" y="429"/>
                  </a:lnTo>
                  <a:lnTo>
                    <a:pt x="806" y="672"/>
                  </a:lnTo>
                  <a:lnTo>
                    <a:pt x="483" y="816"/>
                  </a:lnTo>
                  <a:lnTo>
                    <a:pt x="408" y="967"/>
                  </a:lnTo>
                  <a:lnTo>
                    <a:pt x="408" y="1707"/>
                  </a:lnTo>
                  <a:lnTo>
                    <a:pt x="500" y="12868"/>
                  </a:lnTo>
                  <a:lnTo>
                    <a:pt x="310" y="20304"/>
                  </a:lnTo>
                  <a:lnTo>
                    <a:pt x="103" y="20325"/>
                  </a:lnTo>
                  <a:lnTo>
                    <a:pt x="0" y="20930"/>
                  </a:lnTo>
                  <a:lnTo>
                    <a:pt x="1801" y="21118"/>
                  </a:lnTo>
                  <a:lnTo>
                    <a:pt x="1904" y="21143"/>
                  </a:lnTo>
                  <a:lnTo>
                    <a:pt x="2566" y="21238"/>
                  </a:lnTo>
                  <a:lnTo>
                    <a:pt x="4240" y="21371"/>
                  </a:lnTo>
                  <a:lnTo>
                    <a:pt x="4851" y="21422"/>
                  </a:lnTo>
                  <a:lnTo>
                    <a:pt x="4851" y="21435"/>
                  </a:lnTo>
                  <a:lnTo>
                    <a:pt x="5011" y="21435"/>
                  </a:lnTo>
                  <a:lnTo>
                    <a:pt x="5621" y="21486"/>
                  </a:lnTo>
                  <a:lnTo>
                    <a:pt x="5811" y="21495"/>
                  </a:lnTo>
                  <a:lnTo>
                    <a:pt x="5927" y="21503"/>
                  </a:lnTo>
                  <a:lnTo>
                    <a:pt x="8343" y="21600"/>
                  </a:lnTo>
                  <a:lnTo>
                    <a:pt x="13257" y="21600"/>
                  </a:lnTo>
                  <a:lnTo>
                    <a:pt x="15679" y="21503"/>
                  </a:lnTo>
                  <a:lnTo>
                    <a:pt x="17866" y="21317"/>
                  </a:lnTo>
                  <a:lnTo>
                    <a:pt x="18361" y="21267"/>
                  </a:lnTo>
                  <a:lnTo>
                    <a:pt x="18562" y="21267"/>
                  </a:lnTo>
                  <a:lnTo>
                    <a:pt x="18562" y="21247"/>
                  </a:lnTo>
                  <a:lnTo>
                    <a:pt x="21497" y="20947"/>
                  </a:lnTo>
                  <a:lnTo>
                    <a:pt x="21600" y="20341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object 112"/>
            <p:cNvSpPr/>
            <p:nvPr/>
          </p:nvSpPr>
          <p:spPr>
            <a:xfrm>
              <a:off x="14220054" y="6981129"/>
              <a:ext cx="48115" cy="2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32" y="0"/>
                  </a:moveTo>
                  <a:lnTo>
                    <a:pt x="8368" y="0"/>
                  </a:lnTo>
                  <a:lnTo>
                    <a:pt x="5970" y="1078"/>
                  </a:lnTo>
                  <a:lnTo>
                    <a:pt x="3800" y="3150"/>
                  </a:lnTo>
                  <a:lnTo>
                    <a:pt x="200" y="7299"/>
                  </a:lnTo>
                  <a:lnTo>
                    <a:pt x="0" y="14088"/>
                  </a:lnTo>
                  <a:lnTo>
                    <a:pt x="3800" y="18426"/>
                  </a:lnTo>
                  <a:lnTo>
                    <a:pt x="5967" y="20511"/>
                  </a:lnTo>
                  <a:lnTo>
                    <a:pt x="8367" y="21600"/>
                  </a:lnTo>
                  <a:lnTo>
                    <a:pt x="13233" y="21600"/>
                  </a:lnTo>
                  <a:lnTo>
                    <a:pt x="15632" y="20511"/>
                  </a:lnTo>
                  <a:lnTo>
                    <a:pt x="17800" y="18426"/>
                  </a:lnTo>
                  <a:lnTo>
                    <a:pt x="21500" y="14277"/>
                  </a:lnTo>
                  <a:lnTo>
                    <a:pt x="21600" y="7487"/>
                  </a:lnTo>
                  <a:lnTo>
                    <a:pt x="17800" y="3150"/>
                  </a:lnTo>
                  <a:lnTo>
                    <a:pt x="15630" y="1078"/>
                  </a:lnTo>
                  <a:lnTo>
                    <a:pt x="13232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81" name="object 113" descr="object 113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4029188" y="6229009"/>
              <a:ext cx="422578" cy="795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2" name="object 114"/>
            <p:cNvSpPr/>
            <p:nvPr/>
          </p:nvSpPr>
          <p:spPr>
            <a:xfrm>
              <a:off x="17544772" y="2391371"/>
              <a:ext cx="826614" cy="394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56" y="2602"/>
                  </a:lnTo>
                  <a:lnTo>
                    <a:pt x="0" y="21600"/>
                  </a:lnTo>
                  <a:lnTo>
                    <a:pt x="21344" y="189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3" name="object 115"/>
            <p:cNvSpPr/>
            <p:nvPr/>
          </p:nvSpPr>
          <p:spPr>
            <a:xfrm>
              <a:off x="16829085" y="1971978"/>
              <a:ext cx="1542299" cy="89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40" y="0"/>
                  </a:moveTo>
                  <a:lnTo>
                    <a:pt x="0" y="11478"/>
                  </a:lnTo>
                  <a:lnTo>
                    <a:pt x="10160" y="21600"/>
                  </a:lnTo>
                  <a:lnTo>
                    <a:pt x="21600" y="10127"/>
                  </a:lnTo>
                  <a:lnTo>
                    <a:pt x="1144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4" name="object 116"/>
            <p:cNvSpPr/>
            <p:nvPr/>
          </p:nvSpPr>
          <p:spPr>
            <a:xfrm>
              <a:off x="16819286" y="2447334"/>
              <a:ext cx="735287" cy="3887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" y="0"/>
                  </a:moveTo>
                  <a:lnTo>
                    <a:pt x="0" y="19271"/>
                  </a:lnTo>
                  <a:lnTo>
                    <a:pt x="21312" y="21600"/>
                  </a:lnTo>
                  <a:lnTo>
                    <a:pt x="21600" y="232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object 117"/>
            <p:cNvSpPr/>
            <p:nvPr/>
          </p:nvSpPr>
          <p:spPr>
            <a:xfrm>
              <a:off x="17136031" y="2177326"/>
              <a:ext cx="411191" cy="53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" y="12009"/>
                  </a:lnTo>
                  <a:lnTo>
                    <a:pt x="21600" y="21600"/>
                  </a:lnTo>
                  <a:lnTo>
                    <a:pt x="21565" y="9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6" name="object 118"/>
            <p:cNvSpPr/>
            <p:nvPr/>
          </p:nvSpPr>
          <p:spPr>
            <a:xfrm>
              <a:off x="17136029" y="1938756"/>
              <a:ext cx="823050" cy="47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2" y="0"/>
                  </a:moveTo>
                  <a:lnTo>
                    <a:pt x="0" y="10800"/>
                  </a:lnTo>
                  <a:lnTo>
                    <a:pt x="10774" y="21600"/>
                  </a:lnTo>
                  <a:lnTo>
                    <a:pt x="21600" y="10800"/>
                  </a:lnTo>
                  <a:lnTo>
                    <a:pt x="10832" y="0"/>
                  </a:lnTo>
                  <a:close/>
                </a:path>
              </a:pathLst>
            </a:custGeom>
            <a:solidFill>
              <a:srgbClr val="EBF4F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object 119"/>
            <p:cNvSpPr/>
            <p:nvPr/>
          </p:nvSpPr>
          <p:spPr>
            <a:xfrm>
              <a:off x="17546550" y="2177326"/>
              <a:ext cx="413419" cy="53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3" y="0"/>
                  </a:moveTo>
                  <a:lnTo>
                    <a:pt x="0" y="9582"/>
                  </a:lnTo>
                  <a:lnTo>
                    <a:pt x="35" y="21600"/>
                  </a:lnTo>
                  <a:lnTo>
                    <a:pt x="21600" y="12018"/>
                  </a:lnTo>
                  <a:lnTo>
                    <a:pt x="21553" y="0"/>
                  </a:lnTo>
                  <a:close/>
                </a:path>
              </a:pathLst>
            </a:custGeom>
            <a:solidFill>
              <a:srgbClr val="E8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8" name="object 120"/>
            <p:cNvSpPr/>
            <p:nvPr/>
          </p:nvSpPr>
          <p:spPr>
            <a:xfrm>
              <a:off x="17311112" y="1992711"/>
              <a:ext cx="236556" cy="30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1" y="12014"/>
                  </a:lnTo>
                  <a:lnTo>
                    <a:pt x="21600" y="21600"/>
                  </a:lnTo>
                  <a:lnTo>
                    <a:pt x="21559" y="9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9" name="object 121"/>
            <p:cNvSpPr/>
            <p:nvPr/>
          </p:nvSpPr>
          <p:spPr>
            <a:xfrm>
              <a:off x="17311110" y="1855364"/>
              <a:ext cx="473560" cy="27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1" y="0"/>
                  </a:moveTo>
                  <a:lnTo>
                    <a:pt x="0" y="10800"/>
                  </a:lnTo>
                  <a:lnTo>
                    <a:pt x="10770" y="21600"/>
                  </a:lnTo>
                  <a:lnTo>
                    <a:pt x="21600" y="10800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object 122"/>
            <p:cNvSpPr/>
            <p:nvPr/>
          </p:nvSpPr>
          <p:spPr>
            <a:xfrm>
              <a:off x="17547220" y="1992711"/>
              <a:ext cx="238117" cy="30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9" y="0"/>
                  </a:moveTo>
                  <a:lnTo>
                    <a:pt x="0" y="9586"/>
                  </a:lnTo>
                  <a:lnTo>
                    <a:pt x="40" y="21600"/>
                  </a:lnTo>
                  <a:lnTo>
                    <a:pt x="21600" y="12014"/>
                  </a:lnTo>
                  <a:lnTo>
                    <a:pt x="21539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91" name="object 123" descr="object 123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7324026" y="2903292"/>
              <a:ext cx="155923" cy="301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2" name="object 124"/>
            <p:cNvSpPr/>
            <p:nvPr/>
          </p:nvSpPr>
          <p:spPr>
            <a:xfrm>
              <a:off x="17324026" y="2903292"/>
              <a:ext cx="155924" cy="301000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93" name="object 125" descr="object 125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7120213" y="2818566"/>
              <a:ext cx="155923" cy="2987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4" name="object 126"/>
            <p:cNvSpPr/>
            <p:nvPr/>
          </p:nvSpPr>
          <p:spPr>
            <a:xfrm>
              <a:off x="17120213" y="2818566"/>
              <a:ext cx="155924" cy="2987705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95" name="object 127" descr="object 127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6923086" y="2680330"/>
              <a:ext cx="155923" cy="301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6" name="object 128"/>
            <p:cNvSpPr/>
            <p:nvPr/>
          </p:nvSpPr>
          <p:spPr>
            <a:xfrm>
              <a:off x="16923086" y="2680330"/>
              <a:ext cx="155924" cy="301000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97" name="object 129" descr="object 129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7699136" y="2853125"/>
              <a:ext cx="155923" cy="3099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8" name="object 130"/>
            <p:cNvSpPr/>
            <p:nvPr/>
          </p:nvSpPr>
          <p:spPr>
            <a:xfrm>
              <a:off x="17699136" y="2853125"/>
              <a:ext cx="155924" cy="309918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99" name="object 131" descr="object 131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7902945" y="2737186"/>
              <a:ext cx="155923" cy="31214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0" name="object 132"/>
            <p:cNvSpPr/>
            <p:nvPr/>
          </p:nvSpPr>
          <p:spPr>
            <a:xfrm>
              <a:off x="17902945" y="2737185"/>
              <a:ext cx="155924" cy="312148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01" name="object 133" descr="object 133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8122357" y="2630164"/>
              <a:ext cx="155923" cy="3099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2" name="object 134"/>
            <p:cNvSpPr/>
            <p:nvPr/>
          </p:nvSpPr>
          <p:spPr>
            <a:xfrm>
              <a:off x="18122357" y="2630164"/>
              <a:ext cx="155924" cy="309918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3" name="object 135"/>
            <p:cNvSpPr/>
            <p:nvPr/>
          </p:nvSpPr>
          <p:spPr>
            <a:xfrm>
              <a:off x="18790150" y="3181995"/>
              <a:ext cx="865594" cy="492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11" y="19424"/>
                  </a:lnTo>
                  <a:lnTo>
                    <a:pt x="21600" y="21600"/>
                  </a:lnTo>
                  <a:lnTo>
                    <a:pt x="21283" y="2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4" name="object 136"/>
            <p:cNvSpPr/>
            <p:nvPr/>
          </p:nvSpPr>
          <p:spPr>
            <a:xfrm>
              <a:off x="18790149" y="2664506"/>
              <a:ext cx="895116" cy="101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028"/>
                  </a:lnTo>
                  <a:lnTo>
                    <a:pt x="20581" y="21600"/>
                  </a:lnTo>
                  <a:lnTo>
                    <a:pt x="21600" y="210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5" name="object 137"/>
            <p:cNvSpPr/>
            <p:nvPr/>
          </p:nvSpPr>
          <p:spPr>
            <a:xfrm>
              <a:off x="19643044" y="3653696"/>
              <a:ext cx="42222" cy="445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18"/>
                  </a:lnTo>
                  <a:lnTo>
                    <a:pt x="6495" y="21600"/>
                  </a:lnTo>
                  <a:lnTo>
                    <a:pt x="21600" y="215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9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6" name="object 138"/>
            <p:cNvSpPr/>
            <p:nvPr/>
          </p:nvSpPr>
          <p:spPr>
            <a:xfrm>
              <a:off x="19628789" y="3861145"/>
              <a:ext cx="44104" cy="2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8" y="19065"/>
                  </a:lnTo>
                  <a:lnTo>
                    <a:pt x="21600" y="21600"/>
                  </a:lnTo>
                  <a:lnTo>
                    <a:pt x="21382" y="2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7" name="object 139"/>
            <p:cNvSpPr/>
            <p:nvPr/>
          </p:nvSpPr>
          <p:spPr>
            <a:xfrm>
              <a:off x="19628789" y="3828517"/>
              <a:ext cx="56476" cy="58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41"/>
                  </a:lnTo>
                  <a:lnTo>
                    <a:pt x="16698" y="21600"/>
                  </a:lnTo>
                  <a:lnTo>
                    <a:pt x="21600" y="188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8" name="object 140"/>
            <p:cNvSpPr/>
            <p:nvPr/>
          </p:nvSpPr>
          <p:spPr>
            <a:xfrm>
              <a:off x="19645489" y="3879158"/>
              <a:ext cx="39777" cy="21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41" y="2319"/>
                  </a:lnTo>
                  <a:lnTo>
                    <a:pt x="0" y="21600"/>
                  </a:lnTo>
                  <a:lnTo>
                    <a:pt x="14869" y="19978"/>
                  </a:lnTo>
                  <a:lnTo>
                    <a:pt x="14876" y="20012"/>
                  </a:lnTo>
                  <a:lnTo>
                    <a:pt x="21600" y="1928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9" name="object 141"/>
            <p:cNvSpPr/>
            <p:nvPr/>
          </p:nvSpPr>
          <p:spPr>
            <a:xfrm>
              <a:off x="18709288" y="3335172"/>
              <a:ext cx="975976" cy="566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" y="0"/>
                  </a:moveTo>
                  <a:lnTo>
                    <a:pt x="0" y="969"/>
                  </a:lnTo>
                  <a:lnTo>
                    <a:pt x="20730" y="21600"/>
                  </a:lnTo>
                  <a:lnTo>
                    <a:pt x="21600" y="20727"/>
                  </a:lnTo>
                  <a:lnTo>
                    <a:pt x="21600" y="20536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object 142"/>
            <p:cNvSpPr/>
            <p:nvPr/>
          </p:nvSpPr>
          <p:spPr>
            <a:xfrm>
              <a:off x="18708842" y="3360590"/>
              <a:ext cx="937097" cy="73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" y="0"/>
                  </a:moveTo>
                  <a:lnTo>
                    <a:pt x="0" y="5601"/>
                  </a:lnTo>
                  <a:lnTo>
                    <a:pt x="21590" y="21600"/>
                  </a:lnTo>
                  <a:lnTo>
                    <a:pt x="21600" y="1599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object 143"/>
            <p:cNvSpPr/>
            <p:nvPr/>
          </p:nvSpPr>
          <p:spPr>
            <a:xfrm>
              <a:off x="19628789" y="6091441"/>
              <a:ext cx="44104" cy="2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8" y="19043"/>
                  </a:lnTo>
                  <a:lnTo>
                    <a:pt x="21600" y="21600"/>
                  </a:lnTo>
                  <a:lnTo>
                    <a:pt x="21382" y="2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object 144"/>
            <p:cNvSpPr/>
            <p:nvPr/>
          </p:nvSpPr>
          <p:spPr>
            <a:xfrm>
              <a:off x="19628789" y="6058800"/>
              <a:ext cx="56476" cy="5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44"/>
                  </a:lnTo>
                  <a:lnTo>
                    <a:pt x="16698" y="21600"/>
                  </a:lnTo>
                  <a:lnTo>
                    <a:pt x="21600" y="188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3" name="object 145"/>
            <p:cNvSpPr/>
            <p:nvPr/>
          </p:nvSpPr>
          <p:spPr>
            <a:xfrm>
              <a:off x="19645489" y="6109126"/>
              <a:ext cx="39777" cy="21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4"/>
                  </a:moveTo>
                  <a:lnTo>
                    <a:pt x="21593" y="0"/>
                  </a:lnTo>
                  <a:lnTo>
                    <a:pt x="241" y="2326"/>
                  </a:lnTo>
                  <a:lnTo>
                    <a:pt x="0" y="21600"/>
                  </a:lnTo>
                  <a:lnTo>
                    <a:pt x="14869" y="19981"/>
                  </a:lnTo>
                  <a:lnTo>
                    <a:pt x="14876" y="20016"/>
                  </a:lnTo>
                  <a:lnTo>
                    <a:pt x="21600" y="19289"/>
                  </a:lnTo>
                  <a:lnTo>
                    <a:pt x="21600" y="34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4" name="object 146"/>
            <p:cNvSpPr/>
            <p:nvPr/>
          </p:nvSpPr>
          <p:spPr>
            <a:xfrm>
              <a:off x="18709288" y="5565471"/>
              <a:ext cx="975976" cy="56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" y="0"/>
                  </a:moveTo>
                  <a:lnTo>
                    <a:pt x="0" y="961"/>
                  </a:lnTo>
                  <a:lnTo>
                    <a:pt x="20730" y="21600"/>
                  </a:lnTo>
                  <a:lnTo>
                    <a:pt x="21600" y="20727"/>
                  </a:lnTo>
                  <a:lnTo>
                    <a:pt x="21600" y="20535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object 147"/>
            <p:cNvSpPr/>
            <p:nvPr/>
          </p:nvSpPr>
          <p:spPr>
            <a:xfrm>
              <a:off x="18708842" y="5590667"/>
              <a:ext cx="937097" cy="73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" y="0"/>
                  </a:moveTo>
                  <a:lnTo>
                    <a:pt x="0" y="5606"/>
                  </a:lnTo>
                  <a:lnTo>
                    <a:pt x="21590" y="21600"/>
                  </a:lnTo>
                  <a:lnTo>
                    <a:pt x="21600" y="1599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6" name="object 148"/>
            <p:cNvSpPr/>
            <p:nvPr/>
          </p:nvSpPr>
          <p:spPr>
            <a:xfrm>
              <a:off x="19628789" y="4898363"/>
              <a:ext cx="44104" cy="2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8" y="19043"/>
                  </a:lnTo>
                  <a:lnTo>
                    <a:pt x="21600" y="21600"/>
                  </a:lnTo>
                  <a:lnTo>
                    <a:pt x="21382" y="2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7" name="object 149"/>
            <p:cNvSpPr/>
            <p:nvPr/>
          </p:nvSpPr>
          <p:spPr>
            <a:xfrm>
              <a:off x="19628789" y="4865725"/>
              <a:ext cx="56476" cy="5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143"/>
                  </a:lnTo>
                  <a:lnTo>
                    <a:pt x="16698" y="21600"/>
                  </a:lnTo>
                  <a:lnTo>
                    <a:pt x="21600" y="188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8" name="object 150"/>
            <p:cNvSpPr/>
            <p:nvPr/>
          </p:nvSpPr>
          <p:spPr>
            <a:xfrm>
              <a:off x="19645489" y="4916062"/>
              <a:ext cx="39777" cy="21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2"/>
                  </a:moveTo>
                  <a:lnTo>
                    <a:pt x="21593" y="0"/>
                  </a:lnTo>
                  <a:lnTo>
                    <a:pt x="241" y="2325"/>
                  </a:lnTo>
                  <a:lnTo>
                    <a:pt x="0" y="21600"/>
                  </a:lnTo>
                  <a:lnTo>
                    <a:pt x="14869" y="19981"/>
                  </a:lnTo>
                  <a:lnTo>
                    <a:pt x="14876" y="20014"/>
                  </a:lnTo>
                  <a:lnTo>
                    <a:pt x="21600" y="19288"/>
                  </a:lnTo>
                  <a:lnTo>
                    <a:pt x="21600" y="32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9" name="object 151"/>
            <p:cNvSpPr/>
            <p:nvPr/>
          </p:nvSpPr>
          <p:spPr>
            <a:xfrm>
              <a:off x="18709288" y="4372176"/>
              <a:ext cx="975976" cy="566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" y="0"/>
                  </a:moveTo>
                  <a:lnTo>
                    <a:pt x="0" y="969"/>
                  </a:lnTo>
                  <a:lnTo>
                    <a:pt x="20730" y="21600"/>
                  </a:lnTo>
                  <a:lnTo>
                    <a:pt x="21600" y="20727"/>
                  </a:lnTo>
                  <a:lnTo>
                    <a:pt x="21600" y="20536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0" name="object 152"/>
            <p:cNvSpPr/>
            <p:nvPr/>
          </p:nvSpPr>
          <p:spPr>
            <a:xfrm>
              <a:off x="18708842" y="4397594"/>
              <a:ext cx="937097" cy="73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" y="0"/>
                  </a:moveTo>
                  <a:lnTo>
                    <a:pt x="0" y="5606"/>
                  </a:lnTo>
                  <a:lnTo>
                    <a:pt x="21590" y="21600"/>
                  </a:lnTo>
                  <a:lnTo>
                    <a:pt x="21600" y="1599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53" name="object 153"/>
            <p:cNvGrpSpPr/>
            <p:nvPr/>
          </p:nvGrpSpPr>
          <p:grpSpPr>
            <a:xfrm>
              <a:off x="18850951" y="3849782"/>
              <a:ext cx="721031" cy="3748013"/>
              <a:chOff x="0" y="0"/>
              <a:chExt cx="721030" cy="3748011"/>
            </a:xfrm>
          </p:grpSpPr>
          <p:sp>
            <p:nvSpPr>
              <p:cNvPr id="1021" name="Shape"/>
              <p:cNvSpPr/>
              <p:nvPr/>
            </p:nvSpPr>
            <p:spPr>
              <a:xfrm>
                <a:off x="0" y="337121"/>
                <a:ext cx="122517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78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2" name="Shape"/>
              <p:cNvSpPr/>
              <p:nvPr/>
            </p:nvSpPr>
            <p:spPr>
              <a:xfrm>
                <a:off x="0" y="0"/>
                <a:ext cx="122517" cy="210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78" y="0"/>
                    </a:lnTo>
                    <a:lnTo>
                      <a:pt x="0" y="14377"/>
                    </a:lnTo>
                    <a:lnTo>
                      <a:pt x="21522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3" name="Shape"/>
              <p:cNvSpPr/>
              <p:nvPr/>
            </p:nvSpPr>
            <p:spPr>
              <a:xfrm>
                <a:off x="6019" y="1416697"/>
                <a:ext cx="122506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78" y="0"/>
                    </a:lnTo>
                    <a:lnTo>
                      <a:pt x="0" y="14355"/>
                    </a:lnTo>
                    <a:lnTo>
                      <a:pt x="21522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4" name="Shape"/>
              <p:cNvSpPr/>
              <p:nvPr/>
            </p:nvSpPr>
            <p:spPr>
              <a:xfrm>
                <a:off x="6019" y="1079360"/>
                <a:ext cx="122506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78" y="0"/>
                    </a:lnTo>
                    <a:lnTo>
                      <a:pt x="0" y="14353"/>
                    </a:lnTo>
                    <a:lnTo>
                      <a:pt x="21522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5" name="Shape"/>
              <p:cNvSpPr/>
              <p:nvPr/>
            </p:nvSpPr>
            <p:spPr>
              <a:xfrm>
                <a:off x="12255" y="3215348"/>
                <a:ext cx="122505" cy="210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78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6" name="Shape"/>
              <p:cNvSpPr/>
              <p:nvPr/>
            </p:nvSpPr>
            <p:spPr>
              <a:xfrm>
                <a:off x="12255" y="2877997"/>
                <a:ext cx="122505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9"/>
                    </a:moveTo>
                    <a:lnTo>
                      <a:pt x="78" y="0"/>
                    </a:lnTo>
                    <a:lnTo>
                      <a:pt x="0" y="14386"/>
                    </a:lnTo>
                    <a:lnTo>
                      <a:pt x="21522" y="21600"/>
                    </a:lnTo>
                    <a:lnTo>
                      <a:pt x="21600" y="7239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7" name="Shape"/>
              <p:cNvSpPr/>
              <p:nvPr/>
            </p:nvSpPr>
            <p:spPr>
              <a:xfrm>
                <a:off x="12255" y="2560497"/>
                <a:ext cx="122505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9"/>
                    </a:moveTo>
                    <a:lnTo>
                      <a:pt x="78" y="0"/>
                    </a:lnTo>
                    <a:lnTo>
                      <a:pt x="0" y="14386"/>
                    </a:lnTo>
                    <a:lnTo>
                      <a:pt x="21522" y="21600"/>
                    </a:lnTo>
                    <a:lnTo>
                      <a:pt x="21600" y="7239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8" name="Shape"/>
              <p:cNvSpPr/>
              <p:nvPr/>
            </p:nvSpPr>
            <p:spPr>
              <a:xfrm>
                <a:off x="12255" y="2223376"/>
                <a:ext cx="122505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78" y="0"/>
                    </a:lnTo>
                    <a:lnTo>
                      <a:pt x="0" y="14377"/>
                    </a:lnTo>
                    <a:lnTo>
                      <a:pt x="21522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9" name="Shape"/>
              <p:cNvSpPr/>
              <p:nvPr/>
            </p:nvSpPr>
            <p:spPr>
              <a:xfrm>
                <a:off x="197802" y="447484"/>
                <a:ext cx="122289" cy="210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79" y="0"/>
                    </a:lnTo>
                    <a:lnTo>
                      <a:pt x="0" y="14378"/>
                    </a:lnTo>
                    <a:lnTo>
                      <a:pt x="21560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0" name="Shape"/>
              <p:cNvSpPr/>
              <p:nvPr/>
            </p:nvSpPr>
            <p:spPr>
              <a:xfrm>
                <a:off x="197802" y="110147"/>
                <a:ext cx="122289" cy="210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79" y="0"/>
                    </a:lnTo>
                    <a:lnTo>
                      <a:pt x="0" y="14377"/>
                    </a:lnTo>
                    <a:lnTo>
                      <a:pt x="21560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1" name="Shape"/>
              <p:cNvSpPr/>
              <p:nvPr/>
            </p:nvSpPr>
            <p:spPr>
              <a:xfrm>
                <a:off x="204038" y="1526844"/>
                <a:ext cx="122060" cy="210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1"/>
                    </a:moveTo>
                    <a:lnTo>
                      <a:pt x="38" y="0"/>
                    </a:lnTo>
                    <a:lnTo>
                      <a:pt x="0" y="14393"/>
                    </a:lnTo>
                    <a:lnTo>
                      <a:pt x="21562" y="21600"/>
                    </a:lnTo>
                    <a:lnTo>
                      <a:pt x="21600" y="7231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2" name="Shape"/>
              <p:cNvSpPr/>
              <p:nvPr/>
            </p:nvSpPr>
            <p:spPr>
              <a:xfrm>
                <a:off x="204038" y="1189278"/>
                <a:ext cx="122060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6"/>
                    </a:moveTo>
                    <a:lnTo>
                      <a:pt x="38" y="0"/>
                    </a:lnTo>
                    <a:lnTo>
                      <a:pt x="0" y="14386"/>
                    </a:lnTo>
                    <a:lnTo>
                      <a:pt x="21562" y="21600"/>
                    </a:lnTo>
                    <a:lnTo>
                      <a:pt x="21600" y="7216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3" name="Shape"/>
              <p:cNvSpPr/>
              <p:nvPr/>
            </p:nvSpPr>
            <p:spPr>
              <a:xfrm>
                <a:off x="210045" y="3325495"/>
                <a:ext cx="122289" cy="210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40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4" name="Shape"/>
              <p:cNvSpPr/>
              <p:nvPr/>
            </p:nvSpPr>
            <p:spPr>
              <a:xfrm>
                <a:off x="210045" y="2988145"/>
                <a:ext cx="122289" cy="210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40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5" name="Shape"/>
              <p:cNvSpPr/>
              <p:nvPr/>
            </p:nvSpPr>
            <p:spPr>
              <a:xfrm>
                <a:off x="210045" y="2670873"/>
                <a:ext cx="122289" cy="210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40" y="0"/>
                    </a:lnTo>
                    <a:lnTo>
                      <a:pt x="0" y="14377"/>
                    </a:lnTo>
                    <a:lnTo>
                      <a:pt x="21522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6" name="Shape"/>
              <p:cNvSpPr/>
              <p:nvPr/>
            </p:nvSpPr>
            <p:spPr>
              <a:xfrm>
                <a:off x="210045" y="2333523"/>
                <a:ext cx="122289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40" y="0"/>
                    </a:lnTo>
                    <a:lnTo>
                      <a:pt x="0" y="14377"/>
                    </a:lnTo>
                    <a:lnTo>
                      <a:pt x="21522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7" name="Shape"/>
              <p:cNvSpPr/>
              <p:nvPr/>
            </p:nvSpPr>
            <p:spPr>
              <a:xfrm>
                <a:off x="397154" y="552272"/>
                <a:ext cx="122518" cy="210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9"/>
                    </a:moveTo>
                    <a:lnTo>
                      <a:pt x="78" y="0"/>
                    </a:lnTo>
                    <a:lnTo>
                      <a:pt x="0" y="14386"/>
                    </a:lnTo>
                    <a:lnTo>
                      <a:pt x="21522" y="21600"/>
                    </a:lnTo>
                    <a:lnTo>
                      <a:pt x="21600" y="7239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8" name="Shape"/>
              <p:cNvSpPr/>
              <p:nvPr/>
            </p:nvSpPr>
            <p:spPr>
              <a:xfrm>
                <a:off x="397154" y="214933"/>
                <a:ext cx="122518" cy="210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78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9" name="Shape"/>
              <p:cNvSpPr/>
              <p:nvPr/>
            </p:nvSpPr>
            <p:spPr>
              <a:xfrm>
                <a:off x="403390" y="1631632"/>
                <a:ext cx="122289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81" y="0"/>
                    </a:lnTo>
                    <a:lnTo>
                      <a:pt x="0" y="14377"/>
                    </a:lnTo>
                    <a:lnTo>
                      <a:pt x="21521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0" name="Shape"/>
              <p:cNvSpPr/>
              <p:nvPr/>
            </p:nvSpPr>
            <p:spPr>
              <a:xfrm>
                <a:off x="403390" y="1294523"/>
                <a:ext cx="122289" cy="210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0"/>
                    </a:moveTo>
                    <a:lnTo>
                      <a:pt x="81" y="0"/>
                    </a:lnTo>
                    <a:lnTo>
                      <a:pt x="0" y="14369"/>
                    </a:lnTo>
                    <a:lnTo>
                      <a:pt x="21521" y="21600"/>
                    </a:lnTo>
                    <a:lnTo>
                      <a:pt x="21600" y="7230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1" name="Shape"/>
              <p:cNvSpPr/>
              <p:nvPr/>
            </p:nvSpPr>
            <p:spPr>
              <a:xfrm>
                <a:off x="409409" y="3430511"/>
                <a:ext cx="122518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4"/>
                    </a:moveTo>
                    <a:lnTo>
                      <a:pt x="78" y="0"/>
                    </a:lnTo>
                    <a:lnTo>
                      <a:pt x="0" y="14361"/>
                    </a:lnTo>
                    <a:lnTo>
                      <a:pt x="21522" y="21600"/>
                    </a:lnTo>
                    <a:lnTo>
                      <a:pt x="21600" y="721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2" name="Shape"/>
              <p:cNvSpPr/>
              <p:nvPr/>
            </p:nvSpPr>
            <p:spPr>
              <a:xfrm>
                <a:off x="409409" y="3093161"/>
                <a:ext cx="122518" cy="210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6"/>
                    </a:moveTo>
                    <a:lnTo>
                      <a:pt x="78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16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3" name="Shape"/>
              <p:cNvSpPr/>
              <p:nvPr/>
            </p:nvSpPr>
            <p:spPr>
              <a:xfrm>
                <a:off x="409409" y="2775889"/>
                <a:ext cx="122518" cy="210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78" y="0"/>
                    </a:lnTo>
                    <a:lnTo>
                      <a:pt x="0" y="14377"/>
                    </a:lnTo>
                    <a:lnTo>
                      <a:pt x="21522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4" name="Shape"/>
              <p:cNvSpPr/>
              <p:nvPr/>
            </p:nvSpPr>
            <p:spPr>
              <a:xfrm>
                <a:off x="409409" y="2438323"/>
                <a:ext cx="122518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78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5" name="Shape"/>
              <p:cNvSpPr/>
              <p:nvPr/>
            </p:nvSpPr>
            <p:spPr>
              <a:xfrm>
                <a:off x="586498" y="659079"/>
                <a:ext cx="122291" cy="210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4"/>
                    </a:moveTo>
                    <a:lnTo>
                      <a:pt x="79" y="0"/>
                    </a:lnTo>
                    <a:lnTo>
                      <a:pt x="0" y="14384"/>
                    </a:lnTo>
                    <a:lnTo>
                      <a:pt x="21519" y="21600"/>
                    </a:lnTo>
                    <a:lnTo>
                      <a:pt x="21600" y="7214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6" name="Shape"/>
              <p:cNvSpPr/>
              <p:nvPr/>
            </p:nvSpPr>
            <p:spPr>
              <a:xfrm>
                <a:off x="586498" y="321729"/>
                <a:ext cx="122291" cy="210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6"/>
                    </a:moveTo>
                    <a:lnTo>
                      <a:pt x="79" y="0"/>
                    </a:lnTo>
                    <a:lnTo>
                      <a:pt x="0" y="14386"/>
                    </a:lnTo>
                    <a:lnTo>
                      <a:pt x="21519" y="21600"/>
                    </a:lnTo>
                    <a:lnTo>
                      <a:pt x="21600" y="7216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7" name="Shape"/>
              <p:cNvSpPr/>
              <p:nvPr/>
            </p:nvSpPr>
            <p:spPr>
              <a:xfrm>
                <a:off x="592505" y="1738439"/>
                <a:ext cx="122291" cy="210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2"/>
                    </a:moveTo>
                    <a:lnTo>
                      <a:pt x="79" y="0"/>
                    </a:lnTo>
                    <a:lnTo>
                      <a:pt x="0" y="14377"/>
                    </a:lnTo>
                    <a:lnTo>
                      <a:pt x="21562" y="21600"/>
                    </a:lnTo>
                    <a:lnTo>
                      <a:pt x="21600" y="7222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8" name="Shape"/>
              <p:cNvSpPr/>
              <p:nvPr/>
            </p:nvSpPr>
            <p:spPr>
              <a:xfrm>
                <a:off x="592505" y="1400873"/>
                <a:ext cx="122291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8"/>
                    </a:moveTo>
                    <a:lnTo>
                      <a:pt x="79" y="0"/>
                    </a:lnTo>
                    <a:lnTo>
                      <a:pt x="0" y="14384"/>
                    </a:lnTo>
                    <a:lnTo>
                      <a:pt x="21562" y="21600"/>
                    </a:lnTo>
                    <a:lnTo>
                      <a:pt x="21600" y="7238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9" name="Shape"/>
              <p:cNvSpPr/>
              <p:nvPr/>
            </p:nvSpPr>
            <p:spPr>
              <a:xfrm>
                <a:off x="598741" y="3537305"/>
                <a:ext cx="122290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40" y="0"/>
                    </a:lnTo>
                    <a:lnTo>
                      <a:pt x="0" y="14399"/>
                    </a:lnTo>
                    <a:lnTo>
                      <a:pt x="21522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0" name="Shape"/>
              <p:cNvSpPr/>
              <p:nvPr/>
            </p:nvSpPr>
            <p:spPr>
              <a:xfrm>
                <a:off x="598741" y="3199955"/>
                <a:ext cx="122290" cy="21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3"/>
                    </a:moveTo>
                    <a:lnTo>
                      <a:pt x="40" y="0"/>
                    </a:lnTo>
                    <a:lnTo>
                      <a:pt x="0" y="14377"/>
                    </a:lnTo>
                    <a:lnTo>
                      <a:pt x="21522" y="21600"/>
                    </a:lnTo>
                    <a:lnTo>
                      <a:pt x="21600" y="7223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1" name="Shape"/>
              <p:cNvSpPr/>
              <p:nvPr/>
            </p:nvSpPr>
            <p:spPr>
              <a:xfrm>
                <a:off x="598741" y="2882455"/>
                <a:ext cx="122290" cy="210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6"/>
                    </a:moveTo>
                    <a:lnTo>
                      <a:pt x="40" y="0"/>
                    </a:lnTo>
                    <a:lnTo>
                      <a:pt x="0" y="14386"/>
                    </a:lnTo>
                    <a:lnTo>
                      <a:pt x="21522" y="21600"/>
                    </a:lnTo>
                    <a:lnTo>
                      <a:pt x="21600" y="7216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2" name="Shape"/>
              <p:cNvSpPr/>
              <p:nvPr/>
            </p:nvSpPr>
            <p:spPr>
              <a:xfrm>
                <a:off x="598741" y="2545118"/>
                <a:ext cx="122290" cy="210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6"/>
                    </a:moveTo>
                    <a:lnTo>
                      <a:pt x="40" y="0"/>
                    </a:lnTo>
                    <a:lnTo>
                      <a:pt x="0" y="14384"/>
                    </a:lnTo>
                    <a:lnTo>
                      <a:pt x="21522" y="21600"/>
                    </a:lnTo>
                    <a:lnTo>
                      <a:pt x="21600" y="7216"/>
                    </a:lnTo>
                    <a:close/>
                  </a:path>
                </a:pathLst>
              </a:custGeom>
              <a:solidFill>
                <a:srgbClr val="D1D8E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054" name="object 154"/>
            <p:cNvSpPr/>
            <p:nvPr/>
          </p:nvSpPr>
          <p:spPr>
            <a:xfrm>
              <a:off x="17969771" y="4790004"/>
              <a:ext cx="725932" cy="2900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" y="3114"/>
                  </a:lnTo>
                  <a:lnTo>
                    <a:pt x="0" y="21600"/>
                  </a:lnTo>
                  <a:lnTo>
                    <a:pt x="21388" y="1848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6E9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5" name="object 155"/>
            <p:cNvSpPr/>
            <p:nvPr/>
          </p:nvSpPr>
          <p:spPr>
            <a:xfrm>
              <a:off x="17191716" y="4336499"/>
              <a:ext cx="1503987" cy="87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27" y="0"/>
                  </a:moveTo>
                  <a:lnTo>
                    <a:pt x="0" y="10358"/>
                  </a:lnTo>
                  <a:lnTo>
                    <a:pt x="11277" y="21600"/>
                  </a:lnTo>
                  <a:lnTo>
                    <a:pt x="21600" y="11236"/>
                  </a:lnTo>
                  <a:lnTo>
                    <a:pt x="10327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object 156"/>
            <p:cNvSpPr/>
            <p:nvPr/>
          </p:nvSpPr>
          <p:spPr>
            <a:xfrm>
              <a:off x="17184811" y="4754555"/>
              <a:ext cx="792088" cy="29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" y="0"/>
                  </a:moveTo>
                  <a:lnTo>
                    <a:pt x="0" y="18264"/>
                  </a:lnTo>
                  <a:lnTo>
                    <a:pt x="21406" y="21600"/>
                  </a:lnTo>
                  <a:lnTo>
                    <a:pt x="21600" y="333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57" name="object 157" descr="object 157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747913" y="5314862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8" name="object 158"/>
            <p:cNvSpPr/>
            <p:nvPr/>
          </p:nvSpPr>
          <p:spPr>
            <a:xfrm>
              <a:off x="17747913" y="5314862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59" name="object 159" descr="object 159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591989" y="5225678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0" name="object 160"/>
            <p:cNvSpPr/>
            <p:nvPr/>
          </p:nvSpPr>
          <p:spPr>
            <a:xfrm>
              <a:off x="17591989" y="5225678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1" name="object 161" descr="object 161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416916" y="5131808"/>
              <a:ext cx="155923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2" name="object 162"/>
            <p:cNvSpPr/>
            <p:nvPr/>
          </p:nvSpPr>
          <p:spPr>
            <a:xfrm>
              <a:off x="17416916" y="5131808"/>
              <a:ext cx="155924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3" name="object 163" descr="object 163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873" y="5047308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4" name="object 164"/>
            <p:cNvSpPr/>
            <p:nvPr/>
          </p:nvSpPr>
          <p:spPr>
            <a:xfrm>
              <a:off x="17257873" y="5047308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5" name="object 165" descr="object 165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747913" y="5582417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6" name="object 166"/>
            <p:cNvSpPr/>
            <p:nvPr/>
          </p:nvSpPr>
          <p:spPr>
            <a:xfrm>
              <a:off x="17747913" y="5582417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7" name="object 167" descr="object 167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591767" y="5495237"/>
              <a:ext cx="133649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8" name="object 168"/>
            <p:cNvSpPr/>
            <p:nvPr/>
          </p:nvSpPr>
          <p:spPr>
            <a:xfrm>
              <a:off x="17591767" y="5495237"/>
              <a:ext cx="133650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69" name="object 169" descr="object 169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416916" y="5401370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0" name="object 170"/>
            <p:cNvSpPr/>
            <p:nvPr/>
          </p:nvSpPr>
          <p:spPr>
            <a:xfrm>
              <a:off x="17416916" y="5401370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71" name="object 171" descr="object 171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648" y="5316869"/>
              <a:ext cx="133649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2" name="object 172"/>
            <p:cNvSpPr/>
            <p:nvPr/>
          </p:nvSpPr>
          <p:spPr>
            <a:xfrm>
              <a:off x="17257648" y="5316869"/>
              <a:ext cx="133650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73" name="object 173" descr="object 173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747913" y="5872268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4" name="object 174"/>
            <p:cNvSpPr/>
            <p:nvPr/>
          </p:nvSpPr>
          <p:spPr>
            <a:xfrm>
              <a:off x="17747913" y="5872268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75" name="object 175" descr="object 175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591989" y="5783084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6" name="object 176"/>
            <p:cNvSpPr/>
            <p:nvPr/>
          </p:nvSpPr>
          <p:spPr>
            <a:xfrm>
              <a:off x="17591989" y="5783084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77" name="object 177" descr="object 177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416916" y="5689214"/>
              <a:ext cx="155923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8" name="object 178"/>
            <p:cNvSpPr/>
            <p:nvPr/>
          </p:nvSpPr>
          <p:spPr>
            <a:xfrm>
              <a:off x="17416916" y="5689214"/>
              <a:ext cx="155924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79" name="object 179" descr="object 179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873" y="5604714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0" name="object 180"/>
            <p:cNvSpPr/>
            <p:nvPr/>
          </p:nvSpPr>
          <p:spPr>
            <a:xfrm>
              <a:off x="17257873" y="5604714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81" name="object 181" descr="object 181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747913" y="6139825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2" name="object 182"/>
            <p:cNvSpPr/>
            <p:nvPr/>
          </p:nvSpPr>
          <p:spPr>
            <a:xfrm>
              <a:off x="17747913" y="6139825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83" name="object 183" descr="object 183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591989" y="6050639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4" name="object 184"/>
            <p:cNvSpPr/>
            <p:nvPr/>
          </p:nvSpPr>
          <p:spPr>
            <a:xfrm>
              <a:off x="17591989" y="6050639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85" name="object 185" descr="object 185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416916" y="5958781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6" name="object 186"/>
            <p:cNvSpPr/>
            <p:nvPr/>
          </p:nvSpPr>
          <p:spPr>
            <a:xfrm>
              <a:off x="17416916" y="5958781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87" name="object 187" descr="object 187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873" y="5872268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8" name="object 188"/>
            <p:cNvSpPr/>
            <p:nvPr/>
          </p:nvSpPr>
          <p:spPr>
            <a:xfrm>
              <a:off x="17257873" y="5872268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89" name="object 189" descr="object 189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747693" y="6409387"/>
              <a:ext cx="133649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0" name="object 190"/>
            <p:cNvSpPr/>
            <p:nvPr/>
          </p:nvSpPr>
          <p:spPr>
            <a:xfrm>
              <a:off x="17747693" y="6409387"/>
              <a:ext cx="133650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91" name="object 191" descr="object 191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591767" y="6320200"/>
              <a:ext cx="133649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2" name="object 192"/>
            <p:cNvSpPr/>
            <p:nvPr/>
          </p:nvSpPr>
          <p:spPr>
            <a:xfrm>
              <a:off x="17591767" y="6320200"/>
              <a:ext cx="133650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93" name="object 193" descr="object 193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416916" y="6246625"/>
              <a:ext cx="155923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4" name="object 194"/>
            <p:cNvSpPr/>
            <p:nvPr/>
          </p:nvSpPr>
          <p:spPr>
            <a:xfrm>
              <a:off x="17416916" y="6246625"/>
              <a:ext cx="155924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95" name="object 195" descr="object 195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873" y="6162125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6" name="object 196"/>
            <p:cNvSpPr/>
            <p:nvPr/>
          </p:nvSpPr>
          <p:spPr>
            <a:xfrm>
              <a:off x="17257873" y="6162125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97" name="object 197" descr="object 197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747913" y="6697234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8" name="object 198"/>
            <p:cNvSpPr/>
            <p:nvPr/>
          </p:nvSpPr>
          <p:spPr>
            <a:xfrm>
              <a:off x="17747913" y="6697234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99" name="object 199" descr="object 199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591989" y="6608047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0" name="object 200"/>
            <p:cNvSpPr/>
            <p:nvPr/>
          </p:nvSpPr>
          <p:spPr>
            <a:xfrm>
              <a:off x="17591989" y="6608047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01" name="object 201" descr="object 201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416916" y="6514180"/>
              <a:ext cx="155923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2" name="object 202"/>
            <p:cNvSpPr/>
            <p:nvPr/>
          </p:nvSpPr>
          <p:spPr>
            <a:xfrm>
              <a:off x="17416916" y="6514180"/>
              <a:ext cx="155924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03" name="object 203" descr="object 203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873" y="6429677"/>
              <a:ext cx="133649" cy="22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4" name="object 204"/>
            <p:cNvSpPr/>
            <p:nvPr/>
          </p:nvSpPr>
          <p:spPr>
            <a:xfrm>
              <a:off x="17257873" y="6429677"/>
              <a:ext cx="133650" cy="222964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05" name="object 205" descr="object 205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7747693" y="6966795"/>
              <a:ext cx="133649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6" name="object 206" descr="object 206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7257648" y="6699241"/>
              <a:ext cx="133649" cy="245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7" name="object 207"/>
            <p:cNvSpPr/>
            <p:nvPr/>
          </p:nvSpPr>
          <p:spPr>
            <a:xfrm>
              <a:off x="17257648" y="6699241"/>
              <a:ext cx="133650" cy="245260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08" name="object 208" descr="object 208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037264" y="5432363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9" name="object 209"/>
            <p:cNvSpPr/>
            <p:nvPr/>
          </p:nvSpPr>
          <p:spPr>
            <a:xfrm>
              <a:off x="18037264" y="5432363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10" name="object 210" descr="object 210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215461" y="5298583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1" name="object 211"/>
            <p:cNvSpPr/>
            <p:nvPr/>
          </p:nvSpPr>
          <p:spPr>
            <a:xfrm>
              <a:off x="18215461" y="5298583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12" name="object 212" descr="object 212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352447" y="5162354"/>
              <a:ext cx="155923" cy="312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3" name="object 213"/>
            <p:cNvSpPr/>
            <p:nvPr/>
          </p:nvSpPr>
          <p:spPr>
            <a:xfrm>
              <a:off x="18352447" y="5162354"/>
              <a:ext cx="155924" cy="312149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14" name="object 214" descr="object 214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508374" y="5048867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5" name="object 215"/>
            <p:cNvSpPr/>
            <p:nvPr/>
          </p:nvSpPr>
          <p:spPr>
            <a:xfrm>
              <a:off x="18508374" y="5048867"/>
              <a:ext cx="155924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16" name="object 216" descr="object 216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037264" y="5766808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7" name="object 217"/>
            <p:cNvSpPr/>
            <p:nvPr/>
          </p:nvSpPr>
          <p:spPr>
            <a:xfrm>
              <a:off x="18037264" y="5766808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18" name="object 218" descr="object 218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215461" y="5633031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9" name="object 219"/>
            <p:cNvSpPr/>
            <p:nvPr/>
          </p:nvSpPr>
          <p:spPr>
            <a:xfrm>
              <a:off x="18215461" y="5633031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20" name="object 220" descr="object 220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352447" y="5494792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1" name="object 221"/>
            <p:cNvSpPr/>
            <p:nvPr/>
          </p:nvSpPr>
          <p:spPr>
            <a:xfrm>
              <a:off x="18352447" y="5494792"/>
              <a:ext cx="155924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22" name="object 222" descr="object 222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508374" y="5383309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3" name="object 223"/>
            <p:cNvSpPr/>
            <p:nvPr/>
          </p:nvSpPr>
          <p:spPr>
            <a:xfrm>
              <a:off x="18508374" y="5383309"/>
              <a:ext cx="155924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24" name="object 224" descr="object 224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037264" y="6123549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5" name="object 225"/>
            <p:cNvSpPr/>
            <p:nvPr/>
          </p:nvSpPr>
          <p:spPr>
            <a:xfrm>
              <a:off x="18037264" y="6123549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26" name="object 226" descr="object 226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215461" y="5989772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7" name="object 227"/>
            <p:cNvSpPr/>
            <p:nvPr/>
          </p:nvSpPr>
          <p:spPr>
            <a:xfrm>
              <a:off x="18215461" y="5989772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28" name="object 228" descr="object 228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352447" y="5851534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9" name="object 229"/>
            <p:cNvSpPr/>
            <p:nvPr/>
          </p:nvSpPr>
          <p:spPr>
            <a:xfrm>
              <a:off x="18352447" y="5851534"/>
              <a:ext cx="155924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0" name="object 230" descr="object 230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508374" y="5719761"/>
              <a:ext cx="155923" cy="312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1" name="object 231"/>
            <p:cNvSpPr/>
            <p:nvPr/>
          </p:nvSpPr>
          <p:spPr>
            <a:xfrm>
              <a:off x="18508374" y="5719761"/>
              <a:ext cx="155924" cy="312149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2" name="object 232" descr="object 232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8037264" y="6480291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3" name="object 233" descr="object 233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215461" y="6346513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4" name="object 234"/>
            <p:cNvSpPr/>
            <p:nvPr/>
          </p:nvSpPr>
          <p:spPr>
            <a:xfrm>
              <a:off x="18215461" y="6346513"/>
              <a:ext cx="133650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5" name="object 235" descr="object 235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352447" y="6208275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6" name="object 236"/>
            <p:cNvSpPr/>
            <p:nvPr/>
          </p:nvSpPr>
          <p:spPr>
            <a:xfrm>
              <a:off x="18352447" y="6208275"/>
              <a:ext cx="155924" cy="289852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7" name="object 237" descr="object 237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508374" y="6076504"/>
              <a:ext cx="155923" cy="312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8" name="object 238"/>
            <p:cNvSpPr/>
            <p:nvPr/>
          </p:nvSpPr>
          <p:spPr>
            <a:xfrm>
              <a:off x="18508374" y="6076504"/>
              <a:ext cx="155924" cy="312149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9" name="object 239" descr="object 239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8037264" y="6837029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0" name="object 240" descr="object 240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8215461" y="6703254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1" name="object 241" descr="object 241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8352447" y="6565013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2" name="object 242" descr="object 242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8508374" y="6433245"/>
              <a:ext cx="155923" cy="312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3" name="object 243" descr="object 243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8037264" y="7193770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4" name="object 244" descr="object 244"/>
            <p:cNvPicPr>
              <a:picLocks noChangeAspect="1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8215461" y="7059995"/>
              <a:ext cx="133649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5" name="object 245" descr="object 245"/>
            <p:cNvPicPr>
              <a:picLocks noChangeAspect="1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8352447" y="6921754"/>
              <a:ext cx="155923" cy="2898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6" name="object 246" descr="object 246"/>
            <p:cNvPicPr>
              <a:picLocks noChangeAspect="1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8508374" y="6789986"/>
              <a:ext cx="155923" cy="312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7" name="object 247"/>
            <p:cNvSpPr/>
            <p:nvPr/>
          </p:nvSpPr>
          <p:spPr>
            <a:xfrm>
              <a:off x="17426268" y="6847730"/>
              <a:ext cx="211610" cy="65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" y="0"/>
                  </a:moveTo>
                  <a:lnTo>
                    <a:pt x="0" y="17620"/>
                  </a:lnTo>
                  <a:lnTo>
                    <a:pt x="21441" y="21600"/>
                  </a:lnTo>
                  <a:lnTo>
                    <a:pt x="21600" y="398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8" name="object 248"/>
            <p:cNvSpPr/>
            <p:nvPr/>
          </p:nvSpPr>
          <p:spPr>
            <a:xfrm>
              <a:off x="16643315" y="6490771"/>
              <a:ext cx="719027" cy="170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4" y="5269"/>
                  </a:lnTo>
                  <a:lnTo>
                    <a:pt x="0" y="21600"/>
                  </a:lnTo>
                  <a:lnTo>
                    <a:pt x="21486" y="1633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9" name="object 249"/>
            <p:cNvSpPr/>
            <p:nvPr/>
          </p:nvSpPr>
          <p:spPr>
            <a:xfrm>
              <a:off x="15744975" y="5969482"/>
              <a:ext cx="1617365" cy="93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52" y="0"/>
                  </a:moveTo>
                  <a:lnTo>
                    <a:pt x="0" y="9587"/>
                  </a:lnTo>
                  <a:lnTo>
                    <a:pt x="12048" y="21600"/>
                  </a:lnTo>
                  <a:lnTo>
                    <a:pt x="21600" y="12013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0" name="object 250"/>
            <p:cNvSpPr/>
            <p:nvPr/>
          </p:nvSpPr>
          <p:spPr>
            <a:xfrm>
              <a:off x="15741412" y="6385534"/>
              <a:ext cx="905689" cy="181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" y="0"/>
                  </a:moveTo>
                  <a:lnTo>
                    <a:pt x="0" y="15382"/>
                  </a:lnTo>
                  <a:lnTo>
                    <a:pt x="21510" y="21600"/>
                  </a:lnTo>
                  <a:lnTo>
                    <a:pt x="21600" y="6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1" name="object 251"/>
            <p:cNvSpPr/>
            <p:nvPr/>
          </p:nvSpPr>
          <p:spPr>
            <a:xfrm>
              <a:off x="16658349" y="690994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0107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2" name="object 252"/>
            <p:cNvSpPr/>
            <p:nvPr/>
          </p:nvSpPr>
          <p:spPr>
            <a:xfrm>
              <a:off x="16632178" y="6407380"/>
              <a:ext cx="247027" cy="220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" y="14094"/>
                  </a:lnTo>
                  <a:lnTo>
                    <a:pt x="0" y="21600"/>
                  </a:lnTo>
                  <a:lnTo>
                    <a:pt x="21581" y="750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3" name="object 253"/>
            <p:cNvSpPr/>
            <p:nvPr/>
          </p:nvSpPr>
          <p:spPr>
            <a:xfrm>
              <a:off x="16211856" y="6164576"/>
              <a:ext cx="667351" cy="386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8" y="0"/>
                  </a:moveTo>
                  <a:lnTo>
                    <a:pt x="0" y="8027"/>
                  </a:lnTo>
                  <a:lnTo>
                    <a:pt x="13612" y="21600"/>
                  </a:lnTo>
                  <a:lnTo>
                    <a:pt x="21600" y="13573"/>
                  </a:lnTo>
                  <a:lnTo>
                    <a:pt x="798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4" name="object 254"/>
            <p:cNvSpPr/>
            <p:nvPr/>
          </p:nvSpPr>
          <p:spPr>
            <a:xfrm>
              <a:off x="16211632" y="6308162"/>
              <a:ext cx="420769" cy="31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" y="0"/>
                  </a:moveTo>
                  <a:lnTo>
                    <a:pt x="0" y="5159"/>
                  </a:lnTo>
                  <a:lnTo>
                    <a:pt x="21589" y="21600"/>
                  </a:lnTo>
                  <a:lnTo>
                    <a:pt x="21600" y="1642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76" name="object 255"/>
            <p:cNvGrpSpPr/>
            <p:nvPr/>
          </p:nvGrpSpPr>
          <p:grpSpPr>
            <a:xfrm>
              <a:off x="16009822" y="6734918"/>
              <a:ext cx="1271652" cy="1283159"/>
              <a:chOff x="0" y="0"/>
              <a:chExt cx="1271651" cy="1283158"/>
            </a:xfrm>
          </p:grpSpPr>
          <p:sp>
            <p:nvSpPr>
              <p:cNvPr id="1155" name="Shape"/>
              <p:cNvSpPr/>
              <p:nvPr/>
            </p:nvSpPr>
            <p:spPr>
              <a:xfrm>
                <a:off x="0" y="599097"/>
                <a:ext cx="194895" cy="606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988"/>
                    </a:moveTo>
                    <a:lnTo>
                      <a:pt x="148" y="0"/>
                    </a:lnTo>
                    <a:lnTo>
                      <a:pt x="0" y="17612"/>
                    </a:lnTo>
                    <a:lnTo>
                      <a:pt x="21452" y="21600"/>
                    </a:lnTo>
                    <a:lnTo>
                      <a:pt x="21600" y="3988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6" name="Shape"/>
              <p:cNvSpPr/>
              <p:nvPr/>
            </p:nvSpPr>
            <p:spPr>
              <a:xfrm>
                <a:off x="745528" y="1123734"/>
                <a:ext cx="92444" cy="159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496" y="0"/>
                    </a:lnTo>
                    <a:lnTo>
                      <a:pt x="0" y="7220"/>
                    </a:lnTo>
                    <a:lnTo>
                      <a:pt x="50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7" name="Shape"/>
              <p:cNvSpPr/>
              <p:nvPr/>
            </p:nvSpPr>
            <p:spPr>
              <a:xfrm>
                <a:off x="745528" y="899426"/>
                <a:ext cx="92444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496" y="0"/>
                    </a:lnTo>
                    <a:lnTo>
                      <a:pt x="0" y="7220"/>
                    </a:lnTo>
                    <a:lnTo>
                      <a:pt x="50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8" name="Shape"/>
              <p:cNvSpPr/>
              <p:nvPr/>
            </p:nvSpPr>
            <p:spPr>
              <a:xfrm>
                <a:off x="745528" y="674916"/>
                <a:ext cx="92444" cy="159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99"/>
                    </a:moveTo>
                    <a:lnTo>
                      <a:pt x="21496" y="0"/>
                    </a:lnTo>
                    <a:lnTo>
                      <a:pt x="0" y="7230"/>
                    </a:lnTo>
                    <a:lnTo>
                      <a:pt x="50" y="21600"/>
                    </a:lnTo>
                    <a:lnTo>
                      <a:pt x="21600" y="1439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9" name="Shape"/>
              <p:cNvSpPr/>
              <p:nvPr/>
            </p:nvSpPr>
            <p:spPr>
              <a:xfrm>
                <a:off x="745528" y="450608"/>
                <a:ext cx="92444" cy="1591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70"/>
                    </a:moveTo>
                    <a:lnTo>
                      <a:pt x="21496" y="0"/>
                    </a:lnTo>
                    <a:lnTo>
                      <a:pt x="0" y="7230"/>
                    </a:lnTo>
                    <a:lnTo>
                      <a:pt x="50" y="21600"/>
                    </a:lnTo>
                    <a:lnTo>
                      <a:pt x="21600" y="1437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0" name="Shape"/>
              <p:cNvSpPr/>
              <p:nvPr/>
            </p:nvSpPr>
            <p:spPr>
              <a:xfrm>
                <a:off x="745528" y="241020"/>
                <a:ext cx="92444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496" y="0"/>
                    </a:lnTo>
                    <a:lnTo>
                      <a:pt x="0" y="7220"/>
                    </a:lnTo>
                    <a:lnTo>
                      <a:pt x="50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1" name="Shape"/>
              <p:cNvSpPr/>
              <p:nvPr/>
            </p:nvSpPr>
            <p:spPr>
              <a:xfrm>
                <a:off x="898334" y="1039901"/>
                <a:ext cx="92660" cy="159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49"/>
                    </a:moveTo>
                    <a:lnTo>
                      <a:pt x="21550" y="0"/>
                    </a:lnTo>
                    <a:lnTo>
                      <a:pt x="0" y="7220"/>
                    </a:lnTo>
                    <a:lnTo>
                      <a:pt x="104" y="21600"/>
                    </a:lnTo>
                    <a:lnTo>
                      <a:pt x="21600" y="1434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2" name="Shape"/>
              <p:cNvSpPr/>
              <p:nvPr/>
            </p:nvSpPr>
            <p:spPr>
              <a:xfrm>
                <a:off x="898334" y="815378"/>
                <a:ext cx="92660" cy="159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79"/>
                    </a:moveTo>
                    <a:lnTo>
                      <a:pt x="21550" y="0"/>
                    </a:lnTo>
                    <a:lnTo>
                      <a:pt x="0" y="7221"/>
                    </a:lnTo>
                    <a:lnTo>
                      <a:pt x="104" y="21600"/>
                    </a:lnTo>
                    <a:lnTo>
                      <a:pt x="21600" y="1437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3" name="Shape"/>
              <p:cNvSpPr/>
              <p:nvPr/>
            </p:nvSpPr>
            <p:spPr>
              <a:xfrm>
                <a:off x="898334" y="591070"/>
                <a:ext cx="92660" cy="15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70"/>
                    </a:moveTo>
                    <a:lnTo>
                      <a:pt x="21550" y="0"/>
                    </a:lnTo>
                    <a:lnTo>
                      <a:pt x="0" y="7230"/>
                    </a:lnTo>
                    <a:lnTo>
                      <a:pt x="104" y="21600"/>
                    </a:lnTo>
                    <a:lnTo>
                      <a:pt x="21600" y="1437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4" name="Shape"/>
              <p:cNvSpPr/>
              <p:nvPr/>
            </p:nvSpPr>
            <p:spPr>
              <a:xfrm>
                <a:off x="898334" y="366547"/>
                <a:ext cx="92660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50" y="0"/>
                    </a:lnTo>
                    <a:lnTo>
                      <a:pt x="0" y="7220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5" name="Shape"/>
              <p:cNvSpPr/>
              <p:nvPr/>
            </p:nvSpPr>
            <p:spPr>
              <a:xfrm>
                <a:off x="898334" y="156972"/>
                <a:ext cx="92660" cy="159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79"/>
                    </a:moveTo>
                    <a:lnTo>
                      <a:pt x="21550" y="0"/>
                    </a:lnTo>
                    <a:lnTo>
                      <a:pt x="0" y="7221"/>
                    </a:lnTo>
                    <a:lnTo>
                      <a:pt x="104" y="21600"/>
                    </a:lnTo>
                    <a:lnTo>
                      <a:pt x="21600" y="1437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6" name="Shape"/>
              <p:cNvSpPr/>
              <p:nvPr/>
            </p:nvSpPr>
            <p:spPr>
              <a:xfrm>
                <a:off x="1038669" y="962761"/>
                <a:ext cx="92660" cy="159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79"/>
                    </a:moveTo>
                    <a:lnTo>
                      <a:pt x="21547" y="0"/>
                    </a:lnTo>
                    <a:lnTo>
                      <a:pt x="0" y="7250"/>
                    </a:lnTo>
                    <a:lnTo>
                      <a:pt x="104" y="21600"/>
                    </a:lnTo>
                    <a:lnTo>
                      <a:pt x="21600" y="1437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7" name="Shape"/>
              <p:cNvSpPr/>
              <p:nvPr/>
            </p:nvSpPr>
            <p:spPr>
              <a:xfrm>
                <a:off x="1038669" y="738225"/>
                <a:ext cx="92660" cy="159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59"/>
                    </a:moveTo>
                    <a:lnTo>
                      <a:pt x="21547" y="0"/>
                    </a:lnTo>
                    <a:lnTo>
                      <a:pt x="0" y="7241"/>
                    </a:lnTo>
                    <a:lnTo>
                      <a:pt x="104" y="21600"/>
                    </a:lnTo>
                    <a:lnTo>
                      <a:pt x="21600" y="1435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8" name="Shape"/>
              <p:cNvSpPr/>
              <p:nvPr/>
            </p:nvSpPr>
            <p:spPr>
              <a:xfrm>
                <a:off x="1038669" y="513930"/>
                <a:ext cx="92660" cy="159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47" y="0"/>
                    </a:lnTo>
                    <a:lnTo>
                      <a:pt x="0" y="7220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9" name="Shape"/>
              <p:cNvSpPr/>
              <p:nvPr/>
            </p:nvSpPr>
            <p:spPr>
              <a:xfrm>
                <a:off x="1038669" y="289407"/>
                <a:ext cx="92660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47" y="0"/>
                    </a:lnTo>
                    <a:lnTo>
                      <a:pt x="0" y="7220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0" name="Shape"/>
              <p:cNvSpPr/>
              <p:nvPr/>
            </p:nvSpPr>
            <p:spPr>
              <a:xfrm>
                <a:off x="1038656" y="79819"/>
                <a:ext cx="92673" cy="159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90"/>
                    </a:moveTo>
                    <a:lnTo>
                      <a:pt x="21547" y="0"/>
                    </a:lnTo>
                    <a:lnTo>
                      <a:pt x="0" y="7240"/>
                    </a:lnTo>
                    <a:lnTo>
                      <a:pt x="104" y="21600"/>
                    </a:lnTo>
                    <a:lnTo>
                      <a:pt x="21600" y="1439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1" name="Shape"/>
              <p:cNvSpPr/>
              <p:nvPr/>
            </p:nvSpPr>
            <p:spPr>
              <a:xfrm>
                <a:off x="1179220" y="882942"/>
                <a:ext cx="92432" cy="159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70"/>
                    </a:moveTo>
                    <a:lnTo>
                      <a:pt x="21550" y="0"/>
                    </a:lnTo>
                    <a:lnTo>
                      <a:pt x="0" y="7199"/>
                    </a:lnTo>
                    <a:lnTo>
                      <a:pt x="104" y="21600"/>
                    </a:lnTo>
                    <a:lnTo>
                      <a:pt x="21600" y="1437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2" name="Shape"/>
              <p:cNvSpPr/>
              <p:nvPr/>
            </p:nvSpPr>
            <p:spPr>
              <a:xfrm>
                <a:off x="1179220" y="658406"/>
                <a:ext cx="92432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50" y="0"/>
                    </a:lnTo>
                    <a:lnTo>
                      <a:pt x="0" y="7191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3" name="Shape"/>
              <p:cNvSpPr/>
              <p:nvPr/>
            </p:nvSpPr>
            <p:spPr>
              <a:xfrm>
                <a:off x="1179220" y="433882"/>
                <a:ext cx="92432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50" y="0"/>
                    </a:lnTo>
                    <a:lnTo>
                      <a:pt x="0" y="7220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4" name="Shape"/>
              <p:cNvSpPr/>
              <p:nvPr/>
            </p:nvSpPr>
            <p:spPr>
              <a:xfrm>
                <a:off x="1179220" y="209359"/>
                <a:ext cx="92432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50" y="0"/>
                    </a:lnTo>
                    <a:lnTo>
                      <a:pt x="0" y="7220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5" name="Shape"/>
              <p:cNvSpPr/>
              <p:nvPr/>
            </p:nvSpPr>
            <p:spPr>
              <a:xfrm>
                <a:off x="1179220" y="0"/>
                <a:ext cx="92432" cy="15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0"/>
                    </a:moveTo>
                    <a:lnTo>
                      <a:pt x="21550" y="0"/>
                    </a:lnTo>
                    <a:lnTo>
                      <a:pt x="0" y="7191"/>
                    </a:lnTo>
                    <a:lnTo>
                      <a:pt x="104" y="21600"/>
                    </a:lnTo>
                    <a:lnTo>
                      <a:pt x="21600" y="14380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177" name="object 256" descr="object 256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6347729" y="6962112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8" name="object 257"/>
            <p:cNvSpPr/>
            <p:nvPr/>
          </p:nvSpPr>
          <p:spPr>
            <a:xfrm>
              <a:off x="16347729" y="6962112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79" name="object 258" descr="object 258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6169535" y="6852861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0" name="object 259"/>
            <p:cNvSpPr/>
            <p:nvPr/>
          </p:nvSpPr>
          <p:spPr>
            <a:xfrm>
              <a:off x="16169535" y="6852861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81" name="object 260" descr="object 260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5991333" y="6761447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2" name="object 261"/>
            <p:cNvSpPr/>
            <p:nvPr/>
          </p:nvSpPr>
          <p:spPr>
            <a:xfrm>
              <a:off x="15991333" y="6761447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83" name="object 262" descr="object 262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5790859" y="6652193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4" name="object 263"/>
            <p:cNvSpPr/>
            <p:nvPr/>
          </p:nvSpPr>
          <p:spPr>
            <a:xfrm>
              <a:off x="15790859" y="6652193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85" name="object 264" descr="object 264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6347729" y="7276492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6" name="object 265"/>
            <p:cNvSpPr/>
            <p:nvPr/>
          </p:nvSpPr>
          <p:spPr>
            <a:xfrm>
              <a:off x="16347729" y="7276492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87" name="object 266" descr="object 266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6169535" y="7185079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8" name="object 267"/>
            <p:cNvSpPr/>
            <p:nvPr/>
          </p:nvSpPr>
          <p:spPr>
            <a:xfrm>
              <a:off x="16169535" y="7185079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89" name="object 268" descr="object 268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5991333" y="7075822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0" name="object 269"/>
            <p:cNvSpPr/>
            <p:nvPr/>
          </p:nvSpPr>
          <p:spPr>
            <a:xfrm>
              <a:off x="15991333" y="7075822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91" name="object 270" descr="object 270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5790859" y="6984409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2" name="object 271"/>
            <p:cNvSpPr/>
            <p:nvPr/>
          </p:nvSpPr>
          <p:spPr>
            <a:xfrm>
              <a:off x="15790859" y="6984409"/>
              <a:ext cx="155924" cy="267556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93" name="object 272" descr="object 272"/>
            <p:cNvPicPr>
              <a:picLocks noChangeAspect="1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6347729" y="7608705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4" name="object 273" descr="object 273"/>
            <p:cNvPicPr>
              <a:picLocks noChangeAspect="1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5790859" y="7296557"/>
              <a:ext cx="155923" cy="267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5" name="object 274"/>
            <p:cNvSpPr/>
            <p:nvPr/>
          </p:nvSpPr>
          <p:spPr>
            <a:xfrm>
              <a:off x="17161198" y="7191986"/>
              <a:ext cx="873392" cy="1917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9" y="15902"/>
                  </a:lnTo>
                  <a:lnTo>
                    <a:pt x="21600" y="21600"/>
                  </a:lnTo>
                  <a:lnTo>
                    <a:pt x="21501" y="5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6" name="object 275"/>
            <p:cNvSpPr/>
            <p:nvPr/>
          </p:nvSpPr>
          <p:spPr>
            <a:xfrm>
              <a:off x="17161198" y="6629674"/>
              <a:ext cx="1842785" cy="106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0" y="0"/>
                  </a:moveTo>
                  <a:lnTo>
                    <a:pt x="0" y="11370"/>
                  </a:lnTo>
                  <a:lnTo>
                    <a:pt x="10190" y="21600"/>
                  </a:lnTo>
                  <a:lnTo>
                    <a:pt x="21600" y="10225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7" name="object 276"/>
            <p:cNvSpPr/>
            <p:nvPr/>
          </p:nvSpPr>
          <p:spPr>
            <a:xfrm>
              <a:off x="18030581" y="7135354"/>
              <a:ext cx="977414" cy="197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1" y="0"/>
                  </a:moveTo>
                  <a:lnTo>
                    <a:pt x="0" y="6156"/>
                  </a:lnTo>
                  <a:lnTo>
                    <a:pt x="89" y="21600"/>
                  </a:lnTo>
                  <a:lnTo>
                    <a:pt x="21600" y="15446"/>
                  </a:lnTo>
                  <a:lnTo>
                    <a:pt x="21511" y="0"/>
                  </a:lnTo>
                  <a:close/>
                </a:path>
              </a:pathLst>
            </a:custGeom>
            <a:solidFill>
              <a:srgbClr val="E8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8" name="object 277"/>
            <p:cNvSpPr/>
            <p:nvPr/>
          </p:nvSpPr>
          <p:spPr>
            <a:xfrm>
              <a:off x="17718067" y="6930004"/>
              <a:ext cx="288235" cy="51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67" y="14587"/>
                  </a:lnTo>
                  <a:lnTo>
                    <a:pt x="21600" y="21600"/>
                  </a:lnTo>
                  <a:lnTo>
                    <a:pt x="21533" y="7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2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9" name="object 278"/>
            <p:cNvSpPr/>
            <p:nvPr/>
          </p:nvSpPr>
          <p:spPr>
            <a:xfrm>
              <a:off x="17718067" y="6680508"/>
              <a:ext cx="718806" cy="416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72" y="0"/>
                  </a:moveTo>
                  <a:lnTo>
                    <a:pt x="0" y="12932"/>
                  </a:lnTo>
                  <a:lnTo>
                    <a:pt x="8635" y="21600"/>
                  </a:lnTo>
                  <a:lnTo>
                    <a:pt x="21600" y="8668"/>
                  </a:lnTo>
                  <a:lnTo>
                    <a:pt x="12972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0" name="object 279"/>
            <p:cNvSpPr/>
            <p:nvPr/>
          </p:nvSpPr>
          <p:spPr>
            <a:xfrm>
              <a:off x="18005414" y="6847732"/>
              <a:ext cx="432575" cy="59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4" y="0"/>
                  </a:moveTo>
                  <a:lnTo>
                    <a:pt x="0" y="9032"/>
                  </a:lnTo>
                  <a:lnTo>
                    <a:pt x="44" y="21600"/>
                  </a:lnTo>
                  <a:lnTo>
                    <a:pt x="21600" y="12576"/>
                  </a:lnTo>
                  <a:lnTo>
                    <a:pt x="21544" y="0"/>
                  </a:lnTo>
                  <a:close/>
                </a:path>
              </a:pathLst>
            </a:custGeom>
            <a:solidFill>
              <a:srgbClr val="E8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1" name="object 280"/>
            <p:cNvSpPr/>
            <p:nvPr/>
          </p:nvSpPr>
          <p:spPr>
            <a:xfrm>
              <a:off x="18027908" y="8973910"/>
              <a:ext cx="38537" cy="16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49" y="18634"/>
                  </a:lnTo>
                  <a:lnTo>
                    <a:pt x="21600" y="21600"/>
                  </a:lnTo>
                  <a:lnTo>
                    <a:pt x="21350" y="2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2" name="object 281"/>
            <p:cNvSpPr/>
            <p:nvPr/>
          </p:nvSpPr>
          <p:spPr>
            <a:xfrm>
              <a:off x="18027907" y="8412041"/>
              <a:ext cx="1010380" cy="58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86" y="0"/>
                  </a:moveTo>
                  <a:lnTo>
                    <a:pt x="0" y="20776"/>
                  </a:lnTo>
                  <a:lnTo>
                    <a:pt x="814" y="21600"/>
                  </a:lnTo>
                  <a:lnTo>
                    <a:pt x="21600" y="816"/>
                  </a:lnTo>
                  <a:lnTo>
                    <a:pt x="2078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3" name="object 282"/>
            <p:cNvSpPr/>
            <p:nvPr/>
          </p:nvSpPr>
          <p:spPr>
            <a:xfrm>
              <a:off x="18050839" y="8434115"/>
              <a:ext cx="987896" cy="71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216"/>
                  </a:moveTo>
                  <a:lnTo>
                    <a:pt x="21590" y="0"/>
                  </a:lnTo>
                  <a:lnTo>
                    <a:pt x="331" y="17086"/>
                  </a:lnTo>
                  <a:lnTo>
                    <a:pt x="331" y="17124"/>
                  </a:lnTo>
                  <a:lnTo>
                    <a:pt x="10" y="17384"/>
                  </a:lnTo>
                  <a:lnTo>
                    <a:pt x="0" y="21600"/>
                  </a:lnTo>
                  <a:lnTo>
                    <a:pt x="833" y="20922"/>
                  </a:lnTo>
                  <a:lnTo>
                    <a:pt x="833" y="20900"/>
                  </a:lnTo>
                  <a:lnTo>
                    <a:pt x="21600" y="4216"/>
                  </a:lnTo>
                  <a:close/>
                </a:path>
              </a:pathLst>
            </a:custGeom>
            <a:solidFill>
              <a:srgbClr val="DBE2F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4" name="object 283"/>
            <p:cNvSpPr/>
            <p:nvPr/>
          </p:nvSpPr>
          <p:spPr>
            <a:xfrm>
              <a:off x="17079007" y="8422074"/>
              <a:ext cx="1010158" cy="58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" y="0"/>
                  </a:moveTo>
                  <a:lnTo>
                    <a:pt x="0" y="816"/>
                  </a:lnTo>
                  <a:lnTo>
                    <a:pt x="20790" y="21600"/>
                  </a:lnTo>
                  <a:lnTo>
                    <a:pt x="21600" y="20784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5" name="object 284"/>
            <p:cNvSpPr/>
            <p:nvPr/>
          </p:nvSpPr>
          <p:spPr>
            <a:xfrm>
              <a:off x="17078558" y="8444151"/>
              <a:ext cx="972736" cy="70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" y="0"/>
                  </a:moveTo>
                  <a:lnTo>
                    <a:pt x="0" y="4276"/>
                  </a:lnTo>
                  <a:lnTo>
                    <a:pt x="21590" y="21600"/>
                  </a:lnTo>
                  <a:lnTo>
                    <a:pt x="21600" y="173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3CC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06" name="object 285" descr="object 285"/>
            <p:cNvPicPr>
              <a:picLocks noChangeAspect="1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8172025" y="7767677"/>
              <a:ext cx="173966" cy="305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9" name="object 286"/>
            <p:cNvGrpSpPr/>
            <p:nvPr/>
          </p:nvGrpSpPr>
          <p:grpSpPr>
            <a:xfrm>
              <a:off x="18148636" y="7729107"/>
              <a:ext cx="221634" cy="383051"/>
              <a:chOff x="0" y="0"/>
              <a:chExt cx="221633" cy="383049"/>
            </a:xfrm>
          </p:grpSpPr>
          <p:sp>
            <p:nvSpPr>
              <p:cNvPr id="1207" name="Shape"/>
              <p:cNvSpPr/>
              <p:nvPr/>
            </p:nvSpPr>
            <p:spPr>
              <a:xfrm>
                <a:off x="0" y="0"/>
                <a:ext cx="221634" cy="383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7217"/>
                    </a:lnTo>
                    <a:lnTo>
                      <a:pt x="0" y="21600"/>
                    </a:lnTo>
                    <a:lnTo>
                      <a:pt x="15466" y="16433"/>
                    </a:lnTo>
                    <a:lnTo>
                      <a:pt x="5167" y="16433"/>
                    </a:lnTo>
                    <a:lnTo>
                      <a:pt x="5167" y="9027"/>
                    </a:lnTo>
                    <a:lnTo>
                      <a:pt x="16325" y="5255"/>
                    </a:lnTo>
                    <a:lnTo>
                      <a:pt x="21600" y="525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8" name="Shape"/>
              <p:cNvSpPr/>
              <p:nvPr/>
            </p:nvSpPr>
            <p:spPr>
              <a:xfrm>
                <a:off x="53013" y="93197"/>
                <a:ext cx="168621" cy="19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666" y="0"/>
                    </a:lnTo>
                    <a:lnTo>
                      <a:pt x="14666" y="14311"/>
                    </a:lnTo>
                    <a:lnTo>
                      <a:pt x="0" y="21600"/>
                    </a:lnTo>
                    <a:lnTo>
                      <a:pt x="13538" y="21600"/>
                    </a:lnTo>
                    <a:lnTo>
                      <a:pt x="21600" y="1764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210" name="object 287" descr="object 287"/>
            <p:cNvPicPr>
              <a:picLocks noChangeAspect="1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8174698" y="7775482"/>
              <a:ext cx="168842" cy="290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13" name="object 288"/>
            <p:cNvGrpSpPr/>
            <p:nvPr/>
          </p:nvGrpSpPr>
          <p:grpSpPr>
            <a:xfrm>
              <a:off x="18148636" y="7729107"/>
              <a:ext cx="221634" cy="383051"/>
              <a:chOff x="0" y="0"/>
              <a:chExt cx="221633" cy="383049"/>
            </a:xfrm>
          </p:grpSpPr>
          <p:sp>
            <p:nvSpPr>
              <p:cNvPr id="1211" name="Shape"/>
              <p:cNvSpPr/>
              <p:nvPr/>
            </p:nvSpPr>
            <p:spPr>
              <a:xfrm>
                <a:off x="0" y="0"/>
                <a:ext cx="221634" cy="383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7217"/>
                    </a:lnTo>
                    <a:lnTo>
                      <a:pt x="0" y="21600"/>
                    </a:lnTo>
                    <a:lnTo>
                      <a:pt x="15466" y="16433"/>
                    </a:lnTo>
                    <a:lnTo>
                      <a:pt x="5167" y="16433"/>
                    </a:lnTo>
                    <a:lnTo>
                      <a:pt x="5167" y="9027"/>
                    </a:lnTo>
                    <a:lnTo>
                      <a:pt x="16325" y="5255"/>
                    </a:lnTo>
                    <a:lnTo>
                      <a:pt x="21600" y="525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2" name="Shape"/>
              <p:cNvSpPr/>
              <p:nvPr/>
            </p:nvSpPr>
            <p:spPr>
              <a:xfrm>
                <a:off x="53013" y="93197"/>
                <a:ext cx="168621" cy="19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666" y="0"/>
                    </a:lnTo>
                    <a:lnTo>
                      <a:pt x="14666" y="14311"/>
                    </a:lnTo>
                    <a:lnTo>
                      <a:pt x="0" y="21600"/>
                    </a:lnTo>
                    <a:lnTo>
                      <a:pt x="13538" y="21600"/>
                    </a:lnTo>
                    <a:lnTo>
                      <a:pt x="21600" y="1764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214" name="object 289" descr="object 289"/>
            <p:cNvPicPr>
              <a:picLocks noChangeAspect="1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8172022" y="7767677"/>
              <a:ext cx="173966" cy="305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5" name="object 290"/>
            <p:cNvSpPr/>
            <p:nvPr/>
          </p:nvSpPr>
          <p:spPr>
            <a:xfrm>
              <a:off x="18145070" y="7721300"/>
              <a:ext cx="227871" cy="39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7" y="0"/>
                  </a:moveTo>
                  <a:lnTo>
                    <a:pt x="0" y="7119"/>
                  </a:lnTo>
                  <a:lnTo>
                    <a:pt x="84" y="21600"/>
                  </a:lnTo>
                  <a:lnTo>
                    <a:pt x="21600" y="14481"/>
                  </a:lnTo>
                  <a:lnTo>
                    <a:pt x="21537" y="0"/>
                  </a:lnTo>
                  <a:close/>
                </a:path>
              </a:pathLst>
            </a:custGeom>
            <a:solidFill>
              <a:srgbClr val="0149F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16" name="object 291" descr="object 291"/>
            <p:cNvPicPr>
              <a:picLocks noChangeAspect="1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8432192" y="7576374"/>
              <a:ext cx="222747" cy="6911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7" name="object 292"/>
            <p:cNvSpPr/>
            <p:nvPr/>
          </p:nvSpPr>
          <p:spPr>
            <a:xfrm>
              <a:off x="18432192" y="7910819"/>
              <a:ext cx="222748" cy="35674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18" name="object 293" descr="object 293"/>
            <p:cNvPicPr>
              <a:picLocks noChangeAspect="1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8699494" y="7418294"/>
              <a:ext cx="222747" cy="6911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9" name="object 294" descr="object 294"/>
            <p:cNvPicPr>
              <a:picLocks noChangeAspect="1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8164897" y="8064888"/>
              <a:ext cx="222747" cy="3567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2" name="object 295"/>
            <p:cNvGrpSpPr/>
            <p:nvPr/>
          </p:nvGrpSpPr>
          <p:grpSpPr>
            <a:xfrm>
              <a:off x="18164884" y="7752747"/>
              <a:ext cx="757352" cy="668884"/>
              <a:chOff x="0" y="0"/>
              <a:chExt cx="757351" cy="668883"/>
            </a:xfrm>
          </p:grpSpPr>
          <p:sp>
            <p:nvSpPr>
              <p:cNvPr id="1220" name="Rectangle"/>
              <p:cNvSpPr/>
              <p:nvPr/>
            </p:nvSpPr>
            <p:spPr>
              <a:xfrm>
                <a:off x="0" y="312153"/>
                <a:ext cx="222759" cy="356731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1" name="Rectangle"/>
              <p:cNvSpPr/>
              <p:nvPr/>
            </p:nvSpPr>
            <p:spPr>
              <a:xfrm>
                <a:off x="534606" y="0"/>
                <a:ext cx="222746" cy="356744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223" name="object 296" descr="object 296"/>
            <p:cNvPicPr>
              <a:picLocks noChangeAspect="1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8161558" y="8406020"/>
              <a:ext cx="200473" cy="3567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4" name="object 297"/>
            <p:cNvSpPr/>
            <p:nvPr/>
          </p:nvSpPr>
          <p:spPr>
            <a:xfrm>
              <a:off x="18161558" y="8406020"/>
              <a:ext cx="200474" cy="35674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3" name="object 298"/>
            <p:cNvGrpSpPr/>
            <p:nvPr/>
          </p:nvGrpSpPr>
          <p:grpSpPr>
            <a:xfrm>
              <a:off x="17244058" y="7462451"/>
              <a:ext cx="691630" cy="1158953"/>
              <a:chOff x="0" y="0"/>
              <a:chExt cx="691629" cy="1158952"/>
            </a:xfrm>
          </p:grpSpPr>
          <p:sp>
            <p:nvSpPr>
              <p:cNvPr id="1225" name="Shape"/>
              <p:cNvSpPr/>
              <p:nvPr/>
            </p:nvSpPr>
            <p:spPr>
              <a:xfrm>
                <a:off x="0" y="593305"/>
                <a:ext cx="168618" cy="290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7"/>
                    </a:moveTo>
                    <a:lnTo>
                      <a:pt x="57" y="0"/>
                    </a:lnTo>
                    <a:lnTo>
                      <a:pt x="0" y="14373"/>
                    </a:lnTo>
                    <a:lnTo>
                      <a:pt x="21514" y="21600"/>
                    </a:lnTo>
                    <a:lnTo>
                      <a:pt x="21600" y="7227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6" name="Shape"/>
              <p:cNvSpPr/>
              <p:nvPr/>
            </p:nvSpPr>
            <p:spPr>
              <a:xfrm>
                <a:off x="1778" y="286943"/>
                <a:ext cx="168618" cy="290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3"/>
                    </a:moveTo>
                    <a:lnTo>
                      <a:pt x="57" y="0"/>
                    </a:lnTo>
                    <a:lnTo>
                      <a:pt x="0" y="14367"/>
                    </a:lnTo>
                    <a:lnTo>
                      <a:pt x="21515" y="21600"/>
                    </a:lnTo>
                    <a:lnTo>
                      <a:pt x="21600" y="7233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7" name="Shape"/>
              <p:cNvSpPr/>
              <p:nvPr/>
            </p:nvSpPr>
            <p:spPr>
              <a:xfrm>
                <a:off x="6907" y="0"/>
                <a:ext cx="168619" cy="29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85" y="0"/>
                    </a:lnTo>
                    <a:lnTo>
                      <a:pt x="0" y="14373"/>
                    </a:lnTo>
                    <a:lnTo>
                      <a:pt x="2151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8" name="Shape"/>
              <p:cNvSpPr/>
              <p:nvPr/>
            </p:nvSpPr>
            <p:spPr>
              <a:xfrm>
                <a:off x="254825" y="422732"/>
                <a:ext cx="168619" cy="290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4"/>
                    </a:moveTo>
                    <a:lnTo>
                      <a:pt x="85" y="0"/>
                    </a:lnTo>
                    <a:lnTo>
                      <a:pt x="0" y="14383"/>
                    </a:lnTo>
                    <a:lnTo>
                      <a:pt x="21514" y="21600"/>
                    </a:lnTo>
                    <a:lnTo>
                      <a:pt x="21600" y="7234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9" name="Shape"/>
              <p:cNvSpPr/>
              <p:nvPr/>
            </p:nvSpPr>
            <p:spPr>
              <a:xfrm>
                <a:off x="259943" y="135775"/>
                <a:ext cx="168403" cy="290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8"/>
                    </a:moveTo>
                    <a:lnTo>
                      <a:pt x="57" y="0"/>
                    </a:lnTo>
                    <a:lnTo>
                      <a:pt x="0" y="14373"/>
                    </a:lnTo>
                    <a:lnTo>
                      <a:pt x="21543" y="21600"/>
                    </a:lnTo>
                    <a:lnTo>
                      <a:pt x="21600" y="7228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0" name="Shape"/>
              <p:cNvSpPr/>
              <p:nvPr/>
            </p:nvSpPr>
            <p:spPr>
              <a:xfrm>
                <a:off x="516102" y="868438"/>
                <a:ext cx="168619" cy="2905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27"/>
                    </a:moveTo>
                    <a:lnTo>
                      <a:pt x="86" y="0"/>
                    </a:lnTo>
                    <a:lnTo>
                      <a:pt x="0" y="14373"/>
                    </a:lnTo>
                    <a:lnTo>
                      <a:pt x="21543" y="21600"/>
                    </a:lnTo>
                    <a:lnTo>
                      <a:pt x="21600" y="7227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1" name="Shape"/>
              <p:cNvSpPr/>
              <p:nvPr/>
            </p:nvSpPr>
            <p:spPr>
              <a:xfrm>
                <a:off x="517880" y="562089"/>
                <a:ext cx="168848" cy="290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7"/>
                    </a:moveTo>
                    <a:lnTo>
                      <a:pt x="86" y="0"/>
                    </a:lnTo>
                    <a:lnTo>
                      <a:pt x="0" y="14366"/>
                    </a:lnTo>
                    <a:lnTo>
                      <a:pt x="21514" y="21600"/>
                    </a:lnTo>
                    <a:lnTo>
                      <a:pt x="21600" y="7217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2" name="Shape"/>
              <p:cNvSpPr/>
              <p:nvPr/>
            </p:nvSpPr>
            <p:spPr>
              <a:xfrm>
                <a:off x="523011" y="275132"/>
                <a:ext cx="168619" cy="2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11"/>
                    </a:moveTo>
                    <a:lnTo>
                      <a:pt x="57" y="0"/>
                    </a:lnTo>
                    <a:lnTo>
                      <a:pt x="0" y="14372"/>
                    </a:lnTo>
                    <a:lnTo>
                      <a:pt x="21514" y="21600"/>
                    </a:lnTo>
                    <a:lnTo>
                      <a:pt x="21600" y="7211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234" name="object 299" descr="object 299"/>
            <p:cNvPicPr>
              <a:picLocks noChangeAspect="1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8432192" y="8243257"/>
              <a:ext cx="222747" cy="3567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5" name="object 300"/>
            <p:cNvSpPr/>
            <p:nvPr/>
          </p:nvSpPr>
          <p:spPr>
            <a:xfrm>
              <a:off x="18432192" y="8243257"/>
              <a:ext cx="222748" cy="35674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36" name="object 301" descr="object 301"/>
            <p:cNvPicPr>
              <a:picLocks noChangeAspect="1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8699494" y="8066895"/>
              <a:ext cx="222747" cy="3567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7" name="object 302"/>
            <p:cNvSpPr/>
            <p:nvPr/>
          </p:nvSpPr>
          <p:spPr>
            <a:xfrm>
              <a:off x="18699494" y="8066895"/>
              <a:ext cx="222748" cy="356741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8" name="object 303"/>
            <p:cNvSpPr/>
            <p:nvPr/>
          </p:nvSpPr>
          <p:spPr>
            <a:xfrm>
              <a:off x="17325365" y="8595317"/>
              <a:ext cx="342362" cy="19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99" y="0"/>
                  </a:moveTo>
                  <a:lnTo>
                    <a:pt x="0" y="6043"/>
                  </a:lnTo>
                  <a:lnTo>
                    <a:pt x="15501" y="21600"/>
                  </a:lnTo>
                  <a:lnTo>
                    <a:pt x="21600" y="15557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39" name="object 304" descr="object 304"/>
            <p:cNvPicPr>
              <a:picLocks noChangeAspect="1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7258543" y="8650834"/>
              <a:ext cx="312736" cy="30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2" name="object 305"/>
            <p:cNvGrpSpPr/>
            <p:nvPr/>
          </p:nvGrpSpPr>
          <p:grpSpPr>
            <a:xfrm>
              <a:off x="17190147" y="8719065"/>
              <a:ext cx="381129" cy="275362"/>
              <a:chOff x="0" y="0"/>
              <a:chExt cx="381128" cy="275361"/>
            </a:xfrm>
          </p:grpSpPr>
          <p:sp>
            <p:nvSpPr>
              <p:cNvPr id="1240" name="Shape"/>
              <p:cNvSpPr/>
              <p:nvPr/>
            </p:nvSpPr>
            <p:spPr>
              <a:xfrm>
                <a:off x="0" y="92760"/>
                <a:ext cx="314300" cy="182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905"/>
                    </a:moveTo>
                    <a:lnTo>
                      <a:pt x="4715" y="0"/>
                    </a:lnTo>
                    <a:lnTo>
                      <a:pt x="0" y="4695"/>
                    </a:lnTo>
                    <a:lnTo>
                      <a:pt x="16885" y="21600"/>
                    </a:lnTo>
                    <a:lnTo>
                      <a:pt x="21600" y="1690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41" name="Shape"/>
              <p:cNvSpPr/>
              <p:nvPr/>
            </p:nvSpPr>
            <p:spPr>
              <a:xfrm>
                <a:off x="68389" y="0"/>
                <a:ext cx="312740" cy="181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7010"/>
                    </a:moveTo>
                    <a:lnTo>
                      <a:pt x="4630" y="0"/>
                    </a:lnTo>
                    <a:lnTo>
                      <a:pt x="0" y="4592"/>
                    </a:lnTo>
                    <a:lnTo>
                      <a:pt x="16969" y="21600"/>
                    </a:lnTo>
                    <a:lnTo>
                      <a:pt x="21600" y="1701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43" name="object 306"/>
            <p:cNvSpPr/>
            <p:nvPr/>
          </p:nvSpPr>
          <p:spPr>
            <a:xfrm>
              <a:off x="17190156" y="8851504"/>
              <a:ext cx="245691" cy="20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48"/>
                  </a:lnTo>
                  <a:lnTo>
                    <a:pt x="21600" y="21600"/>
                  </a:lnTo>
                  <a:lnTo>
                    <a:pt x="21600" y="1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C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4" name="object 307"/>
            <p:cNvSpPr/>
            <p:nvPr/>
          </p:nvSpPr>
          <p:spPr>
            <a:xfrm>
              <a:off x="17435850" y="8738239"/>
              <a:ext cx="232327" cy="31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9" y="0"/>
                  </a:moveTo>
                  <a:lnTo>
                    <a:pt x="12571" y="3751"/>
                  </a:lnTo>
                  <a:lnTo>
                    <a:pt x="12591" y="8360"/>
                  </a:lnTo>
                  <a:lnTo>
                    <a:pt x="6358" y="10966"/>
                  </a:lnTo>
                  <a:lnTo>
                    <a:pt x="6379" y="14626"/>
                  </a:lnTo>
                  <a:lnTo>
                    <a:pt x="0" y="17307"/>
                  </a:lnTo>
                  <a:lnTo>
                    <a:pt x="0" y="21600"/>
                  </a:lnTo>
                  <a:lnTo>
                    <a:pt x="21600" y="12517"/>
                  </a:lnTo>
                  <a:lnTo>
                    <a:pt x="21559" y="0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5" name="object 308"/>
            <p:cNvSpPr/>
            <p:nvPr/>
          </p:nvSpPr>
          <p:spPr>
            <a:xfrm>
              <a:off x="17468812" y="8133335"/>
              <a:ext cx="194905" cy="60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8" y="0"/>
                  </a:moveTo>
                  <a:lnTo>
                    <a:pt x="0" y="17612"/>
                  </a:lnTo>
                  <a:lnTo>
                    <a:pt x="21452" y="21600"/>
                  </a:lnTo>
                  <a:lnTo>
                    <a:pt x="21600" y="398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D1D8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46" name="object 309" descr="object 309"/>
            <p:cNvPicPr>
              <a:picLocks noChangeAspect="1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5554752" y="3101507"/>
              <a:ext cx="768254" cy="6659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7" name="object 310" descr="object 310"/>
            <p:cNvPicPr>
              <a:picLocks noChangeAspect="1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7670845" y="6234363"/>
              <a:ext cx="768254" cy="665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8" name="object 311" descr="object 311"/>
            <p:cNvPicPr>
              <a:picLocks noChangeAspect="1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6307858" y="5935814"/>
              <a:ext cx="516328" cy="447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9" name="object 312" descr="object 312"/>
            <p:cNvPicPr>
              <a:picLocks noChangeAspect="1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6965404" y="1036647"/>
              <a:ext cx="1187687" cy="1029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0" name="object 313" descr="object 313"/>
            <p:cNvPicPr>
              <a:picLocks noChangeAspect="1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7241612" y="3603619"/>
              <a:ext cx="1397960" cy="1211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1" name="object 314"/>
            <p:cNvSpPr/>
            <p:nvPr/>
          </p:nvSpPr>
          <p:spPr>
            <a:xfrm>
              <a:off x="16116516" y="7885626"/>
              <a:ext cx="730834" cy="123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6" y="7415"/>
                  </a:lnTo>
                  <a:lnTo>
                    <a:pt x="0" y="21600"/>
                  </a:lnTo>
                  <a:lnTo>
                    <a:pt x="21534" y="141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EB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2" name="object 315"/>
            <p:cNvSpPr/>
            <p:nvPr/>
          </p:nvSpPr>
          <p:spPr>
            <a:xfrm>
              <a:off x="14629682" y="7024986"/>
              <a:ext cx="2217890" cy="128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96" y="0"/>
                  </a:moveTo>
                  <a:lnTo>
                    <a:pt x="0" y="7128"/>
                  </a:lnTo>
                  <a:lnTo>
                    <a:pt x="14502" y="21600"/>
                  </a:lnTo>
                  <a:lnTo>
                    <a:pt x="21600" y="14472"/>
                  </a:lnTo>
                  <a:lnTo>
                    <a:pt x="7096" y="0"/>
                  </a:lnTo>
                  <a:close/>
                </a:path>
              </a:pathLst>
            </a:custGeom>
            <a:solidFill>
              <a:srgbClr val="D1D8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3" name="object 316"/>
            <p:cNvSpPr/>
            <p:nvPr/>
          </p:nvSpPr>
          <p:spPr>
            <a:xfrm>
              <a:off x="14627231" y="7448842"/>
              <a:ext cx="1491513" cy="167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" y="0"/>
                  </a:moveTo>
                  <a:lnTo>
                    <a:pt x="0" y="10479"/>
                  </a:lnTo>
                  <a:lnTo>
                    <a:pt x="21568" y="21600"/>
                  </a:lnTo>
                  <a:lnTo>
                    <a:pt x="21600" y="1112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54" name="object 317" descr="object 317"/>
            <p:cNvPicPr>
              <a:picLocks noChangeAspect="1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6058379" y="7920855"/>
              <a:ext cx="198467" cy="210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5" name="object 318" descr="object 318"/>
            <p:cNvPicPr>
              <a:picLocks noChangeAspect="1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5663005" y="7700565"/>
              <a:ext cx="198470" cy="210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6" name="object 319" descr="object 319"/>
            <p:cNvPicPr>
              <a:picLocks noChangeAspect="1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5267852" y="7480500"/>
              <a:ext cx="198466" cy="210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7" name="object 320"/>
            <p:cNvSpPr/>
            <p:nvPr/>
          </p:nvSpPr>
          <p:spPr>
            <a:xfrm>
              <a:off x="16414329" y="8502786"/>
              <a:ext cx="207156" cy="44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4" y="0"/>
                  </a:moveTo>
                  <a:lnTo>
                    <a:pt x="0" y="5753"/>
                  </a:lnTo>
                  <a:lnTo>
                    <a:pt x="93" y="21600"/>
                  </a:lnTo>
                  <a:lnTo>
                    <a:pt x="21600" y="15847"/>
                  </a:lnTo>
                  <a:lnTo>
                    <a:pt x="21484" y="0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66" name="object 321"/>
            <p:cNvGrpSpPr/>
            <p:nvPr/>
          </p:nvGrpSpPr>
          <p:grpSpPr>
            <a:xfrm>
              <a:off x="16285133" y="8088523"/>
              <a:ext cx="410529" cy="475806"/>
              <a:chOff x="0" y="0"/>
              <a:chExt cx="410528" cy="475805"/>
            </a:xfrm>
          </p:grpSpPr>
          <p:sp>
            <p:nvSpPr>
              <p:cNvPr id="1258" name="Shape"/>
              <p:cNvSpPr/>
              <p:nvPr/>
            </p:nvSpPr>
            <p:spPr>
              <a:xfrm>
                <a:off x="0" y="351624"/>
                <a:ext cx="72175" cy="1241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8"/>
                    </a:moveTo>
                    <a:lnTo>
                      <a:pt x="21531" y="0"/>
                    </a:lnTo>
                    <a:lnTo>
                      <a:pt x="0" y="7213"/>
                    </a:lnTo>
                    <a:lnTo>
                      <a:pt x="64" y="21600"/>
                    </a:lnTo>
                    <a:lnTo>
                      <a:pt x="21600" y="14388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9" name="Shape"/>
              <p:cNvSpPr/>
              <p:nvPr/>
            </p:nvSpPr>
            <p:spPr>
              <a:xfrm>
                <a:off x="0" y="187960"/>
                <a:ext cx="72175" cy="12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62"/>
                    </a:moveTo>
                    <a:lnTo>
                      <a:pt x="21531" y="0"/>
                    </a:lnTo>
                    <a:lnTo>
                      <a:pt x="0" y="7238"/>
                    </a:lnTo>
                    <a:lnTo>
                      <a:pt x="64" y="21600"/>
                    </a:lnTo>
                    <a:lnTo>
                      <a:pt x="21600" y="14362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0" name="Shape"/>
              <p:cNvSpPr/>
              <p:nvPr/>
            </p:nvSpPr>
            <p:spPr>
              <a:xfrm>
                <a:off x="119164" y="285838"/>
                <a:ext cx="72175" cy="12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99"/>
                    </a:moveTo>
                    <a:lnTo>
                      <a:pt x="21531" y="0"/>
                    </a:lnTo>
                    <a:lnTo>
                      <a:pt x="0" y="7238"/>
                    </a:lnTo>
                    <a:lnTo>
                      <a:pt x="68" y="21600"/>
                    </a:lnTo>
                    <a:lnTo>
                      <a:pt x="21600" y="14399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1" name="Shape"/>
              <p:cNvSpPr/>
              <p:nvPr/>
            </p:nvSpPr>
            <p:spPr>
              <a:xfrm>
                <a:off x="119164" y="122631"/>
                <a:ext cx="72175" cy="12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62"/>
                    </a:moveTo>
                    <a:lnTo>
                      <a:pt x="21531" y="0"/>
                    </a:lnTo>
                    <a:lnTo>
                      <a:pt x="0" y="7201"/>
                    </a:lnTo>
                    <a:lnTo>
                      <a:pt x="68" y="21600"/>
                    </a:lnTo>
                    <a:lnTo>
                      <a:pt x="21600" y="14362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2" name="Shape"/>
              <p:cNvSpPr/>
              <p:nvPr/>
            </p:nvSpPr>
            <p:spPr>
              <a:xfrm>
                <a:off x="228752" y="225869"/>
                <a:ext cx="72175" cy="124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401"/>
                    </a:moveTo>
                    <a:lnTo>
                      <a:pt x="21535" y="0"/>
                    </a:lnTo>
                    <a:lnTo>
                      <a:pt x="0" y="7239"/>
                    </a:lnTo>
                    <a:lnTo>
                      <a:pt x="69" y="21600"/>
                    </a:lnTo>
                    <a:lnTo>
                      <a:pt x="21600" y="14401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3" name="Shape"/>
              <p:cNvSpPr/>
              <p:nvPr/>
            </p:nvSpPr>
            <p:spPr>
              <a:xfrm>
                <a:off x="228752" y="62433"/>
                <a:ext cx="72175" cy="124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6"/>
                    </a:moveTo>
                    <a:lnTo>
                      <a:pt x="21535" y="0"/>
                    </a:lnTo>
                    <a:lnTo>
                      <a:pt x="0" y="7214"/>
                    </a:lnTo>
                    <a:lnTo>
                      <a:pt x="69" y="21600"/>
                    </a:lnTo>
                    <a:lnTo>
                      <a:pt x="21600" y="14386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4" name="Shape"/>
              <p:cNvSpPr/>
              <p:nvPr/>
            </p:nvSpPr>
            <p:spPr>
              <a:xfrm>
                <a:off x="338353" y="163436"/>
                <a:ext cx="72176" cy="124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86"/>
                    </a:moveTo>
                    <a:lnTo>
                      <a:pt x="21531" y="0"/>
                    </a:lnTo>
                    <a:lnTo>
                      <a:pt x="0" y="7252"/>
                    </a:lnTo>
                    <a:lnTo>
                      <a:pt x="65" y="21600"/>
                    </a:lnTo>
                    <a:lnTo>
                      <a:pt x="21600" y="14386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5" name="Shape"/>
              <p:cNvSpPr/>
              <p:nvPr/>
            </p:nvSpPr>
            <p:spPr>
              <a:xfrm>
                <a:off x="338353" y="0"/>
                <a:ext cx="72176" cy="12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62"/>
                    </a:moveTo>
                    <a:lnTo>
                      <a:pt x="21531" y="0"/>
                    </a:lnTo>
                    <a:lnTo>
                      <a:pt x="0" y="7201"/>
                    </a:lnTo>
                    <a:lnTo>
                      <a:pt x="65" y="21600"/>
                    </a:lnTo>
                    <a:lnTo>
                      <a:pt x="21600" y="14362"/>
                    </a:lnTo>
                    <a:close/>
                  </a:path>
                </a:pathLst>
              </a:custGeom>
              <a:solidFill>
                <a:srgbClr val="D1D8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267" name="object 322" descr="object 322"/>
            <p:cNvPicPr>
              <a:picLocks noChangeAspect="1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4766896" y="7605806"/>
              <a:ext cx="1247383" cy="891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8" name="object 323"/>
            <p:cNvSpPr/>
            <p:nvPr/>
          </p:nvSpPr>
          <p:spPr>
            <a:xfrm>
              <a:off x="14766896" y="7605806"/>
              <a:ext cx="1247383" cy="891853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69" name="object 324" descr="object 324"/>
            <p:cNvPicPr>
              <a:picLocks noChangeAspect="1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4744622" y="7828767"/>
              <a:ext cx="1247383" cy="891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0" name="object 325"/>
            <p:cNvSpPr/>
            <p:nvPr/>
          </p:nvSpPr>
          <p:spPr>
            <a:xfrm>
              <a:off x="14744622" y="7828767"/>
              <a:ext cx="1247383" cy="891853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1" name="object 326" descr="object 326"/>
            <p:cNvPicPr>
              <a:picLocks noChangeAspect="1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4744620" y="8074030"/>
              <a:ext cx="1247383" cy="891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2" name="object 327"/>
            <p:cNvSpPr/>
            <p:nvPr/>
          </p:nvSpPr>
          <p:spPr>
            <a:xfrm>
              <a:off x="14744620" y="8074030"/>
              <a:ext cx="1247383" cy="891853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3" name="object 328"/>
            <p:cNvSpPr/>
            <p:nvPr/>
          </p:nvSpPr>
          <p:spPr>
            <a:xfrm>
              <a:off x="16637964" y="9221743"/>
              <a:ext cx="47665" cy="28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3"/>
                  </a:moveTo>
                  <a:lnTo>
                    <a:pt x="20593" y="20246"/>
                  </a:lnTo>
                  <a:lnTo>
                    <a:pt x="20593" y="2237"/>
                  </a:lnTo>
                  <a:lnTo>
                    <a:pt x="20690" y="965"/>
                  </a:lnTo>
                  <a:lnTo>
                    <a:pt x="20604" y="823"/>
                  </a:lnTo>
                  <a:lnTo>
                    <a:pt x="20299" y="686"/>
                  </a:lnTo>
                  <a:lnTo>
                    <a:pt x="19309" y="450"/>
                  </a:lnTo>
                  <a:lnTo>
                    <a:pt x="18642" y="356"/>
                  </a:lnTo>
                  <a:lnTo>
                    <a:pt x="17864" y="294"/>
                  </a:lnTo>
                  <a:lnTo>
                    <a:pt x="17767" y="294"/>
                  </a:lnTo>
                  <a:lnTo>
                    <a:pt x="17767" y="320"/>
                  </a:lnTo>
                  <a:lnTo>
                    <a:pt x="17462" y="298"/>
                  </a:lnTo>
                  <a:lnTo>
                    <a:pt x="17462" y="276"/>
                  </a:lnTo>
                  <a:lnTo>
                    <a:pt x="16253" y="176"/>
                  </a:lnTo>
                  <a:lnTo>
                    <a:pt x="15286" y="95"/>
                  </a:lnTo>
                  <a:lnTo>
                    <a:pt x="12880" y="0"/>
                  </a:lnTo>
                  <a:lnTo>
                    <a:pt x="8011" y="0"/>
                  </a:lnTo>
                  <a:lnTo>
                    <a:pt x="6526" y="58"/>
                  </a:lnTo>
                  <a:lnTo>
                    <a:pt x="5853" y="58"/>
                  </a:lnTo>
                  <a:lnTo>
                    <a:pt x="5853" y="85"/>
                  </a:lnTo>
                  <a:lnTo>
                    <a:pt x="5605" y="95"/>
                  </a:lnTo>
                  <a:lnTo>
                    <a:pt x="2595" y="334"/>
                  </a:lnTo>
                  <a:lnTo>
                    <a:pt x="1870" y="428"/>
                  </a:lnTo>
                  <a:lnTo>
                    <a:pt x="806" y="671"/>
                  </a:lnTo>
                  <a:lnTo>
                    <a:pt x="483" y="815"/>
                  </a:lnTo>
                  <a:lnTo>
                    <a:pt x="403" y="965"/>
                  </a:lnTo>
                  <a:lnTo>
                    <a:pt x="495" y="12847"/>
                  </a:lnTo>
                  <a:lnTo>
                    <a:pt x="305" y="20305"/>
                  </a:lnTo>
                  <a:lnTo>
                    <a:pt x="97" y="20326"/>
                  </a:lnTo>
                  <a:lnTo>
                    <a:pt x="0" y="20930"/>
                  </a:lnTo>
                  <a:lnTo>
                    <a:pt x="2319" y="21170"/>
                  </a:lnTo>
                  <a:lnTo>
                    <a:pt x="2561" y="21205"/>
                  </a:lnTo>
                  <a:lnTo>
                    <a:pt x="2947" y="21237"/>
                  </a:lnTo>
                  <a:lnTo>
                    <a:pt x="3735" y="21317"/>
                  </a:lnTo>
                  <a:lnTo>
                    <a:pt x="5922" y="21502"/>
                  </a:lnTo>
                  <a:lnTo>
                    <a:pt x="8345" y="21600"/>
                  </a:lnTo>
                  <a:lnTo>
                    <a:pt x="13255" y="21600"/>
                  </a:lnTo>
                  <a:lnTo>
                    <a:pt x="15677" y="21502"/>
                  </a:lnTo>
                  <a:lnTo>
                    <a:pt x="17864" y="21317"/>
                  </a:lnTo>
                  <a:lnTo>
                    <a:pt x="21502" y="20948"/>
                  </a:lnTo>
                  <a:lnTo>
                    <a:pt x="21600" y="20343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4" name="object 329"/>
            <p:cNvSpPr/>
            <p:nvPr/>
          </p:nvSpPr>
          <p:spPr>
            <a:xfrm>
              <a:off x="16636857" y="9221908"/>
              <a:ext cx="48115" cy="2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32" y="0"/>
                  </a:moveTo>
                  <a:lnTo>
                    <a:pt x="8368" y="0"/>
                  </a:lnTo>
                  <a:lnTo>
                    <a:pt x="5970" y="1078"/>
                  </a:lnTo>
                  <a:lnTo>
                    <a:pt x="3800" y="3150"/>
                  </a:lnTo>
                  <a:lnTo>
                    <a:pt x="200" y="7299"/>
                  </a:lnTo>
                  <a:lnTo>
                    <a:pt x="0" y="14088"/>
                  </a:lnTo>
                  <a:lnTo>
                    <a:pt x="3800" y="18426"/>
                  </a:lnTo>
                  <a:lnTo>
                    <a:pt x="5967" y="20511"/>
                  </a:lnTo>
                  <a:lnTo>
                    <a:pt x="8366" y="21600"/>
                  </a:lnTo>
                  <a:lnTo>
                    <a:pt x="13233" y="21600"/>
                  </a:lnTo>
                  <a:lnTo>
                    <a:pt x="15632" y="20511"/>
                  </a:lnTo>
                  <a:lnTo>
                    <a:pt x="17800" y="18426"/>
                  </a:lnTo>
                  <a:lnTo>
                    <a:pt x="21500" y="14277"/>
                  </a:lnTo>
                  <a:lnTo>
                    <a:pt x="21600" y="7487"/>
                  </a:lnTo>
                  <a:lnTo>
                    <a:pt x="17800" y="3150"/>
                  </a:lnTo>
                  <a:lnTo>
                    <a:pt x="15630" y="1078"/>
                  </a:lnTo>
                  <a:lnTo>
                    <a:pt x="13232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5" name="object 330" descr="object 330"/>
            <p:cNvPicPr>
              <a:picLocks noChangeAspect="1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6442647" y="8468895"/>
              <a:ext cx="425919" cy="7964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6" name="object 331"/>
            <p:cNvSpPr/>
            <p:nvPr/>
          </p:nvSpPr>
          <p:spPr>
            <a:xfrm>
              <a:off x="19310920" y="8073486"/>
              <a:ext cx="47665" cy="28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1"/>
                  </a:moveTo>
                  <a:lnTo>
                    <a:pt x="20593" y="20243"/>
                  </a:lnTo>
                  <a:lnTo>
                    <a:pt x="20593" y="2289"/>
                  </a:lnTo>
                  <a:lnTo>
                    <a:pt x="20696" y="967"/>
                  </a:lnTo>
                  <a:lnTo>
                    <a:pt x="20610" y="823"/>
                  </a:lnTo>
                  <a:lnTo>
                    <a:pt x="16253" y="176"/>
                  </a:lnTo>
                  <a:lnTo>
                    <a:pt x="15286" y="95"/>
                  </a:lnTo>
                  <a:lnTo>
                    <a:pt x="12886" y="0"/>
                  </a:lnTo>
                  <a:lnTo>
                    <a:pt x="8011" y="0"/>
                  </a:lnTo>
                  <a:lnTo>
                    <a:pt x="6532" y="58"/>
                  </a:lnTo>
                  <a:lnTo>
                    <a:pt x="5859" y="58"/>
                  </a:lnTo>
                  <a:lnTo>
                    <a:pt x="5859" y="85"/>
                  </a:lnTo>
                  <a:lnTo>
                    <a:pt x="5611" y="95"/>
                  </a:lnTo>
                  <a:lnTo>
                    <a:pt x="2906" y="309"/>
                  </a:lnTo>
                  <a:lnTo>
                    <a:pt x="2763" y="309"/>
                  </a:lnTo>
                  <a:lnTo>
                    <a:pt x="2763" y="322"/>
                  </a:lnTo>
                  <a:lnTo>
                    <a:pt x="2595" y="334"/>
                  </a:lnTo>
                  <a:lnTo>
                    <a:pt x="1876" y="429"/>
                  </a:lnTo>
                  <a:lnTo>
                    <a:pt x="806" y="672"/>
                  </a:lnTo>
                  <a:lnTo>
                    <a:pt x="483" y="816"/>
                  </a:lnTo>
                  <a:lnTo>
                    <a:pt x="403" y="967"/>
                  </a:lnTo>
                  <a:lnTo>
                    <a:pt x="500" y="12868"/>
                  </a:lnTo>
                  <a:lnTo>
                    <a:pt x="310" y="20304"/>
                  </a:lnTo>
                  <a:lnTo>
                    <a:pt x="103" y="20325"/>
                  </a:lnTo>
                  <a:lnTo>
                    <a:pt x="0" y="20930"/>
                  </a:lnTo>
                  <a:lnTo>
                    <a:pt x="1801" y="21118"/>
                  </a:lnTo>
                  <a:lnTo>
                    <a:pt x="1905" y="21143"/>
                  </a:lnTo>
                  <a:lnTo>
                    <a:pt x="2561" y="21238"/>
                  </a:lnTo>
                  <a:lnTo>
                    <a:pt x="4489" y="21391"/>
                  </a:lnTo>
                  <a:lnTo>
                    <a:pt x="5623" y="21486"/>
                  </a:lnTo>
                  <a:lnTo>
                    <a:pt x="5801" y="21494"/>
                  </a:lnTo>
                  <a:lnTo>
                    <a:pt x="5922" y="21503"/>
                  </a:lnTo>
                  <a:lnTo>
                    <a:pt x="8345" y="21600"/>
                  </a:lnTo>
                  <a:lnTo>
                    <a:pt x="13260" y="21600"/>
                  </a:lnTo>
                  <a:lnTo>
                    <a:pt x="15677" y="21503"/>
                  </a:lnTo>
                  <a:lnTo>
                    <a:pt x="17864" y="21317"/>
                  </a:lnTo>
                  <a:lnTo>
                    <a:pt x="18360" y="21267"/>
                  </a:lnTo>
                  <a:lnTo>
                    <a:pt x="18567" y="21267"/>
                  </a:lnTo>
                  <a:lnTo>
                    <a:pt x="18567" y="21247"/>
                  </a:lnTo>
                  <a:lnTo>
                    <a:pt x="21502" y="20947"/>
                  </a:lnTo>
                  <a:lnTo>
                    <a:pt x="21600" y="20341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7" name="object 332"/>
            <p:cNvSpPr/>
            <p:nvPr/>
          </p:nvSpPr>
          <p:spPr>
            <a:xfrm>
              <a:off x="19309815" y="8073649"/>
              <a:ext cx="48115" cy="2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32" y="0"/>
                  </a:moveTo>
                  <a:lnTo>
                    <a:pt x="8367" y="0"/>
                  </a:lnTo>
                  <a:lnTo>
                    <a:pt x="5970" y="1078"/>
                  </a:lnTo>
                  <a:lnTo>
                    <a:pt x="3800" y="3150"/>
                  </a:lnTo>
                  <a:lnTo>
                    <a:pt x="200" y="7299"/>
                  </a:lnTo>
                  <a:lnTo>
                    <a:pt x="0" y="14088"/>
                  </a:lnTo>
                  <a:lnTo>
                    <a:pt x="3800" y="18426"/>
                  </a:lnTo>
                  <a:lnTo>
                    <a:pt x="5967" y="20511"/>
                  </a:lnTo>
                  <a:lnTo>
                    <a:pt x="8366" y="21600"/>
                  </a:lnTo>
                  <a:lnTo>
                    <a:pt x="13233" y="21600"/>
                  </a:lnTo>
                  <a:lnTo>
                    <a:pt x="15632" y="20511"/>
                  </a:lnTo>
                  <a:lnTo>
                    <a:pt x="17800" y="18426"/>
                  </a:lnTo>
                  <a:lnTo>
                    <a:pt x="21500" y="14277"/>
                  </a:lnTo>
                  <a:lnTo>
                    <a:pt x="21600" y="7487"/>
                  </a:lnTo>
                  <a:lnTo>
                    <a:pt x="17800" y="3150"/>
                  </a:lnTo>
                  <a:lnTo>
                    <a:pt x="15630" y="1078"/>
                  </a:lnTo>
                  <a:lnTo>
                    <a:pt x="13232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8" name="object 333" descr="object 333"/>
            <p:cNvPicPr>
              <a:picLocks noChangeAspect="1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9120065" y="7321530"/>
              <a:ext cx="421463" cy="796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9" name="object 334"/>
            <p:cNvSpPr/>
            <p:nvPr/>
          </p:nvSpPr>
          <p:spPr>
            <a:xfrm>
              <a:off x="16211625" y="9451423"/>
              <a:ext cx="35650" cy="21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36"/>
                  </a:moveTo>
                  <a:lnTo>
                    <a:pt x="20646" y="20244"/>
                  </a:lnTo>
                  <a:lnTo>
                    <a:pt x="20646" y="1408"/>
                  </a:lnTo>
                  <a:lnTo>
                    <a:pt x="20654" y="961"/>
                  </a:lnTo>
                  <a:lnTo>
                    <a:pt x="20646" y="938"/>
                  </a:lnTo>
                  <a:lnTo>
                    <a:pt x="20546" y="821"/>
                  </a:lnTo>
                  <a:lnTo>
                    <a:pt x="20231" y="687"/>
                  </a:lnTo>
                  <a:lnTo>
                    <a:pt x="19245" y="455"/>
                  </a:lnTo>
                  <a:lnTo>
                    <a:pt x="18584" y="360"/>
                  </a:lnTo>
                  <a:lnTo>
                    <a:pt x="17814" y="297"/>
                  </a:lnTo>
                  <a:lnTo>
                    <a:pt x="16198" y="163"/>
                  </a:lnTo>
                  <a:lnTo>
                    <a:pt x="16198" y="177"/>
                  </a:lnTo>
                  <a:lnTo>
                    <a:pt x="16059" y="165"/>
                  </a:lnTo>
                  <a:lnTo>
                    <a:pt x="15183" y="93"/>
                  </a:lnTo>
                  <a:lnTo>
                    <a:pt x="12735" y="0"/>
                  </a:lnTo>
                  <a:lnTo>
                    <a:pt x="7779" y="0"/>
                  </a:lnTo>
                  <a:lnTo>
                    <a:pt x="6417" y="52"/>
                  </a:lnTo>
                  <a:lnTo>
                    <a:pt x="5664" y="52"/>
                  </a:lnTo>
                  <a:lnTo>
                    <a:pt x="5664" y="81"/>
                  </a:lnTo>
                  <a:lnTo>
                    <a:pt x="5333" y="93"/>
                  </a:lnTo>
                  <a:lnTo>
                    <a:pt x="2547" y="312"/>
                  </a:lnTo>
                  <a:lnTo>
                    <a:pt x="2247" y="336"/>
                  </a:lnTo>
                  <a:lnTo>
                    <a:pt x="1508" y="434"/>
                  </a:lnTo>
                  <a:lnTo>
                    <a:pt x="423" y="684"/>
                  </a:lnTo>
                  <a:lnTo>
                    <a:pt x="84" y="831"/>
                  </a:lnTo>
                  <a:lnTo>
                    <a:pt x="0" y="984"/>
                  </a:lnTo>
                  <a:lnTo>
                    <a:pt x="154" y="10804"/>
                  </a:lnTo>
                  <a:lnTo>
                    <a:pt x="0" y="20624"/>
                  </a:lnTo>
                  <a:lnTo>
                    <a:pt x="107" y="20475"/>
                  </a:lnTo>
                  <a:lnTo>
                    <a:pt x="400" y="20355"/>
                  </a:lnTo>
                  <a:lnTo>
                    <a:pt x="408" y="20624"/>
                  </a:lnTo>
                  <a:lnTo>
                    <a:pt x="446" y="20719"/>
                  </a:lnTo>
                  <a:lnTo>
                    <a:pt x="408" y="20935"/>
                  </a:lnTo>
                  <a:lnTo>
                    <a:pt x="1246" y="21017"/>
                  </a:lnTo>
                  <a:lnTo>
                    <a:pt x="1770" y="21138"/>
                  </a:lnTo>
                  <a:lnTo>
                    <a:pt x="2447" y="21230"/>
                  </a:lnTo>
                  <a:lnTo>
                    <a:pt x="3239" y="21289"/>
                  </a:lnTo>
                  <a:lnTo>
                    <a:pt x="3701" y="21355"/>
                  </a:lnTo>
                  <a:lnTo>
                    <a:pt x="4263" y="21402"/>
                  </a:lnTo>
                  <a:lnTo>
                    <a:pt x="4855" y="21423"/>
                  </a:lnTo>
                  <a:lnTo>
                    <a:pt x="5710" y="21423"/>
                  </a:lnTo>
                  <a:lnTo>
                    <a:pt x="6071" y="21452"/>
                  </a:lnTo>
                  <a:lnTo>
                    <a:pt x="6071" y="21512"/>
                  </a:lnTo>
                  <a:lnTo>
                    <a:pt x="7157" y="21512"/>
                  </a:lnTo>
                  <a:lnTo>
                    <a:pt x="7157" y="21533"/>
                  </a:lnTo>
                  <a:lnTo>
                    <a:pt x="7280" y="21513"/>
                  </a:lnTo>
                  <a:lnTo>
                    <a:pt x="8095" y="21544"/>
                  </a:lnTo>
                  <a:lnTo>
                    <a:pt x="8095" y="21577"/>
                  </a:lnTo>
                  <a:lnTo>
                    <a:pt x="9042" y="21577"/>
                  </a:lnTo>
                  <a:lnTo>
                    <a:pt x="10127" y="21567"/>
                  </a:lnTo>
                  <a:lnTo>
                    <a:pt x="11065" y="21579"/>
                  </a:lnTo>
                  <a:lnTo>
                    <a:pt x="11065" y="21600"/>
                  </a:lnTo>
                  <a:lnTo>
                    <a:pt x="12151" y="21600"/>
                  </a:lnTo>
                  <a:lnTo>
                    <a:pt x="12151" y="21577"/>
                  </a:lnTo>
                  <a:lnTo>
                    <a:pt x="13405" y="21567"/>
                  </a:lnTo>
                  <a:lnTo>
                    <a:pt x="13959" y="21547"/>
                  </a:lnTo>
                  <a:lnTo>
                    <a:pt x="14205" y="21553"/>
                  </a:lnTo>
                  <a:lnTo>
                    <a:pt x="15383" y="21533"/>
                  </a:lnTo>
                  <a:lnTo>
                    <a:pt x="15383" y="21493"/>
                  </a:lnTo>
                  <a:lnTo>
                    <a:pt x="15713" y="21480"/>
                  </a:lnTo>
                  <a:lnTo>
                    <a:pt x="17814" y="21311"/>
                  </a:lnTo>
                  <a:lnTo>
                    <a:pt x="21462" y="20957"/>
                  </a:lnTo>
                  <a:lnTo>
                    <a:pt x="21600" y="20336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0" name="object 335"/>
            <p:cNvSpPr/>
            <p:nvPr/>
          </p:nvSpPr>
          <p:spPr>
            <a:xfrm>
              <a:off x="16211926" y="9451644"/>
              <a:ext cx="34902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29" y="0"/>
                  </a:moveTo>
                  <a:lnTo>
                    <a:pt x="7762" y="0"/>
                  </a:lnTo>
                  <a:lnTo>
                    <a:pt x="5262" y="1052"/>
                  </a:lnTo>
                  <a:lnTo>
                    <a:pt x="2989" y="3074"/>
                  </a:lnTo>
                  <a:lnTo>
                    <a:pt x="2113" y="3653"/>
                  </a:lnTo>
                  <a:lnTo>
                    <a:pt x="1356" y="4703"/>
                  </a:lnTo>
                  <a:lnTo>
                    <a:pt x="287" y="7468"/>
                  </a:lnTo>
                  <a:lnTo>
                    <a:pt x="0" y="9113"/>
                  </a:lnTo>
                  <a:lnTo>
                    <a:pt x="0" y="12486"/>
                  </a:lnTo>
                  <a:lnTo>
                    <a:pt x="287" y="14131"/>
                  </a:lnTo>
                  <a:lnTo>
                    <a:pt x="1356" y="16896"/>
                  </a:lnTo>
                  <a:lnTo>
                    <a:pt x="2113" y="17947"/>
                  </a:lnTo>
                  <a:lnTo>
                    <a:pt x="2989" y="18525"/>
                  </a:lnTo>
                  <a:lnTo>
                    <a:pt x="5262" y="20548"/>
                  </a:lnTo>
                  <a:lnTo>
                    <a:pt x="7762" y="21600"/>
                  </a:lnTo>
                  <a:lnTo>
                    <a:pt x="12829" y="21600"/>
                  </a:lnTo>
                  <a:lnTo>
                    <a:pt x="15329" y="20548"/>
                  </a:lnTo>
                  <a:lnTo>
                    <a:pt x="17602" y="18525"/>
                  </a:lnTo>
                  <a:lnTo>
                    <a:pt x="21462" y="14289"/>
                  </a:lnTo>
                  <a:lnTo>
                    <a:pt x="21600" y="7560"/>
                  </a:lnTo>
                  <a:lnTo>
                    <a:pt x="17602" y="3074"/>
                  </a:lnTo>
                  <a:lnTo>
                    <a:pt x="15329" y="1052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84" name="object 336"/>
            <p:cNvGrpSpPr/>
            <p:nvPr/>
          </p:nvGrpSpPr>
          <p:grpSpPr>
            <a:xfrm>
              <a:off x="16068064" y="8881825"/>
              <a:ext cx="317728" cy="598097"/>
              <a:chOff x="0" y="0"/>
              <a:chExt cx="317727" cy="598096"/>
            </a:xfrm>
          </p:grpSpPr>
          <p:sp>
            <p:nvSpPr>
              <p:cNvPr id="1281" name="Shape"/>
              <p:cNvSpPr/>
              <p:nvPr/>
            </p:nvSpPr>
            <p:spPr>
              <a:xfrm>
                <a:off x="80313" y="585396"/>
                <a:ext cx="12013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200" y="14723"/>
                    </a:lnTo>
                    <a:lnTo>
                      <a:pt x="2642" y="14723"/>
                    </a:lnTo>
                    <a:lnTo>
                      <a:pt x="3523" y="21600"/>
                    </a:lnTo>
                    <a:lnTo>
                      <a:pt x="15739" y="21600"/>
                    </a:lnTo>
                    <a:lnTo>
                      <a:pt x="17221" y="15705"/>
                    </a:lnTo>
                    <a:lnTo>
                      <a:pt x="20345" y="15705"/>
                    </a:lnTo>
                    <a:lnTo>
                      <a:pt x="21186" y="8829"/>
                    </a:lnTo>
                    <a:lnTo>
                      <a:pt x="21600" y="4899"/>
                    </a:lnTo>
                    <a:lnTo>
                      <a:pt x="439" y="4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2" name="Shape"/>
              <p:cNvSpPr/>
              <p:nvPr/>
            </p:nvSpPr>
            <p:spPr>
              <a:xfrm>
                <a:off x="0" y="0"/>
                <a:ext cx="317728" cy="590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29" y="0"/>
                    </a:moveTo>
                    <a:lnTo>
                      <a:pt x="10665" y="57"/>
                    </a:lnTo>
                    <a:lnTo>
                      <a:pt x="10609" y="117"/>
                    </a:lnTo>
                    <a:lnTo>
                      <a:pt x="10569" y="171"/>
                    </a:lnTo>
                    <a:lnTo>
                      <a:pt x="10563" y="285"/>
                    </a:lnTo>
                    <a:lnTo>
                      <a:pt x="10366" y="506"/>
                    </a:lnTo>
                    <a:lnTo>
                      <a:pt x="10184" y="718"/>
                    </a:lnTo>
                    <a:lnTo>
                      <a:pt x="10108" y="824"/>
                    </a:lnTo>
                    <a:lnTo>
                      <a:pt x="10108" y="897"/>
                    </a:lnTo>
                    <a:lnTo>
                      <a:pt x="10002" y="1020"/>
                    </a:lnTo>
                    <a:lnTo>
                      <a:pt x="9912" y="1142"/>
                    </a:lnTo>
                    <a:lnTo>
                      <a:pt x="9594" y="1509"/>
                    </a:lnTo>
                    <a:lnTo>
                      <a:pt x="9503" y="1631"/>
                    </a:lnTo>
                    <a:lnTo>
                      <a:pt x="9412" y="1746"/>
                    </a:lnTo>
                    <a:lnTo>
                      <a:pt x="9306" y="1860"/>
                    </a:lnTo>
                    <a:lnTo>
                      <a:pt x="9215" y="1990"/>
                    </a:lnTo>
                    <a:lnTo>
                      <a:pt x="7561" y="4027"/>
                    </a:lnTo>
                    <a:lnTo>
                      <a:pt x="5974" y="6069"/>
                    </a:lnTo>
                    <a:lnTo>
                      <a:pt x="4733" y="7700"/>
                    </a:lnTo>
                    <a:lnTo>
                      <a:pt x="4733" y="7855"/>
                    </a:lnTo>
                    <a:lnTo>
                      <a:pt x="4521" y="8141"/>
                    </a:lnTo>
                    <a:lnTo>
                      <a:pt x="4521" y="8182"/>
                    </a:lnTo>
                    <a:lnTo>
                      <a:pt x="4399" y="8353"/>
                    </a:lnTo>
                    <a:lnTo>
                      <a:pt x="4278" y="8508"/>
                    </a:lnTo>
                    <a:lnTo>
                      <a:pt x="3960" y="8973"/>
                    </a:lnTo>
                    <a:lnTo>
                      <a:pt x="3824" y="9136"/>
                    </a:lnTo>
                    <a:lnTo>
                      <a:pt x="3642" y="9413"/>
                    </a:lnTo>
                    <a:lnTo>
                      <a:pt x="3551" y="9536"/>
                    </a:lnTo>
                    <a:lnTo>
                      <a:pt x="3339" y="9813"/>
                    </a:lnTo>
                    <a:lnTo>
                      <a:pt x="3158" y="10107"/>
                    </a:lnTo>
                    <a:lnTo>
                      <a:pt x="3006" y="10319"/>
                    </a:lnTo>
                    <a:lnTo>
                      <a:pt x="3006" y="10368"/>
                    </a:lnTo>
                    <a:lnTo>
                      <a:pt x="2696" y="10814"/>
                    </a:lnTo>
                    <a:lnTo>
                      <a:pt x="2401" y="11258"/>
                    </a:lnTo>
                    <a:lnTo>
                      <a:pt x="2116" y="11697"/>
                    </a:lnTo>
                    <a:lnTo>
                      <a:pt x="1840" y="12130"/>
                    </a:lnTo>
                    <a:lnTo>
                      <a:pt x="1447" y="12807"/>
                    </a:lnTo>
                    <a:lnTo>
                      <a:pt x="1032" y="13495"/>
                    </a:lnTo>
                    <a:lnTo>
                      <a:pt x="669" y="14191"/>
                    </a:lnTo>
                    <a:lnTo>
                      <a:pt x="358" y="14895"/>
                    </a:lnTo>
                    <a:lnTo>
                      <a:pt x="102" y="15596"/>
                    </a:lnTo>
                    <a:lnTo>
                      <a:pt x="99" y="16224"/>
                    </a:lnTo>
                    <a:lnTo>
                      <a:pt x="23" y="16404"/>
                    </a:lnTo>
                    <a:lnTo>
                      <a:pt x="0" y="16610"/>
                    </a:lnTo>
                    <a:lnTo>
                      <a:pt x="0" y="16817"/>
                    </a:lnTo>
                    <a:lnTo>
                      <a:pt x="23" y="17023"/>
                    </a:lnTo>
                    <a:lnTo>
                      <a:pt x="23" y="17293"/>
                    </a:lnTo>
                    <a:lnTo>
                      <a:pt x="129" y="17448"/>
                    </a:lnTo>
                    <a:lnTo>
                      <a:pt x="215" y="17754"/>
                    </a:lnTo>
                    <a:lnTo>
                      <a:pt x="343" y="18055"/>
                    </a:lnTo>
                    <a:lnTo>
                      <a:pt x="511" y="18351"/>
                    </a:lnTo>
                    <a:lnTo>
                      <a:pt x="720" y="18639"/>
                    </a:lnTo>
                    <a:lnTo>
                      <a:pt x="720" y="18721"/>
                    </a:lnTo>
                    <a:lnTo>
                      <a:pt x="856" y="18827"/>
                    </a:lnTo>
                    <a:lnTo>
                      <a:pt x="962" y="18965"/>
                    </a:lnTo>
                    <a:lnTo>
                      <a:pt x="1098" y="19128"/>
                    </a:lnTo>
                    <a:lnTo>
                      <a:pt x="1104" y="19234"/>
                    </a:lnTo>
                    <a:lnTo>
                      <a:pt x="1132" y="19274"/>
                    </a:lnTo>
                    <a:lnTo>
                      <a:pt x="1177" y="19324"/>
                    </a:lnTo>
                    <a:lnTo>
                      <a:pt x="1219" y="19365"/>
                    </a:lnTo>
                    <a:lnTo>
                      <a:pt x="1219" y="19430"/>
                    </a:lnTo>
                    <a:lnTo>
                      <a:pt x="1310" y="19512"/>
                    </a:lnTo>
                    <a:lnTo>
                      <a:pt x="1447" y="19650"/>
                    </a:lnTo>
                    <a:lnTo>
                      <a:pt x="1643" y="19814"/>
                    </a:lnTo>
                    <a:lnTo>
                      <a:pt x="1734" y="19895"/>
                    </a:lnTo>
                    <a:lnTo>
                      <a:pt x="1977" y="20066"/>
                    </a:lnTo>
                    <a:lnTo>
                      <a:pt x="1977" y="20124"/>
                    </a:lnTo>
                    <a:lnTo>
                      <a:pt x="2049" y="20179"/>
                    </a:lnTo>
                    <a:lnTo>
                      <a:pt x="2130" y="20231"/>
                    </a:lnTo>
                    <a:lnTo>
                      <a:pt x="2219" y="20279"/>
                    </a:lnTo>
                    <a:lnTo>
                      <a:pt x="2301" y="20340"/>
                    </a:lnTo>
                    <a:lnTo>
                      <a:pt x="2392" y="20397"/>
                    </a:lnTo>
                    <a:lnTo>
                      <a:pt x="2491" y="20450"/>
                    </a:lnTo>
                    <a:lnTo>
                      <a:pt x="2613" y="20523"/>
                    </a:lnTo>
                    <a:lnTo>
                      <a:pt x="3052" y="20768"/>
                    </a:lnTo>
                    <a:lnTo>
                      <a:pt x="3099" y="20785"/>
                    </a:lnTo>
                    <a:lnTo>
                      <a:pt x="3141" y="20808"/>
                    </a:lnTo>
                    <a:lnTo>
                      <a:pt x="3173" y="20833"/>
                    </a:lnTo>
                    <a:lnTo>
                      <a:pt x="3355" y="20915"/>
                    </a:lnTo>
                    <a:lnTo>
                      <a:pt x="3642" y="21053"/>
                    </a:lnTo>
                    <a:lnTo>
                      <a:pt x="3809" y="21053"/>
                    </a:lnTo>
                    <a:lnTo>
                      <a:pt x="3809" y="21094"/>
                    </a:lnTo>
                    <a:lnTo>
                      <a:pt x="3900" y="21094"/>
                    </a:lnTo>
                    <a:lnTo>
                      <a:pt x="5096" y="21510"/>
                    </a:lnTo>
                    <a:lnTo>
                      <a:pt x="5293" y="21510"/>
                    </a:lnTo>
                    <a:lnTo>
                      <a:pt x="5445" y="21555"/>
                    </a:lnTo>
                    <a:lnTo>
                      <a:pt x="5626" y="21600"/>
                    </a:lnTo>
                    <a:lnTo>
                      <a:pt x="13627" y="21600"/>
                    </a:lnTo>
                    <a:lnTo>
                      <a:pt x="13940" y="21535"/>
                    </a:lnTo>
                    <a:lnTo>
                      <a:pt x="14030" y="21535"/>
                    </a:lnTo>
                    <a:lnTo>
                      <a:pt x="14515" y="21421"/>
                    </a:lnTo>
                    <a:lnTo>
                      <a:pt x="14606" y="21421"/>
                    </a:lnTo>
                    <a:lnTo>
                      <a:pt x="14772" y="21372"/>
                    </a:lnTo>
                    <a:lnTo>
                      <a:pt x="14954" y="21323"/>
                    </a:lnTo>
                    <a:lnTo>
                      <a:pt x="15393" y="21184"/>
                    </a:lnTo>
                    <a:lnTo>
                      <a:pt x="15545" y="21127"/>
                    </a:lnTo>
                    <a:lnTo>
                      <a:pt x="15711" y="21070"/>
                    </a:lnTo>
                    <a:lnTo>
                      <a:pt x="17869" y="20014"/>
                    </a:lnTo>
                    <a:lnTo>
                      <a:pt x="18338" y="19683"/>
                    </a:lnTo>
                    <a:lnTo>
                      <a:pt x="18619" y="19463"/>
                    </a:lnTo>
                    <a:lnTo>
                      <a:pt x="18619" y="19422"/>
                    </a:lnTo>
                    <a:lnTo>
                      <a:pt x="18740" y="19324"/>
                    </a:lnTo>
                    <a:lnTo>
                      <a:pt x="18831" y="19234"/>
                    </a:lnTo>
                    <a:lnTo>
                      <a:pt x="18839" y="19161"/>
                    </a:lnTo>
                    <a:lnTo>
                      <a:pt x="18952" y="19047"/>
                    </a:lnTo>
                    <a:lnTo>
                      <a:pt x="18952" y="18990"/>
                    </a:lnTo>
                    <a:lnTo>
                      <a:pt x="19126" y="18819"/>
                    </a:lnTo>
                    <a:lnTo>
                      <a:pt x="19292" y="18747"/>
                    </a:lnTo>
                    <a:lnTo>
                      <a:pt x="19687" y="18684"/>
                    </a:lnTo>
                    <a:lnTo>
                      <a:pt x="20882" y="18684"/>
                    </a:lnTo>
                    <a:lnTo>
                      <a:pt x="20890" y="18672"/>
                    </a:lnTo>
                    <a:lnTo>
                      <a:pt x="21593" y="17024"/>
                    </a:lnTo>
                    <a:lnTo>
                      <a:pt x="21600" y="16610"/>
                    </a:lnTo>
                    <a:lnTo>
                      <a:pt x="21556" y="16249"/>
                    </a:lnTo>
                    <a:lnTo>
                      <a:pt x="21556" y="15596"/>
                    </a:lnTo>
                    <a:lnTo>
                      <a:pt x="21451" y="15409"/>
                    </a:lnTo>
                    <a:lnTo>
                      <a:pt x="21299" y="14968"/>
                    </a:lnTo>
                    <a:lnTo>
                      <a:pt x="21208" y="14781"/>
                    </a:lnTo>
                    <a:lnTo>
                      <a:pt x="20524" y="13308"/>
                    </a:lnTo>
                    <a:lnTo>
                      <a:pt x="18892" y="10574"/>
                    </a:lnTo>
                    <a:lnTo>
                      <a:pt x="17776" y="8953"/>
                    </a:lnTo>
                    <a:lnTo>
                      <a:pt x="16450" y="7148"/>
                    </a:lnTo>
                    <a:lnTo>
                      <a:pt x="14905" y="5147"/>
                    </a:lnTo>
                    <a:lnTo>
                      <a:pt x="13132" y="2936"/>
                    </a:lnTo>
                    <a:lnTo>
                      <a:pt x="10881" y="212"/>
                    </a:lnTo>
                    <a:lnTo>
                      <a:pt x="10881" y="171"/>
                    </a:lnTo>
                    <a:lnTo>
                      <a:pt x="107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3" name="Shape"/>
              <p:cNvSpPr/>
              <p:nvPr/>
            </p:nvSpPr>
            <p:spPr>
              <a:xfrm>
                <a:off x="80098" y="510699"/>
                <a:ext cx="227062" cy="79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67"/>
                    </a:moveTo>
                    <a:lnTo>
                      <a:pt x="20" y="21299"/>
                    </a:lnTo>
                    <a:lnTo>
                      <a:pt x="253" y="21600"/>
                    </a:lnTo>
                    <a:lnTo>
                      <a:pt x="0" y="21267"/>
                    </a:lnTo>
                    <a:close/>
                    <a:moveTo>
                      <a:pt x="18179" y="6857"/>
                    </a:moveTo>
                    <a:lnTo>
                      <a:pt x="18031" y="7401"/>
                    </a:lnTo>
                    <a:lnTo>
                      <a:pt x="18179" y="6857"/>
                    </a:lnTo>
                    <a:close/>
                    <a:moveTo>
                      <a:pt x="21061" y="3668"/>
                    </a:moveTo>
                    <a:lnTo>
                      <a:pt x="20998" y="4078"/>
                    </a:lnTo>
                    <a:lnTo>
                      <a:pt x="20913" y="4682"/>
                    </a:lnTo>
                    <a:lnTo>
                      <a:pt x="21050" y="3961"/>
                    </a:lnTo>
                    <a:lnTo>
                      <a:pt x="21061" y="3668"/>
                    </a:lnTo>
                    <a:close/>
                    <a:moveTo>
                      <a:pt x="21600" y="0"/>
                    </a:moveTo>
                    <a:lnTo>
                      <a:pt x="19928" y="0"/>
                    </a:lnTo>
                    <a:lnTo>
                      <a:pt x="20225" y="90"/>
                    </a:lnTo>
                    <a:lnTo>
                      <a:pt x="20731" y="875"/>
                    </a:lnTo>
                    <a:lnTo>
                      <a:pt x="20919" y="1538"/>
                    </a:lnTo>
                    <a:lnTo>
                      <a:pt x="21076" y="3051"/>
                    </a:lnTo>
                    <a:lnTo>
                      <a:pt x="21075" y="3292"/>
                    </a:lnTo>
                    <a:lnTo>
                      <a:pt x="21061" y="3668"/>
                    </a:lnTo>
                    <a:lnTo>
                      <a:pt x="21082" y="3534"/>
                    </a:lnTo>
                    <a:lnTo>
                      <a:pt x="21167" y="3051"/>
                    </a:lnTo>
                    <a:lnTo>
                      <a:pt x="21358" y="1842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85" name="object 337"/>
            <p:cNvSpPr/>
            <p:nvPr/>
          </p:nvSpPr>
          <p:spPr>
            <a:xfrm>
              <a:off x="18639116" y="9406834"/>
              <a:ext cx="36082" cy="21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36"/>
                  </a:moveTo>
                  <a:lnTo>
                    <a:pt x="20673" y="20244"/>
                  </a:lnTo>
                  <a:lnTo>
                    <a:pt x="20673" y="938"/>
                  </a:lnTo>
                  <a:lnTo>
                    <a:pt x="20665" y="952"/>
                  </a:lnTo>
                  <a:lnTo>
                    <a:pt x="20566" y="821"/>
                  </a:lnTo>
                  <a:lnTo>
                    <a:pt x="20262" y="686"/>
                  </a:lnTo>
                  <a:lnTo>
                    <a:pt x="19281" y="455"/>
                  </a:lnTo>
                  <a:lnTo>
                    <a:pt x="18628" y="360"/>
                  </a:lnTo>
                  <a:lnTo>
                    <a:pt x="17874" y="295"/>
                  </a:lnTo>
                  <a:lnTo>
                    <a:pt x="17874" y="308"/>
                  </a:lnTo>
                  <a:lnTo>
                    <a:pt x="17867" y="295"/>
                  </a:lnTo>
                  <a:lnTo>
                    <a:pt x="16271" y="163"/>
                  </a:lnTo>
                  <a:lnTo>
                    <a:pt x="16271" y="175"/>
                  </a:lnTo>
                  <a:lnTo>
                    <a:pt x="16134" y="165"/>
                  </a:lnTo>
                  <a:lnTo>
                    <a:pt x="15274" y="93"/>
                  </a:lnTo>
                  <a:lnTo>
                    <a:pt x="12856" y="0"/>
                  </a:lnTo>
                  <a:lnTo>
                    <a:pt x="7953" y="0"/>
                  </a:lnTo>
                  <a:lnTo>
                    <a:pt x="6607" y="52"/>
                  </a:lnTo>
                  <a:lnTo>
                    <a:pt x="5869" y="52"/>
                  </a:lnTo>
                  <a:lnTo>
                    <a:pt x="5869" y="81"/>
                  </a:lnTo>
                  <a:lnTo>
                    <a:pt x="5535" y="93"/>
                  </a:lnTo>
                  <a:lnTo>
                    <a:pt x="2790" y="312"/>
                  </a:lnTo>
                  <a:lnTo>
                    <a:pt x="2493" y="336"/>
                  </a:lnTo>
                  <a:lnTo>
                    <a:pt x="1764" y="434"/>
                  </a:lnTo>
                  <a:lnTo>
                    <a:pt x="684" y="683"/>
                  </a:lnTo>
                  <a:lnTo>
                    <a:pt x="357" y="830"/>
                  </a:lnTo>
                  <a:lnTo>
                    <a:pt x="266" y="982"/>
                  </a:lnTo>
                  <a:lnTo>
                    <a:pt x="418" y="10804"/>
                  </a:lnTo>
                  <a:lnTo>
                    <a:pt x="266" y="20323"/>
                  </a:lnTo>
                  <a:lnTo>
                    <a:pt x="136" y="20336"/>
                  </a:lnTo>
                  <a:lnTo>
                    <a:pt x="0" y="20935"/>
                  </a:lnTo>
                  <a:lnTo>
                    <a:pt x="1961" y="21128"/>
                  </a:lnTo>
                  <a:lnTo>
                    <a:pt x="2684" y="21230"/>
                  </a:lnTo>
                  <a:lnTo>
                    <a:pt x="3467" y="21289"/>
                  </a:lnTo>
                  <a:lnTo>
                    <a:pt x="3930" y="21355"/>
                  </a:lnTo>
                  <a:lnTo>
                    <a:pt x="4478" y="21402"/>
                  </a:lnTo>
                  <a:lnTo>
                    <a:pt x="5071" y="21422"/>
                  </a:lnTo>
                  <a:lnTo>
                    <a:pt x="5763" y="21476"/>
                  </a:lnTo>
                  <a:lnTo>
                    <a:pt x="6029" y="21498"/>
                  </a:lnTo>
                  <a:lnTo>
                    <a:pt x="6272" y="21508"/>
                  </a:lnTo>
                  <a:lnTo>
                    <a:pt x="8432" y="21595"/>
                  </a:lnTo>
                  <a:lnTo>
                    <a:pt x="11206" y="21595"/>
                  </a:lnTo>
                  <a:lnTo>
                    <a:pt x="12271" y="21600"/>
                  </a:lnTo>
                  <a:lnTo>
                    <a:pt x="13305" y="21595"/>
                  </a:lnTo>
                  <a:lnTo>
                    <a:pt x="14354" y="21553"/>
                  </a:lnTo>
                  <a:lnTo>
                    <a:pt x="15472" y="21533"/>
                  </a:lnTo>
                  <a:lnTo>
                    <a:pt x="15472" y="21508"/>
                  </a:lnTo>
                  <a:lnTo>
                    <a:pt x="15708" y="21498"/>
                  </a:lnTo>
                  <a:lnTo>
                    <a:pt x="17867" y="21311"/>
                  </a:lnTo>
                  <a:lnTo>
                    <a:pt x="21471" y="20957"/>
                  </a:lnTo>
                  <a:lnTo>
                    <a:pt x="21600" y="20336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6" name="object 338"/>
            <p:cNvSpPr/>
            <p:nvPr/>
          </p:nvSpPr>
          <p:spPr>
            <a:xfrm>
              <a:off x="18639865" y="9407051"/>
              <a:ext cx="34902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830" y="0"/>
                  </a:moveTo>
                  <a:lnTo>
                    <a:pt x="7762" y="0"/>
                  </a:lnTo>
                  <a:lnTo>
                    <a:pt x="5262" y="1052"/>
                  </a:lnTo>
                  <a:lnTo>
                    <a:pt x="2989" y="3074"/>
                  </a:lnTo>
                  <a:lnTo>
                    <a:pt x="2113" y="3653"/>
                  </a:lnTo>
                  <a:lnTo>
                    <a:pt x="1356" y="4703"/>
                  </a:lnTo>
                  <a:lnTo>
                    <a:pt x="287" y="7468"/>
                  </a:lnTo>
                  <a:lnTo>
                    <a:pt x="0" y="9113"/>
                  </a:lnTo>
                  <a:lnTo>
                    <a:pt x="0" y="12486"/>
                  </a:lnTo>
                  <a:lnTo>
                    <a:pt x="287" y="14131"/>
                  </a:lnTo>
                  <a:lnTo>
                    <a:pt x="1356" y="16896"/>
                  </a:lnTo>
                  <a:lnTo>
                    <a:pt x="2113" y="17947"/>
                  </a:lnTo>
                  <a:lnTo>
                    <a:pt x="2989" y="18525"/>
                  </a:lnTo>
                  <a:lnTo>
                    <a:pt x="5262" y="20548"/>
                  </a:lnTo>
                  <a:lnTo>
                    <a:pt x="7762" y="21600"/>
                  </a:lnTo>
                  <a:lnTo>
                    <a:pt x="12830" y="21600"/>
                  </a:lnTo>
                  <a:lnTo>
                    <a:pt x="15329" y="20548"/>
                  </a:lnTo>
                  <a:lnTo>
                    <a:pt x="17603" y="18525"/>
                  </a:lnTo>
                  <a:lnTo>
                    <a:pt x="21463" y="14289"/>
                  </a:lnTo>
                  <a:lnTo>
                    <a:pt x="21600" y="7560"/>
                  </a:lnTo>
                  <a:lnTo>
                    <a:pt x="17603" y="3074"/>
                  </a:lnTo>
                  <a:lnTo>
                    <a:pt x="15329" y="1052"/>
                  </a:lnTo>
                  <a:lnTo>
                    <a:pt x="12830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92" name="object 339"/>
            <p:cNvGrpSpPr/>
            <p:nvPr/>
          </p:nvGrpSpPr>
          <p:grpSpPr>
            <a:xfrm>
              <a:off x="18493773" y="8837231"/>
              <a:ext cx="319954" cy="597984"/>
              <a:chOff x="0" y="0"/>
              <a:chExt cx="319952" cy="597983"/>
            </a:xfrm>
          </p:grpSpPr>
          <p:sp>
            <p:nvSpPr>
              <p:cNvPr id="1287" name="Shape"/>
              <p:cNvSpPr/>
              <p:nvPr/>
            </p:nvSpPr>
            <p:spPr>
              <a:xfrm>
                <a:off x="84314" y="585283"/>
                <a:ext cx="1205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277" y="15026"/>
                    </a:lnTo>
                    <a:lnTo>
                      <a:pt x="2713" y="15026"/>
                    </a:lnTo>
                    <a:lnTo>
                      <a:pt x="3591" y="21600"/>
                    </a:lnTo>
                    <a:lnTo>
                      <a:pt x="15761" y="21600"/>
                    </a:lnTo>
                    <a:lnTo>
                      <a:pt x="17237" y="15965"/>
                    </a:lnTo>
                    <a:lnTo>
                      <a:pt x="20150" y="15965"/>
                    </a:lnTo>
                    <a:lnTo>
                      <a:pt x="20988" y="9391"/>
                    </a:lnTo>
                    <a:lnTo>
                      <a:pt x="21188" y="9391"/>
                    </a:lnTo>
                    <a:lnTo>
                      <a:pt x="21600" y="5635"/>
                    </a:lnTo>
                    <a:lnTo>
                      <a:pt x="519" y="5635"/>
                    </a:lnTo>
                    <a:lnTo>
                      <a:pt x="80" y="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8" name="Shape"/>
              <p:cNvSpPr/>
              <p:nvPr/>
            </p:nvSpPr>
            <p:spPr>
              <a:xfrm>
                <a:off x="17267" y="523740"/>
                <a:ext cx="266526" cy="66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578"/>
                    </a:lnTo>
                    <a:lnTo>
                      <a:pt x="45" y="1041"/>
                    </a:lnTo>
                    <a:lnTo>
                      <a:pt x="94" y="1445"/>
                    </a:lnTo>
                    <a:lnTo>
                      <a:pt x="145" y="1806"/>
                    </a:lnTo>
                    <a:lnTo>
                      <a:pt x="145" y="2384"/>
                    </a:lnTo>
                    <a:lnTo>
                      <a:pt x="253" y="3106"/>
                    </a:lnTo>
                    <a:lnTo>
                      <a:pt x="415" y="4335"/>
                    </a:lnTo>
                    <a:lnTo>
                      <a:pt x="650" y="5779"/>
                    </a:lnTo>
                    <a:lnTo>
                      <a:pt x="758" y="6502"/>
                    </a:lnTo>
                    <a:lnTo>
                      <a:pt x="1047" y="8019"/>
                    </a:lnTo>
                    <a:lnTo>
                      <a:pt x="1224" y="9014"/>
                    </a:lnTo>
                    <a:lnTo>
                      <a:pt x="1320" y="9473"/>
                    </a:lnTo>
                    <a:lnTo>
                      <a:pt x="1426" y="9897"/>
                    </a:lnTo>
                    <a:lnTo>
                      <a:pt x="1524" y="10437"/>
                    </a:lnTo>
                    <a:lnTo>
                      <a:pt x="1633" y="10945"/>
                    </a:lnTo>
                    <a:lnTo>
                      <a:pt x="1751" y="11414"/>
                    </a:lnTo>
                    <a:lnTo>
                      <a:pt x="1896" y="12064"/>
                    </a:lnTo>
                    <a:lnTo>
                      <a:pt x="2419" y="14232"/>
                    </a:lnTo>
                    <a:lnTo>
                      <a:pt x="2476" y="14386"/>
                    </a:lnTo>
                    <a:lnTo>
                      <a:pt x="2525" y="14582"/>
                    </a:lnTo>
                    <a:lnTo>
                      <a:pt x="2563" y="14809"/>
                    </a:lnTo>
                    <a:lnTo>
                      <a:pt x="2780" y="15532"/>
                    </a:lnTo>
                    <a:lnTo>
                      <a:pt x="3123" y="16760"/>
                    </a:lnTo>
                    <a:lnTo>
                      <a:pt x="3322" y="16760"/>
                    </a:lnTo>
                    <a:lnTo>
                      <a:pt x="3412" y="17121"/>
                    </a:lnTo>
                    <a:lnTo>
                      <a:pt x="3520" y="17121"/>
                    </a:lnTo>
                    <a:lnTo>
                      <a:pt x="3728" y="17794"/>
                    </a:lnTo>
                    <a:lnTo>
                      <a:pt x="3945" y="18421"/>
                    </a:lnTo>
                    <a:lnTo>
                      <a:pt x="4170" y="19000"/>
                    </a:lnTo>
                    <a:lnTo>
                      <a:pt x="4766" y="20444"/>
                    </a:lnTo>
                    <a:lnTo>
                      <a:pt x="4856" y="20444"/>
                    </a:lnTo>
                    <a:lnTo>
                      <a:pt x="5037" y="20806"/>
                    </a:lnTo>
                    <a:lnTo>
                      <a:pt x="5271" y="20806"/>
                    </a:lnTo>
                    <a:lnTo>
                      <a:pt x="5453" y="21203"/>
                    </a:lnTo>
                    <a:lnTo>
                      <a:pt x="5668" y="21600"/>
                    </a:lnTo>
                    <a:lnTo>
                      <a:pt x="15206" y="21600"/>
                    </a:lnTo>
                    <a:lnTo>
                      <a:pt x="15579" y="21022"/>
                    </a:lnTo>
                    <a:lnTo>
                      <a:pt x="15687" y="21022"/>
                    </a:lnTo>
                    <a:lnTo>
                      <a:pt x="16265" y="20011"/>
                    </a:lnTo>
                    <a:lnTo>
                      <a:pt x="16373" y="20011"/>
                    </a:lnTo>
                    <a:lnTo>
                      <a:pt x="16572" y="19577"/>
                    </a:lnTo>
                    <a:lnTo>
                      <a:pt x="16788" y="19144"/>
                    </a:lnTo>
                    <a:lnTo>
                      <a:pt x="17312" y="17916"/>
                    </a:lnTo>
                    <a:lnTo>
                      <a:pt x="17492" y="17410"/>
                    </a:lnTo>
                    <a:lnTo>
                      <a:pt x="17691" y="16904"/>
                    </a:lnTo>
                    <a:lnTo>
                      <a:pt x="18070" y="15821"/>
                    </a:lnTo>
                    <a:lnTo>
                      <a:pt x="18287" y="15171"/>
                    </a:lnTo>
                    <a:lnTo>
                      <a:pt x="18648" y="14015"/>
                    </a:lnTo>
                    <a:lnTo>
                      <a:pt x="18738" y="14015"/>
                    </a:lnTo>
                    <a:lnTo>
                      <a:pt x="20913" y="4623"/>
                    </a:lnTo>
                    <a:lnTo>
                      <a:pt x="21247" y="2673"/>
                    </a:lnTo>
                    <a:lnTo>
                      <a:pt x="21247" y="2312"/>
                    </a:lnTo>
                    <a:lnTo>
                      <a:pt x="21392" y="1445"/>
                    </a:lnTo>
                    <a:lnTo>
                      <a:pt x="21526" y="448"/>
                    </a:lnTo>
                    <a:lnTo>
                      <a:pt x="21556" y="254"/>
                    </a:lnTo>
                    <a:lnTo>
                      <a:pt x="21590" y="7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9" name="Shape"/>
              <p:cNvSpPr/>
              <p:nvPr/>
            </p:nvSpPr>
            <p:spPr>
              <a:xfrm>
                <a:off x="296551" y="519961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10457" y="14955"/>
                    </a:lnTo>
                    <a:lnTo>
                      <a:pt x="17876" y="746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0" name="Shape"/>
              <p:cNvSpPr/>
              <p:nvPr/>
            </p:nvSpPr>
            <p:spPr>
              <a:xfrm>
                <a:off x="0" y="0"/>
                <a:ext cx="319954" cy="524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5" y="0"/>
                    </a:moveTo>
                    <a:lnTo>
                      <a:pt x="10741" y="64"/>
                    </a:lnTo>
                    <a:lnTo>
                      <a:pt x="10686" y="132"/>
                    </a:lnTo>
                    <a:lnTo>
                      <a:pt x="10639" y="202"/>
                    </a:lnTo>
                    <a:lnTo>
                      <a:pt x="10564" y="321"/>
                    </a:lnTo>
                    <a:lnTo>
                      <a:pt x="10369" y="569"/>
                    </a:lnTo>
                    <a:lnTo>
                      <a:pt x="10188" y="807"/>
                    </a:lnTo>
                    <a:lnTo>
                      <a:pt x="10113" y="927"/>
                    </a:lnTo>
                    <a:lnTo>
                      <a:pt x="10038" y="1009"/>
                    </a:lnTo>
                    <a:lnTo>
                      <a:pt x="9933" y="1147"/>
                    </a:lnTo>
                    <a:lnTo>
                      <a:pt x="9843" y="1284"/>
                    </a:lnTo>
                    <a:lnTo>
                      <a:pt x="9527" y="1697"/>
                    </a:lnTo>
                    <a:lnTo>
                      <a:pt x="9437" y="1835"/>
                    </a:lnTo>
                    <a:lnTo>
                      <a:pt x="9346" y="1963"/>
                    </a:lnTo>
                    <a:lnTo>
                      <a:pt x="9241" y="2092"/>
                    </a:lnTo>
                    <a:lnTo>
                      <a:pt x="9151" y="2239"/>
                    </a:lnTo>
                    <a:lnTo>
                      <a:pt x="7508" y="4529"/>
                    </a:lnTo>
                    <a:lnTo>
                      <a:pt x="5933" y="6826"/>
                    </a:lnTo>
                    <a:lnTo>
                      <a:pt x="4700" y="8661"/>
                    </a:lnTo>
                    <a:lnTo>
                      <a:pt x="4700" y="8835"/>
                    </a:lnTo>
                    <a:lnTo>
                      <a:pt x="4489" y="9156"/>
                    </a:lnTo>
                    <a:lnTo>
                      <a:pt x="4489" y="9202"/>
                    </a:lnTo>
                    <a:lnTo>
                      <a:pt x="4369" y="9395"/>
                    </a:lnTo>
                    <a:lnTo>
                      <a:pt x="4249" y="9569"/>
                    </a:lnTo>
                    <a:lnTo>
                      <a:pt x="3933" y="10092"/>
                    </a:lnTo>
                    <a:lnTo>
                      <a:pt x="3797" y="10276"/>
                    </a:lnTo>
                    <a:lnTo>
                      <a:pt x="3617" y="10588"/>
                    </a:lnTo>
                    <a:lnTo>
                      <a:pt x="3527" y="10725"/>
                    </a:lnTo>
                    <a:lnTo>
                      <a:pt x="3316" y="11037"/>
                    </a:lnTo>
                    <a:lnTo>
                      <a:pt x="3136" y="11368"/>
                    </a:lnTo>
                    <a:lnTo>
                      <a:pt x="2985" y="11606"/>
                    </a:lnTo>
                    <a:lnTo>
                      <a:pt x="2985" y="11661"/>
                    </a:lnTo>
                    <a:lnTo>
                      <a:pt x="2678" y="12163"/>
                    </a:lnTo>
                    <a:lnTo>
                      <a:pt x="2384" y="12662"/>
                    </a:lnTo>
                    <a:lnTo>
                      <a:pt x="2101" y="13156"/>
                    </a:lnTo>
                    <a:lnTo>
                      <a:pt x="1827" y="13643"/>
                    </a:lnTo>
                    <a:lnTo>
                      <a:pt x="1436" y="14404"/>
                    </a:lnTo>
                    <a:lnTo>
                      <a:pt x="1025" y="15178"/>
                    </a:lnTo>
                    <a:lnTo>
                      <a:pt x="664" y="15961"/>
                    </a:lnTo>
                    <a:lnTo>
                      <a:pt x="355" y="16753"/>
                    </a:lnTo>
                    <a:lnTo>
                      <a:pt x="101" y="17542"/>
                    </a:lnTo>
                    <a:lnTo>
                      <a:pt x="98" y="18249"/>
                    </a:lnTo>
                    <a:lnTo>
                      <a:pt x="23" y="18450"/>
                    </a:lnTo>
                    <a:lnTo>
                      <a:pt x="0" y="18683"/>
                    </a:lnTo>
                    <a:lnTo>
                      <a:pt x="0" y="18916"/>
                    </a:lnTo>
                    <a:lnTo>
                      <a:pt x="23" y="19147"/>
                    </a:lnTo>
                    <a:lnTo>
                      <a:pt x="23" y="19450"/>
                    </a:lnTo>
                    <a:lnTo>
                      <a:pt x="128" y="19625"/>
                    </a:lnTo>
                    <a:lnTo>
                      <a:pt x="214" y="19969"/>
                    </a:lnTo>
                    <a:lnTo>
                      <a:pt x="340" y="20308"/>
                    </a:lnTo>
                    <a:lnTo>
                      <a:pt x="508" y="20640"/>
                    </a:lnTo>
                    <a:lnTo>
                      <a:pt x="715" y="20964"/>
                    </a:lnTo>
                    <a:lnTo>
                      <a:pt x="715" y="21056"/>
                    </a:lnTo>
                    <a:lnTo>
                      <a:pt x="850" y="21175"/>
                    </a:lnTo>
                    <a:lnTo>
                      <a:pt x="957" y="21334"/>
                    </a:lnTo>
                    <a:lnTo>
                      <a:pt x="1091" y="21515"/>
                    </a:lnTo>
                    <a:lnTo>
                      <a:pt x="1160" y="21600"/>
                    </a:lnTo>
                    <a:lnTo>
                      <a:pt x="1166" y="21551"/>
                    </a:lnTo>
                    <a:lnTo>
                      <a:pt x="19159" y="21551"/>
                    </a:lnTo>
                    <a:lnTo>
                      <a:pt x="19271" y="21423"/>
                    </a:lnTo>
                    <a:lnTo>
                      <a:pt x="19271" y="21359"/>
                    </a:lnTo>
                    <a:lnTo>
                      <a:pt x="19346" y="21276"/>
                    </a:lnTo>
                    <a:lnTo>
                      <a:pt x="19844" y="21106"/>
                    </a:lnTo>
                    <a:lnTo>
                      <a:pt x="20831" y="21106"/>
                    </a:lnTo>
                    <a:lnTo>
                      <a:pt x="20895" y="21001"/>
                    </a:lnTo>
                    <a:lnTo>
                      <a:pt x="21593" y="19148"/>
                    </a:lnTo>
                    <a:lnTo>
                      <a:pt x="21600" y="18683"/>
                    </a:lnTo>
                    <a:lnTo>
                      <a:pt x="21557" y="18276"/>
                    </a:lnTo>
                    <a:lnTo>
                      <a:pt x="21557" y="17542"/>
                    </a:lnTo>
                    <a:lnTo>
                      <a:pt x="21452" y="17331"/>
                    </a:lnTo>
                    <a:lnTo>
                      <a:pt x="21301" y="16836"/>
                    </a:lnTo>
                    <a:lnTo>
                      <a:pt x="21211" y="16625"/>
                    </a:lnTo>
                    <a:lnTo>
                      <a:pt x="20531" y="14969"/>
                    </a:lnTo>
                    <a:lnTo>
                      <a:pt x="18911" y="11893"/>
                    </a:lnTo>
                    <a:lnTo>
                      <a:pt x="17803" y="10070"/>
                    </a:lnTo>
                    <a:lnTo>
                      <a:pt x="16486" y="8040"/>
                    </a:lnTo>
                    <a:lnTo>
                      <a:pt x="14951" y="5789"/>
                    </a:lnTo>
                    <a:lnTo>
                      <a:pt x="13191" y="3303"/>
                    </a:lnTo>
                    <a:lnTo>
                      <a:pt x="10955" y="239"/>
                    </a:lnTo>
                    <a:lnTo>
                      <a:pt x="10955" y="193"/>
                    </a:lnTo>
                    <a:lnTo>
                      <a:pt x="108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1" name="Shape"/>
              <p:cNvSpPr/>
              <p:nvPr/>
            </p:nvSpPr>
            <p:spPr>
              <a:xfrm>
                <a:off x="84557" y="512916"/>
                <a:ext cx="224000" cy="77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535" y="6435"/>
                    </a:moveTo>
                    <a:lnTo>
                      <a:pt x="18384" y="6995"/>
                    </a:lnTo>
                    <a:lnTo>
                      <a:pt x="18535" y="6435"/>
                    </a:lnTo>
                    <a:close/>
                    <a:moveTo>
                      <a:pt x="0" y="21258"/>
                    </a:moveTo>
                    <a:lnTo>
                      <a:pt x="20" y="21289"/>
                    </a:lnTo>
                    <a:lnTo>
                      <a:pt x="256" y="21600"/>
                    </a:lnTo>
                    <a:lnTo>
                      <a:pt x="0" y="21258"/>
                    </a:lnTo>
                    <a:close/>
                    <a:moveTo>
                      <a:pt x="21600" y="0"/>
                    </a:moveTo>
                    <a:lnTo>
                      <a:pt x="20191" y="0"/>
                    </a:lnTo>
                    <a:lnTo>
                      <a:pt x="20312" y="8"/>
                    </a:lnTo>
                    <a:lnTo>
                      <a:pt x="20548" y="159"/>
                    </a:lnTo>
                    <a:lnTo>
                      <a:pt x="21154" y="2520"/>
                    </a:lnTo>
                    <a:lnTo>
                      <a:pt x="21145" y="3017"/>
                    </a:lnTo>
                    <a:lnTo>
                      <a:pt x="21126" y="3269"/>
                    </a:lnTo>
                    <a:lnTo>
                      <a:pt x="21435" y="1277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93" name="object 340"/>
            <p:cNvSpPr/>
            <p:nvPr/>
          </p:nvSpPr>
          <p:spPr>
            <a:xfrm>
              <a:off x="17080343" y="9399366"/>
              <a:ext cx="35638" cy="21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58"/>
                  </a:moveTo>
                  <a:lnTo>
                    <a:pt x="20653" y="20266"/>
                  </a:lnTo>
                  <a:lnTo>
                    <a:pt x="20653" y="950"/>
                  </a:lnTo>
                  <a:lnTo>
                    <a:pt x="20591" y="830"/>
                  </a:lnTo>
                  <a:lnTo>
                    <a:pt x="20291" y="692"/>
                  </a:lnTo>
                  <a:lnTo>
                    <a:pt x="19291" y="459"/>
                  </a:lnTo>
                  <a:lnTo>
                    <a:pt x="18613" y="365"/>
                  </a:lnTo>
                  <a:lnTo>
                    <a:pt x="17820" y="307"/>
                  </a:lnTo>
                  <a:lnTo>
                    <a:pt x="17820" y="272"/>
                  </a:lnTo>
                  <a:lnTo>
                    <a:pt x="17258" y="272"/>
                  </a:lnTo>
                  <a:lnTo>
                    <a:pt x="16619" y="219"/>
                  </a:lnTo>
                  <a:lnTo>
                    <a:pt x="16619" y="145"/>
                  </a:lnTo>
                  <a:lnTo>
                    <a:pt x="16196" y="145"/>
                  </a:lnTo>
                  <a:lnTo>
                    <a:pt x="16196" y="183"/>
                  </a:lnTo>
                  <a:lnTo>
                    <a:pt x="16065" y="173"/>
                  </a:lnTo>
                  <a:lnTo>
                    <a:pt x="16065" y="130"/>
                  </a:lnTo>
                  <a:lnTo>
                    <a:pt x="15565" y="130"/>
                  </a:lnTo>
                  <a:lnTo>
                    <a:pt x="15195" y="98"/>
                  </a:lnTo>
                  <a:lnTo>
                    <a:pt x="12747" y="0"/>
                  </a:lnTo>
                  <a:lnTo>
                    <a:pt x="7767" y="0"/>
                  </a:lnTo>
                  <a:lnTo>
                    <a:pt x="5319" y="98"/>
                  </a:lnTo>
                  <a:lnTo>
                    <a:pt x="2809" y="301"/>
                  </a:lnTo>
                  <a:lnTo>
                    <a:pt x="2694" y="301"/>
                  </a:lnTo>
                  <a:lnTo>
                    <a:pt x="2263" y="345"/>
                  </a:lnTo>
                  <a:lnTo>
                    <a:pt x="1540" y="441"/>
                  </a:lnTo>
                  <a:lnTo>
                    <a:pt x="454" y="681"/>
                  </a:lnTo>
                  <a:lnTo>
                    <a:pt x="107" y="824"/>
                  </a:lnTo>
                  <a:lnTo>
                    <a:pt x="0" y="973"/>
                  </a:lnTo>
                  <a:lnTo>
                    <a:pt x="146" y="10810"/>
                  </a:lnTo>
                  <a:lnTo>
                    <a:pt x="0" y="20646"/>
                  </a:lnTo>
                  <a:lnTo>
                    <a:pt x="92" y="20496"/>
                  </a:lnTo>
                  <a:lnTo>
                    <a:pt x="392" y="20370"/>
                  </a:lnTo>
                  <a:lnTo>
                    <a:pt x="400" y="20646"/>
                  </a:lnTo>
                  <a:lnTo>
                    <a:pt x="446" y="20743"/>
                  </a:lnTo>
                  <a:lnTo>
                    <a:pt x="400" y="20957"/>
                  </a:lnTo>
                  <a:lnTo>
                    <a:pt x="1247" y="21040"/>
                  </a:lnTo>
                  <a:lnTo>
                    <a:pt x="1763" y="21159"/>
                  </a:lnTo>
                  <a:lnTo>
                    <a:pt x="2440" y="21253"/>
                  </a:lnTo>
                  <a:lnTo>
                    <a:pt x="4857" y="21445"/>
                  </a:lnTo>
                  <a:lnTo>
                    <a:pt x="5689" y="21445"/>
                  </a:lnTo>
                  <a:lnTo>
                    <a:pt x="6073" y="21476"/>
                  </a:lnTo>
                  <a:lnTo>
                    <a:pt x="6073" y="21510"/>
                  </a:lnTo>
                  <a:lnTo>
                    <a:pt x="6620" y="21510"/>
                  </a:lnTo>
                  <a:lnTo>
                    <a:pt x="7151" y="21531"/>
                  </a:lnTo>
                  <a:lnTo>
                    <a:pt x="7151" y="21556"/>
                  </a:lnTo>
                  <a:lnTo>
                    <a:pt x="7821" y="21556"/>
                  </a:lnTo>
                  <a:lnTo>
                    <a:pt x="8098" y="21567"/>
                  </a:lnTo>
                  <a:lnTo>
                    <a:pt x="8391" y="21577"/>
                  </a:lnTo>
                  <a:lnTo>
                    <a:pt x="8729" y="21590"/>
                  </a:lnTo>
                  <a:lnTo>
                    <a:pt x="9037" y="21590"/>
                  </a:lnTo>
                  <a:lnTo>
                    <a:pt x="9984" y="21600"/>
                  </a:lnTo>
                  <a:lnTo>
                    <a:pt x="10122" y="21590"/>
                  </a:lnTo>
                  <a:lnTo>
                    <a:pt x="11200" y="21600"/>
                  </a:lnTo>
                  <a:lnTo>
                    <a:pt x="12070" y="21590"/>
                  </a:lnTo>
                  <a:lnTo>
                    <a:pt x="13363" y="21600"/>
                  </a:lnTo>
                  <a:lnTo>
                    <a:pt x="14310" y="21556"/>
                  </a:lnTo>
                  <a:lnTo>
                    <a:pt x="15388" y="21556"/>
                  </a:lnTo>
                  <a:lnTo>
                    <a:pt x="15388" y="21515"/>
                  </a:lnTo>
                  <a:lnTo>
                    <a:pt x="15719" y="21503"/>
                  </a:lnTo>
                  <a:lnTo>
                    <a:pt x="17820" y="21333"/>
                  </a:lnTo>
                  <a:lnTo>
                    <a:pt x="21461" y="20957"/>
                  </a:lnTo>
                  <a:lnTo>
                    <a:pt x="21600" y="20358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4" name="object 341"/>
            <p:cNvSpPr/>
            <p:nvPr/>
          </p:nvSpPr>
          <p:spPr>
            <a:xfrm>
              <a:off x="17079231" y="9399589"/>
              <a:ext cx="36308" cy="1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6" y="0"/>
                  </a:moveTo>
                  <a:lnTo>
                    <a:pt x="8291" y="0"/>
                  </a:lnTo>
                  <a:lnTo>
                    <a:pt x="5883" y="1096"/>
                  </a:lnTo>
                  <a:lnTo>
                    <a:pt x="3710" y="3199"/>
                  </a:lnTo>
                  <a:lnTo>
                    <a:pt x="132" y="7444"/>
                  </a:lnTo>
                  <a:lnTo>
                    <a:pt x="0" y="14185"/>
                  </a:lnTo>
                  <a:lnTo>
                    <a:pt x="3710" y="18431"/>
                  </a:lnTo>
                  <a:lnTo>
                    <a:pt x="5886" y="20514"/>
                  </a:lnTo>
                  <a:lnTo>
                    <a:pt x="8293" y="21600"/>
                  </a:lnTo>
                  <a:lnTo>
                    <a:pt x="13175" y="21600"/>
                  </a:lnTo>
                  <a:lnTo>
                    <a:pt x="15581" y="20514"/>
                  </a:lnTo>
                  <a:lnTo>
                    <a:pt x="17757" y="18431"/>
                  </a:lnTo>
                  <a:lnTo>
                    <a:pt x="21467" y="14435"/>
                  </a:lnTo>
                  <a:lnTo>
                    <a:pt x="21600" y="7444"/>
                  </a:lnTo>
                  <a:lnTo>
                    <a:pt x="17757" y="3199"/>
                  </a:lnTo>
                  <a:lnTo>
                    <a:pt x="15584" y="1096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97" name="object 342"/>
            <p:cNvGrpSpPr/>
            <p:nvPr/>
          </p:nvGrpSpPr>
          <p:grpSpPr>
            <a:xfrm>
              <a:off x="16936775" y="8828535"/>
              <a:ext cx="317772" cy="595758"/>
              <a:chOff x="0" y="0"/>
              <a:chExt cx="317771" cy="595756"/>
            </a:xfrm>
          </p:grpSpPr>
          <p:sp>
            <p:nvSpPr>
              <p:cNvPr id="1295" name="Shape"/>
              <p:cNvSpPr/>
              <p:nvPr/>
            </p:nvSpPr>
            <p:spPr>
              <a:xfrm>
                <a:off x="0" y="0"/>
                <a:ext cx="317772" cy="595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28" y="0"/>
                    </a:moveTo>
                    <a:lnTo>
                      <a:pt x="10569" y="178"/>
                    </a:lnTo>
                    <a:lnTo>
                      <a:pt x="10561" y="356"/>
                    </a:lnTo>
                    <a:lnTo>
                      <a:pt x="10440" y="428"/>
                    </a:lnTo>
                    <a:lnTo>
                      <a:pt x="10364" y="501"/>
                    </a:lnTo>
                    <a:lnTo>
                      <a:pt x="10107" y="808"/>
                    </a:lnTo>
                    <a:lnTo>
                      <a:pt x="10107" y="889"/>
                    </a:lnTo>
                    <a:lnTo>
                      <a:pt x="10001" y="1010"/>
                    </a:lnTo>
                    <a:lnTo>
                      <a:pt x="9910" y="1124"/>
                    </a:lnTo>
                    <a:lnTo>
                      <a:pt x="9592" y="1496"/>
                    </a:lnTo>
                    <a:lnTo>
                      <a:pt x="9501" y="1609"/>
                    </a:lnTo>
                    <a:lnTo>
                      <a:pt x="9411" y="1730"/>
                    </a:lnTo>
                    <a:lnTo>
                      <a:pt x="9305" y="1843"/>
                    </a:lnTo>
                    <a:lnTo>
                      <a:pt x="9214" y="1964"/>
                    </a:lnTo>
                    <a:lnTo>
                      <a:pt x="7560" y="3988"/>
                    </a:lnTo>
                    <a:lnTo>
                      <a:pt x="5974" y="6006"/>
                    </a:lnTo>
                    <a:lnTo>
                      <a:pt x="4732" y="7623"/>
                    </a:lnTo>
                    <a:lnTo>
                      <a:pt x="4732" y="7769"/>
                    </a:lnTo>
                    <a:lnTo>
                      <a:pt x="4641" y="7890"/>
                    </a:lnTo>
                    <a:lnTo>
                      <a:pt x="4520" y="8060"/>
                    </a:lnTo>
                    <a:lnTo>
                      <a:pt x="4520" y="8100"/>
                    </a:lnTo>
                    <a:lnTo>
                      <a:pt x="4399" y="8262"/>
                    </a:lnTo>
                    <a:lnTo>
                      <a:pt x="4278" y="8415"/>
                    </a:lnTo>
                    <a:lnTo>
                      <a:pt x="3960" y="8876"/>
                    </a:lnTo>
                    <a:lnTo>
                      <a:pt x="3824" y="9046"/>
                    </a:lnTo>
                    <a:lnTo>
                      <a:pt x="3642" y="9321"/>
                    </a:lnTo>
                    <a:lnTo>
                      <a:pt x="3551" y="9442"/>
                    </a:lnTo>
                    <a:lnTo>
                      <a:pt x="3339" y="9717"/>
                    </a:lnTo>
                    <a:lnTo>
                      <a:pt x="3157" y="10008"/>
                    </a:lnTo>
                    <a:lnTo>
                      <a:pt x="3006" y="10210"/>
                    </a:lnTo>
                    <a:lnTo>
                      <a:pt x="3006" y="10258"/>
                    </a:lnTo>
                    <a:lnTo>
                      <a:pt x="2696" y="10701"/>
                    </a:lnTo>
                    <a:lnTo>
                      <a:pt x="2400" y="11141"/>
                    </a:lnTo>
                    <a:lnTo>
                      <a:pt x="2116" y="11576"/>
                    </a:lnTo>
                    <a:lnTo>
                      <a:pt x="1840" y="12004"/>
                    </a:lnTo>
                    <a:lnTo>
                      <a:pt x="1446" y="12667"/>
                    </a:lnTo>
                    <a:lnTo>
                      <a:pt x="1030" y="13351"/>
                    </a:lnTo>
                    <a:lnTo>
                      <a:pt x="667" y="14043"/>
                    </a:lnTo>
                    <a:lnTo>
                      <a:pt x="356" y="14742"/>
                    </a:lnTo>
                    <a:lnTo>
                      <a:pt x="99" y="15448"/>
                    </a:lnTo>
                    <a:lnTo>
                      <a:pt x="99" y="16054"/>
                    </a:lnTo>
                    <a:lnTo>
                      <a:pt x="23" y="16224"/>
                    </a:lnTo>
                    <a:lnTo>
                      <a:pt x="0" y="16432"/>
                    </a:lnTo>
                    <a:lnTo>
                      <a:pt x="0" y="16639"/>
                    </a:lnTo>
                    <a:lnTo>
                      <a:pt x="23" y="16847"/>
                    </a:lnTo>
                    <a:lnTo>
                      <a:pt x="23" y="17105"/>
                    </a:lnTo>
                    <a:lnTo>
                      <a:pt x="129" y="17259"/>
                    </a:lnTo>
                    <a:lnTo>
                      <a:pt x="216" y="17562"/>
                    </a:lnTo>
                    <a:lnTo>
                      <a:pt x="344" y="17861"/>
                    </a:lnTo>
                    <a:lnTo>
                      <a:pt x="512" y="18153"/>
                    </a:lnTo>
                    <a:lnTo>
                      <a:pt x="720" y="18439"/>
                    </a:lnTo>
                    <a:lnTo>
                      <a:pt x="720" y="18512"/>
                    </a:lnTo>
                    <a:lnTo>
                      <a:pt x="856" y="18625"/>
                    </a:lnTo>
                    <a:lnTo>
                      <a:pt x="962" y="18763"/>
                    </a:lnTo>
                    <a:lnTo>
                      <a:pt x="1098" y="18924"/>
                    </a:lnTo>
                    <a:lnTo>
                      <a:pt x="1104" y="19029"/>
                    </a:lnTo>
                    <a:lnTo>
                      <a:pt x="1132" y="19069"/>
                    </a:lnTo>
                    <a:lnTo>
                      <a:pt x="1173" y="19114"/>
                    </a:lnTo>
                    <a:lnTo>
                      <a:pt x="1219" y="19159"/>
                    </a:lnTo>
                    <a:lnTo>
                      <a:pt x="1219" y="19223"/>
                    </a:lnTo>
                    <a:lnTo>
                      <a:pt x="1310" y="19304"/>
                    </a:lnTo>
                    <a:lnTo>
                      <a:pt x="1446" y="19433"/>
                    </a:lnTo>
                    <a:lnTo>
                      <a:pt x="1643" y="19595"/>
                    </a:lnTo>
                    <a:lnTo>
                      <a:pt x="1734" y="19668"/>
                    </a:lnTo>
                    <a:lnTo>
                      <a:pt x="1734" y="19708"/>
                    </a:lnTo>
                    <a:lnTo>
                      <a:pt x="1972" y="19883"/>
                    </a:lnTo>
                    <a:lnTo>
                      <a:pt x="1976" y="19943"/>
                    </a:lnTo>
                    <a:lnTo>
                      <a:pt x="2052" y="19991"/>
                    </a:lnTo>
                    <a:lnTo>
                      <a:pt x="2128" y="20048"/>
                    </a:lnTo>
                    <a:lnTo>
                      <a:pt x="2219" y="20096"/>
                    </a:lnTo>
                    <a:lnTo>
                      <a:pt x="2301" y="20157"/>
                    </a:lnTo>
                    <a:lnTo>
                      <a:pt x="2392" y="20214"/>
                    </a:lnTo>
                    <a:lnTo>
                      <a:pt x="2491" y="20266"/>
                    </a:lnTo>
                    <a:lnTo>
                      <a:pt x="2612" y="20347"/>
                    </a:lnTo>
                    <a:lnTo>
                      <a:pt x="2749" y="20428"/>
                    </a:lnTo>
                    <a:lnTo>
                      <a:pt x="2900" y="20501"/>
                    </a:lnTo>
                    <a:lnTo>
                      <a:pt x="3051" y="20581"/>
                    </a:lnTo>
                    <a:lnTo>
                      <a:pt x="3172" y="20654"/>
                    </a:lnTo>
                    <a:lnTo>
                      <a:pt x="3354" y="20735"/>
                    </a:lnTo>
                    <a:lnTo>
                      <a:pt x="3642" y="20881"/>
                    </a:lnTo>
                    <a:lnTo>
                      <a:pt x="3718" y="20921"/>
                    </a:lnTo>
                    <a:lnTo>
                      <a:pt x="3808" y="20921"/>
                    </a:lnTo>
                    <a:lnTo>
                      <a:pt x="3808" y="20961"/>
                    </a:lnTo>
                    <a:lnTo>
                      <a:pt x="3899" y="20961"/>
                    </a:lnTo>
                    <a:lnTo>
                      <a:pt x="4444" y="21172"/>
                    </a:lnTo>
                    <a:lnTo>
                      <a:pt x="5095" y="21382"/>
                    </a:lnTo>
                    <a:lnTo>
                      <a:pt x="5429" y="21382"/>
                    </a:lnTo>
                    <a:lnTo>
                      <a:pt x="5625" y="21430"/>
                    </a:lnTo>
                    <a:lnTo>
                      <a:pt x="5913" y="21503"/>
                    </a:lnTo>
                    <a:lnTo>
                      <a:pt x="6095" y="21543"/>
                    </a:lnTo>
                    <a:lnTo>
                      <a:pt x="6912" y="21543"/>
                    </a:lnTo>
                    <a:lnTo>
                      <a:pt x="7245" y="21600"/>
                    </a:lnTo>
                    <a:lnTo>
                      <a:pt x="11697" y="21600"/>
                    </a:lnTo>
                    <a:lnTo>
                      <a:pt x="12257" y="21551"/>
                    </a:lnTo>
                    <a:lnTo>
                      <a:pt x="12757" y="21551"/>
                    </a:lnTo>
                    <a:lnTo>
                      <a:pt x="13105" y="21503"/>
                    </a:lnTo>
                    <a:lnTo>
                      <a:pt x="13453" y="21503"/>
                    </a:lnTo>
                    <a:lnTo>
                      <a:pt x="13771" y="21446"/>
                    </a:lnTo>
                    <a:lnTo>
                      <a:pt x="14240" y="21349"/>
                    </a:lnTo>
                    <a:lnTo>
                      <a:pt x="14331" y="21349"/>
                    </a:lnTo>
                    <a:lnTo>
                      <a:pt x="14816" y="21228"/>
                    </a:lnTo>
                    <a:lnTo>
                      <a:pt x="14982" y="21180"/>
                    </a:lnTo>
                    <a:lnTo>
                      <a:pt x="15164" y="21131"/>
                    </a:lnTo>
                    <a:lnTo>
                      <a:pt x="15603" y="20986"/>
                    </a:lnTo>
                    <a:lnTo>
                      <a:pt x="15755" y="20937"/>
                    </a:lnTo>
                    <a:lnTo>
                      <a:pt x="15921" y="20881"/>
                    </a:lnTo>
                    <a:lnTo>
                      <a:pt x="16027" y="20881"/>
                    </a:lnTo>
                    <a:lnTo>
                      <a:pt x="16239" y="20792"/>
                    </a:lnTo>
                    <a:lnTo>
                      <a:pt x="16421" y="20719"/>
                    </a:lnTo>
                    <a:lnTo>
                      <a:pt x="16572" y="20662"/>
                    </a:lnTo>
                    <a:lnTo>
                      <a:pt x="16724" y="20598"/>
                    </a:lnTo>
                    <a:lnTo>
                      <a:pt x="18525" y="19563"/>
                    </a:lnTo>
                    <a:lnTo>
                      <a:pt x="18647" y="19474"/>
                    </a:lnTo>
                    <a:lnTo>
                      <a:pt x="18828" y="19337"/>
                    </a:lnTo>
                    <a:lnTo>
                      <a:pt x="18828" y="19288"/>
                    </a:lnTo>
                    <a:lnTo>
                      <a:pt x="18949" y="19199"/>
                    </a:lnTo>
                    <a:lnTo>
                      <a:pt x="19036" y="19114"/>
                    </a:lnTo>
                    <a:lnTo>
                      <a:pt x="19040" y="19037"/>
                    </a:lnTo>
                    <a:lnTo>
                      <a:pt x="19161" y="18924"/>
                    </a:lnTo>
                    <a:lnTo>
                      <a:pt x="19161" y="18827"/>
                    </a:lnTo>
                    <a:lnTo>
                      <a:pt x="19185" y="18803"/>
                    </a:lnTo>
                    <a:lnTo>
                      <a:pt x="19208" y="18783"/>
                    </a:lnTo>
                    <a:lnTo>
                      <a:pt x="19237" y="18763"/>
                    </a:lnTo>
                    <a:lnTo>
                      <a:pt x="19341" y="18681"/>
                    </a:lnTo>
                    <a:lnTo>
                      <a:pt x="19502" y="18625"/>
                    </a:lnTo>
                    <a:lnTo>
                      <a:pt x="19866" y="18589"/>
                    </a:lnTo>
                    <a:lnTo>
                      <a:pt x="20861" y="18589"/>
                    </a:lnTo>
                    <a:lnTo>
                      <a:pt x="20887" y="18552"/>
                    </a:lnTo>
                    <a:lnTo>
                      <a:pt x="21590" y="16915"/>
                    </a:lnTo>
                    <a:lnTo>
                      <a:pt x="21600" y="16529"/>
                    </a:lnTo>
                    <a:lnTo>
                      <a:pt x="21554" y="16143"/>
                    </a:lnTo>
                    <a:lnTo>
                      <a:pt x="21554" y="15505"/>
                    </a:lnTo>
                    <a:lnTo>
                      <a:pt x="21448" y="15311"/>
                    </a:lnTo>
                    <a:lnTo>
                      <a:pt x="21296" y="14890"/>
                    </a:lnTo>
                    <a:lnTo>
                      <a:pt x="21205" y="14696"/>
                    </a:lnTo>
                    <a:lnTo>
                      <a:pt x="20521" y="13237"/>
                    </a:lnTo>
                    <a:lnTo>
                      <a:pt x="18889" y="10527"/>
                    </a:lnTo>
                    <a:lnTo>
                      <a:pt x="17774" y="8922"/>
                    </a:lnTo>
                    <a:lnTo>
                      <a:pt x="16448" y="7133"/>
                    </a:lnTo>
                    <a:lnTo>
                      <a:pt x="14903" y="5149"/>
                    </a:lnTo>
                    <a:lnTo>
                      <a:pt x="13130" y="2959"/>
                    </a:lnTo>
                    <a:lnTo>
                      <a:pt x="11122" y="550"/>
                    </a:lnTo>
                    <a:lnTo>
                      <a:pt x="11122" y="501"/>
                    </a:lnTo>
                    <a:lnTo>
                      <a:pt x="10879" y="218"/>
                    </a:lnTo>
                    <a:lnTo>
                      <a:pt x="10879" y="178"/>
                    </a:lnTo>
                    <a:lnTo>
                      <a:pt x="107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6" name="Shape"/>
              <p:cNvSpPr/>
              <p:nvPr/>
            </p:nvSpPr>
            <p:spPr>
              <a:xfrm>
                <a:off x="77857" y="512702"/>
                <a:ext cx="229044" cy="78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9" y="21231"/>
                    </a:moveTo>
                    <a:lnTo>
                      <a:pt x="0" y="21231"/>
                    </a:lnTo>
                    <a:lnTo>
                      <a:pt x="231" y="21600"/>
                    </a:lnTo>
                    <a:lnTo>
                      <a:pt x="458" y="21600"/>
                    </a:lnTo>
                    <a:lnTo>
                      <a:pt x="189" y="21231"/>
                    </a:lnTo>
                    <a:close/>
                    <a:moveTo>
                      <a:pt x="189" y="21231"/>
                    </a:moveTo>
                    <a:lnTo>
                      <a:pt x="458" y="21600"/>
                    </a:lnTo>
                    <a:lnTo>
                      <a:pt x="189" y="21231"/>
                    </a:lnTo>
                    <a:close/>
                    <a:moveTo>
                      <a:pt x="18524" y="6745"/>
                    </a:moveTo>
                    <a:lnTo>
                      <a:pt x="18380" y="7343"/>
                    </a:lnTo>
                    <a:lnTo>
                      <a:pt x="18436" y="7154"/>
                    </a:lnTo>
                    <a:lnTo>
                      <a:pt x="18486" y="6948"/>
                    </a:lnTo>
                    <a:lnTo>
                      <a:pt x="18524" y="6745"/>
                    </a:lnTo>
                    <a:close/>
                    <a:moveTo>
                      <a:pt x="21128" y="3349"/>
                    </a:moveTo>
                    <a:lnTo>
                      <a:pt x="20943" y="4517"/>
                    </a:lnTo>
                    <a:lnTo>
                      <a:pt x="21088" y="3898"/>
                    </a:lnTo>
                    <a:lnTo>
                      <a:pt x="21128" y="3349"/>
                    </a:lnTo>
                    <a:close/>
                    <a:moveTo>
                      <a:pt x="21600" y="0"/>
                    </a:moveTo>
                    <a:lnTo>
                      <a:pt x="20219" y="0"/>
                    </a:lnTo>
                    <a:lnTo>
                      <a:pt x="20480" y="160"/>
                    </a:lnTo>
                    <a:lnTo>
                      <a:pt x="20903" y="1008"/>
                    </a:lnTo>
                    <a:lnTo>
                      <a:pt x="21048" y="1660"/>
                    </a:lnTo>
                    <a:lnTo>
                      <a:pt x="21121" y="2796"/>
                    </a:lnTo>
                    <a:lnTo>
                      <a:pt x="21132" y="3288"/>
                    </a:lnTo>
                    <a:lnTo>
                      <a:pt x="21128" y="3349"/>
                    </a:lnTo>
                    <a:lnTo>
                      <a:pt x="21195" y="2919"/>
                    </a:lnTo>
                    <a:lnTo>
                      <a:pt x="21384" y="1629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98" name="object 343"/>
            <p:cNvSpPr/>
            <p:nvPr/>
          </p:nvSpPr>
          <p:spPr>
            <a:xfrm>
              <a:off x="19329640" y="8852884"/>
              <a:ext cx="36082" cy="21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3"/>
                  </a:moveTo>
                  <a:lnTo>
                    <a:pt x="20665" y="20251"/>
                  </a:lnTo>
                  <a:lnTo>
                    <a:pt x="20665" y="970"/>
                  </a:lnTo>
                  <a:lnTo>
                    <a:pt x="20604" y="850"/>
                  </a:lnTo>
                  <a:lnTo>
                    <a:pt x="20307" y="714"/>
                  </a:lnTo>
                  <a:lnTo>
                    <a:pt x="19319" y="479"/>
                  </a:lnTo>
                  <a:lnTo>
                    <a:pt x="18650" y="387"/>
                  </a:lnTo>
                  <a:lnTo>
                    <a:pt x="17867" y="328"/>
                  </a:lnTo>
                  <a:lnTo>
                    <a:pt x="17867" y="293"/>
                  </a:lnTo>
                  <a:lnTo>
                    <a:pt x="17464" y="293"/>
                  </a:lnTo>
                  <a:lnTo>
                    <a:pt x="16689" y="218"/>
                  </a:lnTo>
                  <a:lnTo>
                    <a:pt x="16689" y="166"/>
                  </a:lnTo>
                  <a:lnTo>
                    <a:pt x="16263" y="166"/>
                  </a:lnTo>
                  <a:lnTo>
                    <a:pt x="16263" y="182"/>
                  </a:lnTo>
                  <a:lnTo>
                    <a:pt x="15282" y="97"/>
                  </a:lnTo>
                  <a:lnTo>
                    <a:pt x="12856" y="0"/>
                  </a:lnTo>
                  <a:lnTo>
                    <a:pt x="7937" y="0"/>
                  </a:lnTo>
                  <a:lnTo>
                    <a:pt x="5862" y="84"/>
                  </a:lnTo>
                  <a:lnTo>
                    <a:pt x="5520" y="97"/>
                  </a:lnTo>
                  <a:lnTo>
                    <a:pt x="266" y="970"/>
                  </a:lnTo>
                  <a:lnTo>
                    <a:pt x="266" y="1054"/>
                  </a:lnTo>
                  <a:lnTo>
                    <a:pt x="410" y="10805"/>
                  </a:lnTo>
                  <a:lnTo>
                    <a:pt x="266" y="20307"/>
                  </a:lnTo>
                  <a:lnTo>
                    <a:pt x="129" y="20320"/>
                  </a:lnTo>
                  <a:lnTo>
                    <a:pt x="0" y="20940"/>
                  </a:lnTo>
                  <a:lnTo>
                    <a:pt x="1969" y="21135"/>
                  </a:lnTo>
                  <a:lnTo>
                    <a:pt x="2684" y="21236"/>
                  </a:lnTo>
                  <a:lnTo>
                    <a:pt x="5064" y="21427"/>
                  </a:lnTo>
                  <a:lnTo>
                    <a:pt x="5763" y="21481"/>
                  </a:lnTo>
                  <a:lnTo>
                    <a:pt x="6029" y="21503"/>
                  </a:lnTo>
                  <a:lnTo>
                    <a:pt x="8424" y="21600"/>
                  </a:lnTo>
                  <a:lnTo>
                    <a:pt x="13298" y="21600"/>
                  </a:lnTo>
                  <a:lnTo>
                    <a:pt x="14826" y="21538"/>
                  </a:lnTo>
                  <a:lnTo>
                    <a:pt x="15464" y="21538"/>
                  </a:lnTo>
                  <a:lnTo>
                    <a:pt x="15464" y="21513"/>
                  </a:lnTo>
                  <a:lnTo>
                    <a:pt x="15700" y="21503"/>
                  </a:lnTo>
                  <a:lnTo>
                    <a:pt x="17867" y="21317"/>
                  </a:lnTo>
                  <a:lnTo>
                    <a:pt x="19775" y="21117"/>
                  </a:lnTo>
                  <a:lnTo>
                    <a:pt x="19867" y="21117"/>
                  </a:lnTo>
                  <a:lnTo>
                    <a:pt x="21464" y="20940"/>
                  </a:lnTo>
                  <a:lnTo>
                    <a:pt x="21600" y="20343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9" name="object 344"/>
            <p:cNvSpPr/>
            <p:nvPr/>
          </p:nvSpPr>
          <p:spPr>
            <a:xfrm>
              <a:off x="19328978" y="8853329"/>
              <a:ext cx="36309" cy="1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7" y="0"/>
                  </a:moveTo>
                  <a:lnTo>
                    <a:pt x="8291" y="0"/>
                  </a:lnTo>
                  <a:lnTo>
                    <a:pt x="5883" y="1096"/>
                  </a:lnTo>
                  <a:lnTo>
                    <a:pt x="3710" y="3199"/>
                  </a:lnTo>
                  <a:lnTo>
                    <a:pt x="132" y="7444"/>
                  </a:lnTo>
                  <a:lnTo>
                    <a:pt x="0" y="14185"/>
                  </a:lnTo>
                  <a:lnTo>
                    <a:pt x="3710" y="18431"/>
                  </a:lnTo>
                  <a:lnTo>
                    <a:pt x="5886" y="20514"/>
                  </a:lnTo>
                  <a:lnTo>
                    <a:pt x="8293" y="21600"/>
                  </a:lnTo>
                  <a:lnTo>
                    <a:pt x="13175" y="21600"/>
                  </a:lnTo>
                  <a:lnTo>
                    <a:pt x="15581" y="20514"/>
                  </a:lnTo>
                  <a:lnTo>
                    <a:pt x="17757" y="18431"/>
                  </a:lnTo>
                  <a:lnTo>
                    <a:pt x="21467" y="14435"/>
                  </a:lnTo>
                  <a:lnTo>
                    <a:pt x="21600" y="7444"/>
                  </a:lnTo>
                  <a:lnTo>
                    <a:pt x="17757" y="3199"/>
                  </a:lnTo>
                  <a:lnTo>
                    <a:pt x="15584" y="1096"/>
                  </a:lnTo>
                  <a:lnTo>
                    <a:pt x="13177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00" name="object 345" descr="object 345"/>
            <p:cNvPicPr>
              <a:picLocks noChangeAspect="1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9182953" y="8282274"/>
              <a:ext cx="321335" cy="5964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1" name="object 346"/>
            <p:cNvSpPr/>
            <p:nvPr/>
          </p:nvSpPr>
          <p:spPr>
            <a:xfrm>
              <a:off x="14930829" y="8730482"/>
              <a:ext cx="35650" cy="21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58"/>
                  </a:moveTo>
                  <a:lnTo>
                    <a:pt x="20654" y="20266"/>
                  </a:lnTo>
                  <a:lnTo>
                    <a:pt x="20654" y="949"/>
                  </a:lnTo>
                  <a:lnTo>
                    <a:pt x="20584" y="829"/>
                  </a:lnTo>
                  <a:lnTo>
                    <a:pt x="20285" y="692"/>
                  </a:lnTo>
                  <a:lnTo>
                    <a:pt x="19291" y="459"/>
                  </a:lnTo>
                  <a:lnTo>
                    <a:pt x="18607" y="365"/>
                  </a:lnTo>
                  <a:lnTo>
                    <a:pt x="17814" y="306"/>
                  </a:lnTo>
                  <a:lnTo>
                    <a:pt x="17814" y="272"/>
                  </a:lnTo>
                  <a:lnTo>
                    <a:pt x="17260" y="272"/>
                  </a:lnTo>
                  <a:lnTo>
                    <a:pt x="16622" y="219"/>
                  </a:lnTo>
                  <a:lnTo>
                    <a:pt x="16622" y="145"/>
                  </a:lnTo>
                  <a:lnTo>
                    <a:pt x="16198" y="145"/>
                  </a:lnTo>
                  <a:lnTo>
                    <a:pt x="16198" y="182"/>
                  </a:lnTo>
                  <a:lnTo>
                    <a:pt x="16059" y="171"/>
                  </a:lnTo>
                  <a:lnTo>
                    <a:pt x="16059" y="129"/>
                  </a:lnTo>
                  <a:lnTo>
                    <a:pt x="15567" y="129"/>
                  </a:lnTo>
                  <a:lnTo>
                    <a:pt x="15198" y="97"/>
                  </a:lnTo>
                  <a:lnTo>
                    <a:pt x="12743" y="0"/>
                  </a:lnTo>
                  <a:lnTo>
                    <a:pt x="7772" y="0"/>
                  </a:lnTo>
                  <a:lnTo>
                    <a:pt x="5317" y="97"/>
                  </a:lnTo>
                  <a:lnTo>
                    <a:pt x="2808" y="301"/>
                  </a:lnTo>
                  <a:lnTo>
                    <a:pt x="2701" y="301"/>
                  </a:lnTo>
                  <a:lnTo>
                    <a:pt x="2270" y="345"/>
                  </a:lnTo>
                  <a:lnTo>
                    <a:pt x="1539" y="440"/>
                  </a:lnTo>
                  <a:lnTo>
                    <a:pt x="454" y="681"/>
                  </a:lnTo>
                  <a:lnTo>
                    <a:pt x="107" y="822"/>
                  </a:lnTo>
                  <a:lnTo>
                    <a:pt x="0" y="972"/>
                  </a:lnTo>
                  <a:lnTo>
                    <a:pt x="154" y="10809"/>
                  </a:lnTo>
                  <a:lnTo>
                    <a:pt x="0" y="20646"/>
                  </a:lnTo>
                  <a:lnTo>
                    <a:pt x="100" y="20497"/>
                  </a:lnTo>
                  <a:lnTo>
                    <a:pt x="400" y="20371"/>
                  </a:lnTo>
                  <a:lnTo>
                    <a:pt x="408" y="20646"/>
                  </a:lnTo>
                  <a:lnTo>
                    <a:pt x="446" y="20741"/>
                  </a:lnTo>
                  <a:lnTo>
                    <a:pt x="408" y="20957"/>
                  </a:lnTo>
                  <a:lnTo>
                    <a:pt x="1246" y="21039"/>
                  </a:lnTo>
                  <a:lnTo>
                    <a:pt x="1770" y="21160"/>
                  </a:lnTo>
                  <a:lnTo>
                    <a:pt x="2447" y="21253"/>
                  </a:lnTo>
                  <a:lnTo>
                    <a:pt x="4863" y="21446"/>
                  </a:lnTo>
                  <a:lnTo>
                    <a:pt x="5687" y="21445"/>
                  </a:lnTo>
                  <a:lnTo>
                    <a:pt x="6071" y="21475"/>
                  </a:lnTo>
                  <a:lnTo>
                    <a:pt x="6071" y="21512"/>
                  </a:lnTo>
                  <a:lnTo>
                    <a:pt x="6656" y="21512"/>
                  </a:lnTo>
                  <a:lnTo>
                    <a:pt x="7157" y="21530"/>
                  </a:lnTo>
                  <a:lnTo>
                    <a:pt x="7157" y="21556"/>
                  </a:lnTo>
                  <a:lnTo>
                    <a:pt x="7826" y="21556"/>
                  </a:lnTo>
                  <a:lnTo>
                    <a:pt x="8734" y="21590"/>
                  </a:lnTo>
                  <a:lnTo>
                    <a:pt x="9042" y="21590"/>
                  </a:lnTo>
                  <a:lnTo>
                    <a:pt x="9988" y="21600"/>
                  </a:lnTo>
                  <a:lnTo>
                    <a:pt x="10127" y="21590"/>
                  </a:lnTo>
                  <a:lnTo>
                    <a:pt x="11204" y="21600"/>
                  </a:lnTo>
                  <a:lnTo>
                    <a:pt x="12074" y="21590"/>
                  </a:lnTo>
                  <a:lnTo>
                    <a:pt x="13359" y="21600"/>
                  </a:lnTo>
                  <a:lnTo>
                    <a:pt x="14305" y="21556"/>
                  </a:lnTo>
                  <a:lnTo>
                    <a:pt x="15390" y="21556"/>
                  </a:lnTo>
                  <a:lnTo>
                    <a:pt x="15390" y="21515"/>
                  </a:lnTo>
                  <a:lnTo>
                    <a:pt x="15713" y="21503"/>
                  </a:lnTo>
                  <a:lnTo>
                    <a:pt x="17814" y="21333"/>
                  </a:lnTo>
                  <a:lnTo>
                    <a:pt x="21462" y="20957"/>
                  </a:lnTo>
                  <a:lnTo>
                    <a:pt x="21600" y="20358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2" name="object 347"/>
            <p:cNvSpPr/>
            <p:nvPr/>
          </p:nvSpPr>
          <p:spPr>
            <a:xfrm>
              <a:off x="14929725" y="8730697"/>
              <a:ext cx="36308" cy="1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6" y="0"/>
                  </a:moveTo>
                  <a:lnTo>
                    <a:pt x="8291" y="0"/>
                  </a:lnTo>
                  <a:lnTo>
                    <a:pt x="5883" y="1096"/>
                  </a:lnTo>
                  <a:lnTo>
                    <a:pt x="3710" y="3199"/>
                  </a:lnTo>
                  <a:lnTo>
                    <a:pt x="132" y="7444"/>
                  </a:lnTo>
                  <a:lnTo>
                    <a:pt x="0" y="14185"/>
                  </a:lnTo>
                  <a:lnTo>
                    <a:pt x="3710" y="18431"/>
                  </a:lnTo>
                  <a:lnTo>
                    <a:pt x="5886" y="20514"/>
                  </a:lnTo>
                  <a:lnTo>
                    <a:pt x="8293" y="21600"/>
                  </a:lnTo>
                  <a:lnTo>
                    <a:pt x="13175" y="21600"/>
                  </a:lnTo>
                  <a:lnTo>
                    <a:pt x="15581" y="20514"/>
                  </a:lnTo>
                  <a:lnTo>
                    <a:pt x="17757" y="18431"/>
                  </a:lnTo>
                  <a:lnTo>
                    <a:pt x="21467" y="14435"/>
                  </a:lnTo>
                  <a:lnTo>
                    <a:pt x="21600" y="7444"/>
                  </a:lnTo>
                  <a:lnTo>
                    <a:pt x="17757" y="3199"/>
                  </a:lnTo>
                  <a:lnTo>
                    <a:pt x="15584" y="1096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05" name="object 348"/>
            <p:cNvGrpSpPr/>
            <p:nvPr/>
          </p:nvGrpSpPr>
          <p:grpSpPr>
            <a:xfrm>
              <a:off x="14788380" y="8159651"/>
              <a:ext cx="316658" cy="595758"/>
              <a:chOff x="0" y="0"/>
              <a:chExt cx="316657" cy="595756"/>
            </a:xfrm>
          </p:grpSpPr>
          <p:sp>
            <p:nvSpPr>
              <p:cNvPr id="1303" name="Shape"/>
              <p:cNvSpPr/>
              <p:nvPr/>
            </p:nvSpPr>
            <p:spPr>
              <a:xfrm>
                <a:off x="0" y="0"/>
                <a:ext cx="316658" cy="595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90" y="0"/>
                    </a:moveTo>
                    <a:lnTo>
                      <a:pt x="10530" y="178"/>
                    </a:lnTo>
                    <a:lnTo>
                      <a:pt x="10522" y="356"/>
                    </a:lnTo>
                    <a:lnTo>
                      <a:pt x="10401" y="428"/>
                    </a:lnTo>
                    <a:lnTo>
                      <a:pt x="10325" y="501"/>
                    </a:lnTo>
                    <a:lnTo>
                      <a:pt x="10067" y="808"/>
                    </a:lnTo>
                    <a:lnTo>
                      <a:pt x="10067" y="889"/>
                    </a:lnTo>
                    <a:lnTo>
                      <a:pt x="9960" y="1010"/>
                    </a:lnTo>
                    <a:lnTo>
                      <a:pt x="9869" y="1124"/>
                    </a:lnTo>
                    <a:lnTo>
                      <a:pt x="9550" y="1496"/>
                    </a:lnTo>
                    <a:lnTo>
                      <a:pt x="9459" y="1609"/>
                    </a:lnTo>
                    <a:lnTo>
                      <a:pt x="9368" y="1730"/>
                    </a:lnTo>
                    <a:lnTo>
                      <a:pt x="9261" y="1843"/>
                    </a:lnTo>
                    <a:lnTo>
                      <a:pt x="9170" y="1964"/>
                    </a:lnTo>
                    <a:lnTo>
                      <a:pt x="7510" y="3988"/>
                    </a:lnTo>
                    <a:lnTo>
                      <a:pt x="5919" y="6006"/>
                    </a:lnTo>
                    <a:lnTo>
                      <a:pt x="4673" y="7623"/>
                    </a:lnTo>
                    <a:lnTo>
                      <a:pt x="4673" y="7769"/>
                    </a:lnTo>
                    <a:lnTo>
                      <a:pt x="4581" y="7890"/>
                    </a:lnTo>
                    <a:lnTo>
                      <a:pt x="4460" y="8060"/>
                    </a:lnTo>
                    <a:lnTo>
                      <a:pt x="4460" y="8100"/>
                    </a:lnTo>
                    <a:lnTo>
                      <a:pt x="4338" y="8262"/>
                    </a:lnTo>
                    <a:lnTo>
                      <a:pt x="4217" y="8415"/>
                    </a:lnTo>
                    <a:lnTo>
                      <a:pt x="3898" y="8876"/>
                    </a:lnTo>
                    <a:lnTo>
                      <a:pt x="3761" y="9046"/>
                    </a:lnTo>
                    <a:lnTo>
                      <a:pt x="3579" y="9321"/>
                    </a:lnTo>
                    <a:lnTo>
                      <a:pt x="3488" y="9442"/>
                    </a:lnTo>
                    <a:lnTo>
                      <a:pt x="3275" y="9717"/>
                    </a:lnTo>
                    <a:lnTo>
                      <a:pt x="3092" y="10008"/>
                    </a:lnTo>
                    <a:lnTo>
                      <a:pt x="2941" y="10210"/>
                    </a:lnTo>
                    <a:lnTo>
                      <a:pt x="2941" y="10258"/>
                    </a:lnTo>
                    <a:lnTo>
                      <a:pt x="2630" y="10701"/>
                    </a:lnTo>
                    <a:lnTo>
                      <a:pt x="2333" y="11141"/>
                    </a:lnTo>
                    <a:lnTo>
                      <a:pt x="2047" y="11576"/>
                    </a:lnTo>
                    <a:lnTo>
                      <a:pt x="1771" y="12004"/>
                    </a:lnTo>
                    <a:lnTo>
                      <a:pt x="1376" y="12667"/>
                    </a:lnTo>
                    <a:lnTo>
                      <a:pt x="958" y="13351"/>
                    </a:lnTo>
                    <a:lnTo>
                      <a:pt x="593" y="14043"/>
                    </a:lnTo>
                    <a:lnTo>
                      <a:pt x="282" y="14742"/>
                    </a:lnTo>
                    <a:lnTo>
                      <a:pt x="23" y="15448"/>
                    </a:lnTo>
                    <a:lnTo>
                      <a:pt x="23" y="16224"/>
                    </a:lnTo>
                    <a:lnTo>
                      <a:pt x="0" y="16432"/>
                    </a:lnTo>
                    <a:lnTo>
                      <a:pt x="0" y="16639"/>
                    </a:lnTo>
                    <a:lnTo>
                      <a:pt x="23" y="16847"/>
                    </a:lnTo>
                    <a:lnTo>
                      <a:pt x="23" y="17105"/>
                    </a:lnTo>
                    <a:lnTo>
                      <a:pt x="130" y="17259"/>
                    </a:lnTo>
                    <a:lnTo>
                      <a:pt x="217" y="17562"/>
                    </a:lnTo>
                    <a:lnTo>
                      <a:pt x="345" y="17861"/>
                    </a:lnTo>
                    <a:lnTo>
                      <a:pt x="514" y="18153"/>
                    </a:lnTo>
                    <a:lnTo>
                      <a:pt x="722" y="18439"/>
                    </a:lnTo>
                    <a:lnTo>
                      <a:pt x="722" y="18512"/>
                    </a:lnTo>
                    <a:lnTo>
                      <a:pt x="859" y="18625"/>
                    </a:lnTo>
                    <a:lnTo>
                      <a:pt x="965" y="18763"/>
                    </a:lnTo>
                    <a:lnTo>
                      <a:pt x="1102" y="18924"/>
                    </a:lnTo>
                    <a:lnTo>
                      <a:pt x="1102" y="19021"/>
                    </a:lnTo>
                    <a:lnTo>
                      <a:pt x="1136" y="19069"/>
                    </a:lnTo>
                    <a:lnTo>
                      <a:pt x="1177" y="19114"/>
                    </a:lnTo>
                    <a:lnTo>
                      <a:pt x="1224" y="19159"/>
                    </a:lnTo>
                    <a:lnTo>
                      <a:pt x="1224" y="19223"/>
                    </a:lnTo>
                    <a:lnTo>
                      <a:pt x="1315" y="19304"/>
                    </a:lnTo>
                    <a:lnTo>
                      <a:pt x="1451" y="19433"/>
                    </a:lnTo>
                    <a:lnTo>
                      <a:pt x="1649" y="19595"/>
                    </a:lnTo>
                    <a:lnTo>
                      <a:pt x="1740" y="19668"/>
                    </a:lnTo>
                    <a:lnTo>
                      <a:pt x="1740" y="19708"/>
                    </a:lnTo>
                    <a:lnTo>
                      <a:pt x="1983" y="19886"/>
                    </a:lnTo>
                    <a:lnTo>
                      <a:pt x="1983" y="19991"/>
                    </a:lnTo>
                    <a:lnTo>
                      <a:pt x="2135" y="20048"/>
                    </a:lnTo>
                    <a:lnTo>
                      <a:pt x="2226" y="20096"/>
                    </a:lnTo>
                    <a:lnTo>
                      <a:pt x="2310" y="20158"/>
                    </a:lnTo>
                    <a:lnTo>
                      <a:pt x="2408" y="20218"/>
                    </a:lnTo>
                    <a:lnTo>
                      <a:pt x="2500" y="20266"/>
                    </a:lnTo>
                    <a:lnTo>
                      <a:pt x="2621" y="20347"/>
                    </a:lnTo>
                    <a:lnTo>
                      <a:pt x="3062" y="20581"/>
                    </a:lnTo>
                    <a:lnTo>
                      <a:pt x="3184" y="20654"/>
                    </a:lnTo>
                    <a:lnTo>
                      <a:pt x="3366" y="20735"/>
                    </a:lnTo>
                    <a:lnTo>
                      <a:pt x="3655" y="20881"/>
                    </a:lnTo>
                    <a:lnTo>
                      <a:pt x="3731" y="20921"/>
                    </a:lnTo>
                    <a:lnTo>
                      <a:pt x="3822" y="20921"/>
                    </a:lnTo>
                    <a:lnTo>
                      <a:pt x="3898" y="20961"/>
                    </a:lnTo>
                    <a:lnTo>
                      <a:pt x="3989" y="20961"/>
                    </a:lnTo>
                    <a:lnTo>
                      <a:pt x="4536" y="21172"/>
                    </a:lnTo>
                    <a:lnTo>
                      <a:pt x="5189" y="21382"/>
                    </a:lnTo>
                    <a:lnTo>
                      <a:pt x="5524" y="21382"/>
                    </a:lnTo>
                    <a:lnTo>
                      <a:pt x="5721" y="21430"/>
                    </a:lnTo>
                    <a:lnTo>
                      <a:pt x="6010" y="21503"/>
                    </a:lnTo>
                    <a:lnTo>
                      <a:pt x="6192" y="21543"/>
                    </a:lnTo>
                    <a:lnTo>
                      <a:pt x="6663" y="21543"/>
                    </a:lnTo>
                    <a:lnTo>
                      <a:pt x="6997" y="21600"/>
                    </a:lnTo>
                    <a:lnTo>
                      <a:pt x="11464" y="21600"/>
                    </a:lnTo>
                    <a:lnTo>
                      <a:pt x="12027" y="21551"/>
                    </a:lnTo>
                    <a:lnTo>
                      <a:pt x="12528" y="21551"/>
                    </a:lnTo>
                    <a:lnTo>
                      <a:pt x="12878" y="21503"/>
                    </a:lnTo>
                    <a:lnTo>
                      <a:pt x="13151" y="21503"/>
                    </a:lnTo>
                    <a:lnTo>
                      <a:pt x="13470" y="21446"/>
                    </a:lnTo>
                    <a:lnTo>
                      <a:pt x="13941" y="21349"/>
                    </a:lnTo>
                    <a:lnTo>
                      <a:pt x="14032" y="21349"/>
                    </a:lnTo>
                    <a:lnTo>
                      <a:pt x="14518" y="21228"/>
                    </a:lnTo>
                    <a:lnTo>
                      <a:pt x="14686" y="21180"/>
                    </a:lnTo>
                    <a:lnTo>
                      <a:pt x="14868" y="21131"/>
                    </a:lnTo>
                    <a:lnTo>
                      <a:pt x="15309" y="20986"/>
                    </a:lnTo>
                    <a:lnTo>
                      <a:pt x="15461" y="20937"/>
                    </a:lnTo>
                    <a:lnTo>
                      <a:pt x="15628" y="20881"/>
                    </a:lnTo>
                    <a:lnTo>
                      <a:pt x="17995" y="20881"/>
                    </a:lnTo>
                    <a:lnTo>
                      <a:pt x="18218" y="20759"/>
                    </a:lnTo>
                    <a:lnTo>
                      <a:pt x="18583" y="20538"/>
                    </a:lnTo>
                    <a:lnTo>
                      <a:pt x="18925" y="20307"/>
                    </a:lnTo>
                    <a:lnTo>
                      <a:pt x="19042" y="20210"/>
                    </a:lnTo>
                    <a:lnTo>
                      <a:pt x="19153" y="20129"/>
                    </a:lnTo>
                    <a:lnTo>
                      <a:pt x="19202" y="20129"/>
                    </a:lnTo>
                    <a:lnTo>
                      <a:pt x="19776" y="19830"/>
                    </a:lnTo>
                    <a:lnTo>
                      <a:pt x="19776" y="19781"/>
                    </a:lnTo>
                    <a:lnTo>
                      <a:pt x="19897" y="19692"/>
                    </a:lnTo>
                    <a:lnTo>
                      <a:pt x="19988" y="19603"/>
                    </a:lnTo>
                    <a:lnTo>
                      <a:pt x="19988" y="19531"/>
                    </a:lnTo>
                    <a:lnTo>
                      <a:pt x="20110" y="19417"/>
                    </a:lnTo>
                    <a:lnTo>
                      <a:pt x="20110" y="19256"/>
                    </a:lnTo>
                    <a:lnTo>
                      <a:pt x="20186" y="19218"/>
                    </a:lnTo>
                    <a:lnTo>
                      <a:pt x="20281" y="19193"/>
                    </a:lnTo>
                    <a:lnTo>
                      <a:pt x="20383" y="19183"/>
                    </a:lnTo>
                    <a:lnTo>
                      <a:pt x="20566" y="18973"/>
                    </a:lnTo>
                    <a:lnTo>
                      <a:pt x="20702" y="18803"/>
                    </a:lnTo>
                    <a:lnTo>
                      <a:pt x="20885" y="18552"/>
                    </a:lnTo>
                    <a:lnTo>
                      <a:pt x="21122" y="18273"/>
                    </a:lnTo>
                    <a:lnTo>
                      <a:pt x="21590" y="16915"/>
                    </a:lnTo>
                    <a:lnTo>
                      <a:pt x="21600" y="16529"/>
                    </a:lnTo>
                    <a:lnTo>
                      <a:pt x="21553" y="16143"/>
                    </a:lnTo>
                    <a:lnTo>
                      <a:pt x="21553" y="15505"/>
                    </a:lnTo>
                    <a:lnTo>
                      <a:pt x="21447" y="15311"/>
                    </a:lnTo>
                    <a:lnTo>
                      <a:pt x="21295" y="14890"/>
                    </a:lnTo>
                    <a:lnTo>
                      <a:pt x="21204" y="14696"/>
                    </a:lnTo>
                    <a:lnTo>
                      <a:pt x="20517" y="13237"/>
                    </a:lnTo>
                    <a:lnTo>
                      <a:pt x="18880" y="10527"/>
                    </a:lnTo>
                    <a:lnTo>
                      <a:pt x="17761" y="8922"/>
                    </a:lnTo>
                    <a:lnTo>
                      <a:pt x="16430" y="7133"/>
                    </a:lnTo>
                    <a:lnTo>
                      <a:pt x="14879" y="5149"/>
                    </a:lnTo>
                    <a:lnTo>
                      <a:pt x="13100" y="2959"/>
                    </a:lnTo>
                    <a:lnTo>
                      <a:pt x="11085" y="550"/>
                    </a:lnTo>
                    <a:lnTo>
                      <a:pt x="11085" y="501"/>
                    </a:lnTo>
                    <a:lnTo>
                      <a:pt x="10842" y="218"/>
                    </a:lnTo>
                    <a:lnTo>
                      <a:pt x="10842" y="178"/>
                    </a:lnTo>
                    <a:lnTo>
                      <a:pt x="106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04" name="Shape"/>
              <p:cNvSpPr/>
              <p:nvPr/>
            </p:nvSpPr>
            <p:spPr>
              <a:xfrm>
                <a:off x="78971" y="555177"/>
                <a:ext cx="202525" cy="3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13" y="12324"/>
                    </a:moveTo>
                    <a:lnTo>
                      <a:pt x="16178" y="12324"/>
                    </a:lnTo>
                    <a:lnTo>
                      <a:pt x="17746" y="21600"/>
                    </a:lnTo>
                    <a:lnTo>
                      <a:pt x="18031" y="20408"/>
                    </a:lnTo>
                    <a:lnTo>
                      <a:pt x="18269" y="19480"/>
                    </a:lnTo>
                    <a:lnTo>
                      <a:pt x="18506" y="18420"/>
                    </a:lnTo>
                    <a:lnTo>
                      <a:pt x="19457" y="13782"/>
                    </a:lnTo>
                    <a:lnTo>
                      <a:pt x="19713" y="12324"/>
                    </a:lnTo>
                    <a:close/>
                    <a:moveTo>
                      <a:pt x="214" y="20540"/>
                    </a:moveTo>
                    <a:lnTo>
                      <a:pt x="0" y="20540"/>
                    </a:lnTo>
                    <a:lnTo>
                      <a:pt x="261" y="21336"/>
                    </a:lnTo>
                    <a:lnTo>
                      <a:pt x="518" y="21336"/>
                    </a:lnTo>
                    <a:lnTo>
                      <a:pt x="214" y="20540"/>
                    </a:lnTo>
                    <a:close/>
                    <a:moveTo>
                      <a:pt x="214" y="20540"/>
                    </a:moveTo>
                    <a:lnTo>
                      <a:pt x="518" y="21336"/>
                    </a:lnTo>
                    <a:lnTo>
                      <a:pt x="214" y="20540"/>
                    </a:lnTo>
                    <a:close/>
                    <a:moveTo>
                      <a:pt x="21600" y="0"/>
                    </a:moveTo>
                    <a:lnTo>
                      <a:pt x="21524" y="0"/>
                    </a:lnTo>
                    <a:lnTo>
                      <a:pt x="21476" y="472"/>
                    </a:lnTo>
                    <a:lnTo>
                      <a:pt x="21421" y="916"/>
                    </a:lnTo>
                    <a:lnTo>
                      <a:pt x="21357" y="1325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306" name="object 349"/>
            <p:cNvSpPr/>
            <p:nvPr/>
          </p:nvSpPr>
          <p:spPr>
            <a:xfrm>
              <a:off x="13749831" y="7749446"/>
              <a:ext cx="36082" cy="2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41"/>
                  </a:moveTo>
                  <a:lnTo>
                    <a:pt x="20665" y="20249"/>
                  </a:lnTo>
                  <a:lnTo>
                    <a:pt x="20665" y="948"/>
                  </a:lnTo>
                  <a:lnTo>
                    <a:pt x="20604" y="828"/>
                  </a:lnTo>
                  <a:lnTo>
                    <a:pt x="20307" y="692"/>
                  </a:lnTo>
                  <a:lnTo>
                    <a:pt x="19319" y="458"/>
                  </a:lnTo>
                  <a:lnTo>
                    <a:pt x="18650" y="365"/>
                  </a:lnTo>
                  <a:lnTo>
                    <a:pt x="17867" y="305"/>
                  </a:lnTo>
                  <a:lnTo>
                    <a:pt x="17867" y="271"/>
                  </a:lnTo>
                  <a:lnTo>
                    <a:pt x="17312" y="271"/>
                  </a:lnTo>
                  <a:lnTo>
                    <a:pt x="16689" y="218"/>
                  </a:lnTo>
                  <a:lnTo>
                    <a:pt x="16689" y="145"/>
                  </a:lnTo>
                  <a:lnTo>
                    <a:pt x="16271" y="145"/>
                  </a:lnTo>
                  <a:lnTo>
                    <a:pt x="16271" y="183"/>
                  </a:lnTo>
                  <a:lnTo>
                    <a:pt x="16134" y="172"/>
                  </a:lnTo>
                  <a:lnTo>
                    <a:pt x="16134" y="129"/>
                  </a:lnTo>
                  <a:lnTo>
                    <a:pt x="15639" y="129"/>
                  </a:lnTo>
                  <a:lnTo>
                    <a:pt x="15282" y="97"/>
                  </a:lnTo>
                  <a:lnTo>
                    <a:pt x="12856" y="0"/>
                  </a:lnTo>
                  <a:lnTo>
                    <a:pt x="7937" y="0"/>
                  </a:lnTo>
                  <a:lnTo>
                    <a:pt x="5520" y="97"/>
                  </a:lnTo>
                  <a:lnTo>
                    <a:pt x="3041" y="300"/>
                  </a:lnTo>
                  <a:lnTo>
                    <a:pt x="2927" y="300"/>
                  </a:lnTo>
                  <a:lnTo>
                    <a:pt x="2509" y="345"/>
                  </a:lnTo>
                  <a:lnTo>
                    <a:pt x="1786" y="439"/>
                  </a:lnTo>
                  <a:lnTo>
                    <a:pt x="714" y="680"/>
                  </a:lnTo>
                  <a:lnTo>
                    <a:pt x="372" y="822"/>
                  </a:lnTo>
                  <a:lnTo>
                    <a:pt x="266" y="971"/>
                  </a:lnTo>
                  <a:lnTo>
                    <a:pt x="418" y="10800"/>
                  </a:lnTo>
                  <a:lnTo>
                    <a:pt x="266" y="20306"/>
                  </a:lnTo>
                  <a:lnTo>
                    <a:pt x="129" y="20319"/>
                  </a:lnTo>
                  <a:lnTo>
                    <a:pt x="0" y="20940"/>
                  </a:lnTo>
                  <a:lnTo>
                    <a:pt x="1953" y="21133"/>
                  </a:lnTo>
                  <a:lnTo>
                    <a:pt x="2684" y="21235"/>
                  </a:lnTo>
                  <a:lnTo>
                    <a:pt x="5064" y="21427"/>
                  </a:lnTo>
                  <a:lnTo>
                    <a:pt x="5763" y="21481"/>
                  </a:lnTo>
                  <a:lnTo>
                    <a:pt x="6029" y="21503"/>
                  </a:lnTo>
                  <a:lnTo>
                    <a:pt x="8432" y="21600"/>
                  </a:lnTo>
                  <a:lnTo>
                    <a:pt x="13305" y="21600"/>
                  </a:lnTo>
                  <a:lnTo>
                    <a:pt x="14833" y="21538"/>
                  </a:lnTo>
                  <a:lnTo>
                    <a:pt x="15464" y="21538"/>
                  </a:lnTo>
                  <a:lnTo>
                    <a:pt x="15464" y="21513"/>
                  </a:lnTo>
                  <a:lnTo>
                    <a:pt x="15708" y="21503"/>
                  </a:lnTo>
                  <a:lnTo>
                    <a:pt x="17867" y="21316"/>
                  </a:lnTo>
                  <a:lnTo>
                    <a:pt x="21471" y="20940"/>
                  </a:lnTo>
                  <a:lnTo>
                    <a:pt x="21600" y="20341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7" name="object 350"/>
            <p:cNvSpPr/>
            <p:nvPr/>
          </p:nvSpPr>
          <p:spPr>
            <a:xfrm>
              <a:off x="13749168" y="7749660"/>
              <a:ext cx="36308" cy="1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6" y="0"/>
                  </a:moveTo>
                  <a:lnTo>
                    <a:pt x="8291" y="0"/>
                  </a:lnTo>
                  <a:lnTo>
                    <a:pt x="5883" y="1096"/>
                  </a:lnTo>
                  <a:lnTo>
                    <a:pt x="3710" y="3199"/>
                  </a:lnTo>
                  <a:lnTo>
                    <a:pt x="132" y="7444"/>
                  </a:lnTo>
                  <a:lnTo>
                    <a:pt x="0" y="14185"/>
                  </a:lnTo>
                  <a:lnTo>
                    <a:pt x="3710" y="18431"/>
                  </a:lnTo>
                  <a:lnTo>
                    <a:pt x="5886" y="20514"/>
                  </a:lnTo>
                  <a:lnTo>
                    <a:pt x="8293" y="21600"/>
                  </a:lnTo>
                  <a:lnTo>
                    <a:pt x="13175" y="21600"/>
                  </a:lnTo>
                  <a:lnTo>
                    <a:pt x="15581" y="20514"/>
                  </a:lnTo>
                  <a:lnTo>
                    <a:pt x="17757" y="18431"/>
                  </a:lnTo>
                  <a:lnTo>
                    <a:pt x="21467" y="14435"/>
                  </a:lnTo>
                  <a:lnTo>
                    <a:pt x="21600" y="7444"/>
                  </a:lnTo>
                  <a:lnTo>
                    <a:pt x="17757" y="3199"/>
                  </a:lnTo>
                  <a:lnTo>
                    <a:pt x="15584" y="1096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12" name="object 351"/>
            <p:cNvGrpSpPr/>
            <p:nvPr/>
          </p:nvGrpSpPr>
          <p:grpSpPr>
            <a:xfrm>
              <a:off x="13606708" y="7178611"/>
              <a:ext cx="317772" cy="595758"/>
              <a:chOff x="0" y="0"/>
              <a:chExt cx="317771" cy="595757"/>
            </a:xfrm>
          </p:grpSpPr>
          <p:sp>
            <p:nvSpPr>
              <p:cNvPr id="1308" name="Shape"/>
              <p:cNvSpPr/>
              <p:nvPr/>
            </p:nvSpPr>
            <p:spPr>
              <a:xfrm>
                <a:off x="56919" y="575913"/>
                <a:ext cx="175525" cy="198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1214"/>
                    </a:lnTo>
                    <a:lnTo>
                      <a:pt x="164" y="1214"/>
                    </a:lnTo>
                    <a:lnTo>
                      <a:pt x="164" y="2426"/>
                    </a:lnTo>
                    <a:lnTo>
                      <a:pt x="329" y="2426"/>
                    </a:lnTo>
                    <a:lnTo>
                      <a:pt x="1316" y="8737"/>
                    </a:lnTo>
                    <a:lnTo>
                      <a:pt x="2220" y="13591"/>
                    </a:lnTo>
                    <a:lnTo>
                      <a:pt x="2357" y="13591"/>
                    </a:lnTo>
                    <a:lnTo>
                      <a:pt x="2631" y="15047"/>
                    </a:lnTo>
                    <a:lnTo>
                      <a:pt x="3235" y="15047"/>
                    </a:lnTo>
                    <a:lnTo>
                      <a:pt x="3591" y="16504"/>
                    </a:lnTo>
                    <a:lnTo>
                      <a:pt x="4112" y="18687"/>
                    </a:lnTo>
                    <a:lnTo>
                      <a:pt x="4441" y="19901"/>
                    </a:lnTo>
                    <a:lnTo>
                      <a:pt x="5290" y="19901"/>
                    </a:lnTo>
                    <a:lnTo>
                      <a:pt x="5893" y="21600"/>
                    </a:lnTo>
                    <a:lnTo>
                      <a:pt x="13952" y="21600"/>
                    </a:lnTo>
                    <a:lnTo>
                      <a:pt x="14967" y="20144"/>
                    </a:lnTo>
                    <a:lnTo>
                      <a:pt x="15871" y="20144"/>
                    </a:lnTo>
                    <a:lnTo>
                      <a:pt x="16501" y="18687"/>
                    </a:lnTo>
                    <a:lnTo>
                      <a:pt x="17132" y="18687"/>
                    </a:lnTo>
                    <a:lnTo>
                      <a:pt x="17708" y="16988"/>
                    </a:lnTo>
                    <a:lnTo>
                      <a:pt x="18557" y="14076"/>
                    </a:lnTo>
                    <a:lnTo>
                      <a:pt x="18722" y="14076"/>
                    </a:lnTo>
                    <a:lnTo>
                      <a:pt x="19599" y="10436"/>
                    </a:lnTo>
                    <a:lnTo>
                      <a:pt x="19901" y="8980"/>
                    </a:lnTo>
                    <a:lnTo>
                      <a:pt x="20229" y="7524"/>
                    </a:lnTo>
                    <a:lnTo>
                      <a:pt x="21024" y="3154"/>
                    </a:lnTo>
                    <a:lnTo>
                      <a:pt x="21299" y="169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09" name="Shape"/>
              <p:cNvSpPr/>
              <p:nvPr/>
            </p:nvSpPr>
            <p:spPr>
              <a:xfrm>
                <a:off x="17270" y="522848"/>
                <a:ext cx="285530" cy="6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561"/>
                    </a:lnTo>
                    <a:lnTo>
                      <a:pt x="38" y="971"/>
                    </a:lnTo>
                    <a:lnTo>
                      <a:pt x="83" y="1370"/>
                    </a:lnTo>
                    <a:lnTo>
                      <a:pt x="135" y="1753"/>
                    </a:lnTo>
                    <a:lnTo>
                      <a:pt x="135" y="2314"/>
                    </a:lnTo>
                    <a:lnTo>
                      <a:pt x="236" y="3015"/>
                    </a:lnTo>
                    <a:lnTo>
                      <a:pt x="388" y="4137"/>
                    </a:lnTo>
                    <a:lnTo>
                      <a:pt x="607" y="5540"/>
                    </a:lnTo>
                    <a:lnTo>
                      <a:pt x="708" y="6171"/>
                    </a:lnTo>
                    <a:lnTo>
                      <a:pt x="708" y="6522"/>
                    </a:lnTo>
                    <a:lnTo>
                      <a:pt x="1062" y="8556"/>
                    </a:lnTo>
                    <a:lnTo>
                      <a:pt x="1062" y="8977"/>
                    </a:lnTo>
                    <a:lnTo>
                      <a:pt x="1230" y="9468"/>
                    </a:lnTo>
                    <a:lnTo>
                      <a:pt x="1331" y="9888"/>
                    </a:lnTo>
                    <a:lnTo>
                      <a:pt x="1423" y="10418"/>
                    </a:lnTo>
                    <a:lnTo>
                      <a:pt x="1532" y="10940"/>
                    </a:lnTo>
                    <a:lnTo>
                      <a:pt x="1634" y="11361"/>
                    </a:lnTo>
                    <a:lnTo>
                      <a:pt x="1769" y="12063"/>
                    </a:lnTo>
                    <a:lnTo>
                      <a:pt x="2258" y="14096"/>
                    </a:lnTo>
                    <a:lnTo>
                      <a:pt x="2393" y="14727"/>
                    </a:lnTo>
                    <a:lnTo>
                      <a:pt x="2595" y="15429"/>
                    </a:lnTo>
                    <a:lnTo>
                      <a:pt x="2915" y="16691"/>
                    </a:lnTo>
                    <a:lnTo>
                      <a:pt x="16396" y="16691"/>
                    </a:lnTo>
                    <a:lnTo>
                      <a:pt x="17339" y="21600"/>
                    </a:lnTo>
                    <a:lnTo>
                      <a:pt x="17541" y="20969"/>
                    </a:lnTo>
                    <a:lnTo>
                      <a:pt x="17710" y="20478"/>
                    </a:lnTo>
                    <a:lnTo>
                      <a:pt x="17878" y="19917"/>
                    </a:lnTo>
                    <a:lnTo>
                      <a:pt x="19896" y="10870"/>
                    </a:lnTo>
                    <a:lnTo>
                      <a:pt x="20018" y="10169"/>
                    </a:lnTo>
                    <a:lnTo>
                      <a:pt x="20073" y="10169"/>
                    </a:lnTo>
                    <a:lnTo>
                      <a:pt x="20709" y="7574"/>
                    </a:lnTo>
                    <a:lnTo>
                      <a:pt x="20709" y="7153"/>
                    </a:lnTo>
                    <a:lnTo>
                      <a:pt x="20844" y="6382"/>
                    </a:lnTo>
                    <a:lnTo>
                      <a:pt x="20945" y="5610"/>
                    </a:lnTo>
                    <a:lnTo>
                      <a:pt x="20945" y="4979"/>
                    </a:lnTo>
                    <a:lnTo>
                      <a:pt x="21080" y="3997"/>
                    </a:lnTo>
                    <a:lnTo>
                      <a:pt x="21080" y="2595"/>
                    </a:lnTo>
                    <a:lnTo>
                      <a:pt x="21165" y="2269"/>
                    </a:lnTo>
                    <a:lnTo>
                      <a:pt x="21270" y="2050"/>
                    </a:lnTo>
                    <a:lnTo>
                      <a:pt x="21383" y="1964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10" name="Shape"/>
              <p:cNvSpPr/>
              <p:nvPr/>
            </p:nvSpPr>
            <p:spPr>
              <a:xfrm>
                <a:off x="0" y="0"/>
                <a:ext cx="317772" cy="524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28" y="0"/>
                    </a:moveTo>
                    <a:lnTo>
                      <a:pt x="10568" y="202"/>
                    </a:lnTo>
                    <a:lnTo>
                      <a:pt x="10561" y="404"/>
                    </a:lnTo>
                    <a:lnTo>
                      <a:pt x="10440" y="487"/>
                    </a:lnTo>
                    <a:lnTo>
                      <a:pt x="10364" y="570"/>
                    </a:lnTo>
                    <a:lnTo>
                      <a:pt x="10107" y="919"/>
                    </a:lnTo>
                    <a:lnTo>
                      <a:pt x="10031" y="1011"/>
                    </a:lnTo>
                    <a:lnTo>
                      <a:pt x="9925" y="1149"/>
                    </a:lnTo>
                    <a:lnTo>
                      <a:pt x="9835" y="1277"/>
                    </a:lnTo>
                    <a:lnTo>
                      <a:pt x="9517" y="1700"/>
                    </a:lnTo>
                    <a:lnTo>
                      <a:pt x="9426" y="1829"/>
                    </a:lnTo>
                    <a:lnTo>
                      <a:pt x="9335" y="1966"/>
                    </a:lnTo>
                    <a:lnTo>
                      <a:pt x="9229" y="2095"/>
                    </a:lnTo>
                    <a:lnTo>
                      <a:pt x="9138" y="2233"/>
                    </a:lnTo>
                    <a:lnTo>
                      <a:pt x="8304" y="3381"/>
                    </a:lnTo>
                    <a:lnTo>
                      <a:pt x="7484" y="4534"/>
                    </a:lnTo>
                    <a:lnTo>
                      <a:pt x="6681" y="5684"/>
                    </a:lnTo>
                    <a:lnTo>
                      <a:pt x="5898" y="6827"/>
                    </a:lnTo>
                    <a:lnTo>
                      <a:pt x="4656" y="8665"/>
                    </a:lnTo>
                    <a:lnTo>
                      <a:pt x="4656" y="8830"/>
                    </a:lnTo>
                    <a:lnTo>
                      <a:pt x="4565" y="8968"/>
                    </a:lnTo>
                    <a:lnTo>
                      <a:pt x="4444" y="9161"/>
                    </a:lnTo>
                    <a:lnTo>
                      <a:pt x="4444" y="9207"/>
                    </a:lnTo>
                    <a:lnTo>
                      <a:pt x="4323" y="9391"/>
                    </a:lnTo>
                    <a:lnTo>
                      <a:pt x="4202" y="9566"/>
                    </a:lnTo>
                    <a:lnTo>
                      <a:pt x="3884" y="10089"/>
                    </a:lnTo>
                    <a:lnTo>
                      <a:pt x="3748" y="10282"/>
                    </a:lnTo>
                    <a:lnTo>
                      <a:pt x="3566" y="10595"/>
                    </a:lnTo>
                    <a:lnTo>
                      <a:pt x="3475" y="10732"/>
                    </a:lnTo>
                    <a:lnTo>
                      <a:pt x="3263" y="11045"/>
                    </a:lnTo>
                    <a:lnTo>
                      <a:pt x="3082" y="11376"/>
                    </a:lnTo>
                    <a:lnTo>
                      <a:pt x="2930" y="11605"/>
                    </a:lnTo>
                    <a:lnTo>
                      <a:pt x="2930" y="11661"/>
                    </a:lnTo>
                    <a:lnTo>
                      <a:pt x="2620" y="12163"/>
                    </a:lnTo>
                    <a:lnTo>
                      <a:pt x="2325" y="12663"/>
                    </a:lnTo>
                    <a:lnTo>
                      <a:pt x="2040" y="13158"/>
                    </a:lnTo>
                    <a:lnTo>
                      <a:pt x="1764" y="13645"/>
                    </a:lnTo>
                    <a:lnTo>
                      <a:pt x="1371" y="14399"/>
                    </a:lnTo>
                    <a:lnTo>
                      <a:pt x="955" y="15176"/>
                    </a:lnTo>
                    <a:lnTo>
                      <a:pt x="591" y="15963"/>
                    </a:lnTo>
                    <a:lnTo>
                      <a:pt x="281" y="16758"/>
                    </a:lnTo>
                    <a:lnTo>
                      <a:pt x="23" y="17560"/>
                    </a:lnTo>
                    <a:lnTo>
                      <a:pt x="23" y="18442"/>
                    </a:lnTo>
                    <a:lnTo>
                      <a:pt x="0" y="18678"/>
                    </a:lnTo>
                    <a:lnTo>
                      <a:pt x="0" y="18914"/>
                    </a:lnTo>
                    <a:lnTo>
                      <a:pt x="23" y="19149"/>
                    </a:lnTo>
                    <a:lnTo>
                      <a:pt x="23" y="19443"/>
                    </a:lnTo>
                    <a:lnTo>
                      <a:pt x="129" y="19618"/>
                    </a:lnTo>
                    <a:lnTo>
                      <a:pt x="216" y="19963"/>
                    </a:lnTo>
                    <a:lnTo>
                      <a:pt x="344" y="20302"/>
                    </a:lnTo>
                    <a:lnTo>
                      <a:pt x="512" y="20635"/>
                    </a:lnTo>
                    <a:lnTo>
                      <a:pt x="720" y="20960"/>
                    </a:lnTo>
                    <a:lnTo>
                      <a:pt x="720" y="21042"/>
                    </a:lnTo>
                    <a:lnTo>
                      <a:pt x="856" y="21171"/>
                    </a:lnTo>
                    <a:lnTo>
                      <a:pt x="962" y="21327"/>
                    </a:lnTo>
                    <a:lnTo>
                      <a:pt x="1098" y="21511"/>
                    </a:lnTo>
                    <a:lnTo>
                      <a:pt x="1172" y="21600"/>
                    </a:lnTo>
                    <a:lnTo>
                      <a:pt x="1174" y="21548"/>
                    </a:lnTo>
                    <a:lnTo>
                      <a:pt x="20582" y="21548"/>
                    </a:lnTo>
                    <a:lnTo>
                      <a:pt x="20706" y="21373"/>
                    </a:lnTo>
                    <a:lnTo>
                      <a:pt x="20887" y="21088"/>
                    </a:lnTo>
                    <a:lnTo>
                      <a:pt x="21124" y="20771"/>
                    </a:lnTo>
                    <a:lnTo>
                      <a:pt x="21590" y="19227"/>
                    </a:lnTo>
                    <a:lnTo>
                      <a:pt x="21600" y="18788"/>
                    </a:lnTo>
                    <a:lnTo>
                      <a:pt x="21554" y="18350"/>
                    </a:lnTo>
                    <a:lnTo>
                      <a:pt x="21554" y="17624"/>
                    </a:lnTo>
                    <a:lnTo>
                      <a:pt x="21448" y="17404"/>
                    </a:lnTo>
                    <a:lnTo>
                      <a:pt x="21296" y="16926"/>
                    </a:lnTo>
                    <a:lnTo>
                      <a:pt x="21205" y="16705"/>
                    </a:lnTo>
                    <a:lnTo>
                      <a:pt x="20521" y="15047"/>
                    </a:lnTo>
                    <a:lnTo>
                      <a:pt x="18889" y="11966"/>
                    </a:lnTo>
                    <a:lnTo>
                      <a:pt x="17774" y="10141"/>
                    </a:lnTo>
                    <a:lnTo>
                      <a:pt x="16448" y="8108"/>
                    </a:lnTo>
                    <a:lnTo>
                      <a:pt x="14903" y="5853"/>
                    </a:lnTo>
                    <a:lnTo>
                      <a:pt x="13130" y="3363"/>
                    </a:lnTo>
                    <a:lnTo>
                      <a:pt x="11121" y="625"/>
                    </a:lnTo>
                    <a:lnTo>
                      <a:pt x="11121" y="570"/>
                    </a:lnTo>
                    <a:lnTo>
                      <a:pt x="10879" y="248"/>
                    </a:lnTo>
                    <a:lnTo>
                      <a:pt x="10879" y="202"/>
                    </a:lnTo>
                    <a:lnTo>
                      <a:pt x="107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11" name="Shape"/>
              <p:cNvSpPr/>
              <p:nvPr/>
            </p:nvSpPr>
            <p:spPr>
              <a:xfrm>
                <a:off x="81198" y="555177"/>
                <a:ext cx="201412" cy="35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" y="20795"/>
                    </a:moveTo>
                    <a:lnTo>
                      <a:pt x="521" y="21600"/>
                    </a:lnTo>
                    <a:lnTo>
                      <a:pt x="215" y="20795"/>
                    </a:lnTo>
                    <a:close/>
                    <a:moveTo>
                      <a:pt x="21600" y="0"/>
                    </a:moveTo>
                    <a:lnTo>
                      <a:pt x="21523" y="0"/>
                    </a:lnTo>
                    <a:lnTo>
                      <a:pt x="21476" y="478"/>
                    </a:lnTo>
                    <a:lnTo>
                      <a:pt x="21420" y="927"/>
                    </a:lnTo>
                    <a:lnTo>
                      <a:pt x="21356" y="1342"/>
                    </a:lnTo>
                    <a:lnTo>
                      <a:pt x="21600" y="0"/>
                    </a:lnTo>
                    <a:close/>
                    <a:moveTo>
                      <a:pt x="215" y="20795"/>
                    </a:moveTo>
                    <a:lnTo>
                      <a:pt x="0" y="20795"/>
                    </a:lnTo>
                    <a:lnTo>
                      <a:pt x="263" y="21600"/>
                    </a:lnTo>
                    <a:lnTo>
                      <a:pt x="521" y="21600"/>
                    </a:lnTo>
                    <a:lnTo>
                      <a:pt x="215" y="20795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313" name="object 352"/>
            <p:cNvSpPr/>
            <p:nvPr/>
          </p:nvSpPr>
          <p:spPr>
            <a:xfrm>
              <a:off x="14296007" y="7760367"/>
              <a:ext cx="35638" cy="21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59"/>
                  </a:moveTo>
                  <a:lnTo>
                    <a:pt x="20653" y="20267"/>
                  </a:lnTo>
                  <a:lnTo>
                    <a:pt x="20653" y="971"/>
                  </a:lnTo>
                  <a:lnTo>
                    <a:pt x="20584" y="851"/>
                  </a:lnTo>
                  <a:lnTo>
                    <a:pt x="20291" y="714"/>
                  </a:lnTo>
                  <a:lnTo>
                    <a:pt x="19291" y="480"/>
                  </a:lnTo>
                  <a:lnTo>
                    <a:pt x="18613" y="387"/>
                  </a:lnTo>
                  <a:lnTo>
                    <a:pt x="17820" y="328"/>
                  </a:lnTo>
                  <a:lnTo>
                    <a:pt x="17820" y="294"/>
                  </a:lnTo>
                  <a:lnTo>
                    <a:pt x="17412" y="294"/>
                  </a:lnTo>
                  <a:lnTo>
                    <a:pt x="16619" y="217"/>
                  </a:lnTo>
                  <a:lnTo>
                    <a:pt x="16619" y="168"/>
                  </a:lnTo>
                  <a:lnTo>
                    <a:pt x="16196" y="168"/>
                  </a:lnTo>
                  <a:lnTo>
                    <a:pt x="16196" y="182"/>
                  </a:lnTo>
                  <a:lnTo>
                    <a:pt x="15203" y="97"/>
                  </a:lnTo>
                  <a:lnTo>
                    <a:pt x="12747" y="0"/>
                  </a:lnTo>
                  <a:lnTo>
                    <a:pt x="7767" y="0"/>
                  </a:lnTo>
                  <a:lnTo>
                    <a:pt x="5665" y="84"/>
                  </a:lnTo>
                  <a:lnTo>
                    <a:pt x="5319" y="97"/>
                  </a:lnTo>
                  <a:lnTo>
                    <a:pt x="0" y="971"/>
                  </a:lnTo>
                  <a:lnTo>
                    <a:pt x="0" y="1055"/>
                  </a:lnTo>
                  <a:lnTo>
                    <a:pt x="146" y="10815"/>
                  </a:lnTo>
                  <a:lnTo>
                    <a:pt x="0" y="20626"/>
                  </a:lnTo>
                  <a:lnTo>
                    <a:pt x="92" y="20476"/>
                  </a:lnTo>
                  <a:lnTo>
                    <a:pt x="392" y="20349"/>
                  </a:lnTo>
                  <a:lnTo>
                    <a:pt x="400" y="20647"/>
                  </a:lnTo>
                  <a:lnTo>
                    <a:pt x="446" y="20744"/>
                  </a:lnTo>
                  <a:lnTo>
                    <a:pt x="400" y="20958"/>
                  </a:lnTo>
                  <a:lnTo>
                    <a:pt x="1255" y="21041"/>
                  </a:lnTo>
                  <a:lnTo>
                    <a:pt x="1763" y="21160"/>
                  </a:lnTo>
                  <a:lnTo>
                    <a:pt x="2448" y="21253"/>
                  </a:lnTo>
                  <a:lnTo>
                    <a:pt x="4857" y="21445"/>
                  </a:lnTo>
                  <a:lnTo>
                    <a:pt x="5689" y="21445"/>
                  </a:lnTo>
                  <a:lnTo>
                    <a:pt x="6073" y="21476"/>
                  </a:lnTo>
                  <a:lnTo>
                    <a:pt x="6073" y="21512"/>
                  </a:lnTo>
                  <a:lnTo>
                    <a:pt x="6650" y="21512"/>
                  </a:lnTo>
                  <a:lnTo>
                    <a:pt x="7151" y="21531"/>
                  </a:lnTo>
                  <a:lnTo>
                    <a:pt x="7151" y="21556"/>
                  </a:lnTo>
                  <a:lnTo>
                    <a:pt x="7821" y="21556"/>
                  </a:lnTo>
                  <a:lnTo>
                    <a:pt x="8098" y="21567"/>
                  </a:lnTo>
                  <a:lnTo>
                    <a:pt x="8391" y="21577"/>
                  </a:lnTo>
                  <a:lnTo>
                    <a:pt x="8729" y="21590"/>
                  </a:lnTo>
                  <a:lnTo>
                    <a:pt x="9045" y="21590"/>
                  </a:lnTo>
                  <a:lnTo>
                    <a:pt x="9984" y="21600"/>
                  </a:lnTo>
                  <a:lnTo>
                    <a:pt x="10122" y="21590"/>
                  </a:lnTo>
                  <a:lnTo>
                    <a:pt x="11200" y="21600"/>
                  </a:lnTo>
                  <a:lnTo>
                    <a:pt x="12070" y="21590"/>
                  </a:lnTo>
                  <a:lnTo>
                    <a:pt x="13363" y="21600"/>
                  </a:lnTo>
                  <a:lnTo>
                    <a:pt x="14310" y="21556"/>
                  </a:lnTo>
                  <a:lnTo>
                    <a:pt x="15388" y="21556"/>
                  </a:lnTo>
                  <a:lnTo>
                    <a:pt x="15388" y="21515"/>
                  </a:lnTo>
                  <a:lnTo>
                    <a:pt x="15719" y="21503"/>
                  </a:lnTo>
                  <a:lnTo>
                    <a:pt x="17820" y="21334"/>
                  </a:lnTo>
                  <a:lnTo>
                    <a:pt x="21461" y="20958"/>
                  </a:lnTo>
                  <a:lnTo>
                    <a:pt x="21600" y="20359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4" name="object 353"/>
            <p:cNvSpPr/>
            <p:nvPr/>
          </p:nvSpPr>
          <p:spPr>
            <a:xfrm>
              <a:off x="14294896" y="7760811"/>
              <a:ext cx="36308" cy="1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6" y="0"/>
                  </a:moveTo>
                  <a:lnTo>
                    <a:pt x="8291" y="0"/>
                  </a:lnTo>
                  <a:lnTo>
                    <a:pt x="5883" y="1096"/>
                  </a:lnTo>
                  <a:lnTo>
                    <a:pt x="3710" y="3199"/>
                  </a:lnTo>
                  <a:lnTo>
                    <a:pt x="132" y="7444"/>
                  </a:lnTo>
                  <a:lnTo>
                    <a:pt x="0" y="14185"/>
                  </a:lnTo>
                  <a:lnTo>
                    <a:pt x="3710" y="18431"/>
                  </a:lnTo>
                  <a:lnTo>
                    <a:pt x="5886" y="20514"/>
                  </a:lnTo>
                  <a:lnTo>
                    <a:pt x="8293" y="21600"/>
                  </a:lnTo>
                  <a:lnTo>
                    <a:pt x="13175" y="21600"/>
                  </a:lnTo>
                  <a:lnTo>
                    <a:pt x="15581" y="20514"/>
                  </a:lnTo>
                  <a:lnTo>
                    <a:pt x="17757" y="18431"/>
                  </a:lnTo>
                  <a:lnTo>
                    <a:pt x="21467" y="14435"/>
                  </a:lnTo>
                  <a:lnTo>
                    <a:pt x="21600" y="7444"/>
                  </a:lnTo>
                  <a:lnTo>
                    <a:pt x="17757" y="3199"/>
                  </a:lnTo>
                  <a:lnTo>
                    <a:pt x="15584" y="1096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15" name="object 354" descr="object 354"/>
            <p:cNvPicPr>
              <a:picLocks noChangeAspect="1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4151103" y="7189759"/>
              <a:ext cx="319108" cy="60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6" name="object 355"/>
            <p:cNvSpPr/>
            <p:nvPr/>
          </p:nvSpPr>
          <p:spPr>
            <a:xfrm>
              <a:off x="14084388" y="8306848"/>
              <a:ext cx="35650" cy="21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57"/>
                  </a:moveTo>
                  <a:lnTo>
                    <a:pt x="20654" y="20266"/>
                  </a:lnTo>
                  <a:lnTo>
                    <a:pt x="20654" y="950"/>
                  </a:lnTo>
                  <a:lnTo>
                    <a:pt x="20584" y="830"/>
                  </a:lnTo>
                  <a:lnTo>
                    <a:pt x="20292" y="692"/>
                  </a:lnTo>
                  <a:lnTo>
                    <a:pt x="19291" y="459"/>
                  </a:lnTo>
                  <a:lnTo>
                    <a:pt x="18615" y="365"/>
                  </a:lnTo>
                  <a:lnTo>
                    <a:pt x="17822" y="307"/>
                  </a:lnTo>
                  <a:lnTo>
                    <a:pt x="17814" y="272"/>
                  </a:lnTo>
                  <a:lnTo>
                    <a:pt x="17260" y="272"/>
                  </a:lnTo>
                  <a:lnTo>
                    <a:pt x="16622" y="219"/>
                  </a:lnTo>
                  <a:lnTo>
                    <a:pt x="16622" y="145"/>
                  </a:lnTo>
                  <a:lnTo>
                    <a:pt x="16198" y="145"/>
                  </a:lnTo>
                  <a:lnTo>
                    <a:pt x="16198" y="182"/>
                  </a:lnTo>
                  <a:lnTo>
                    <a:pt x="16059" y="171"/>
                  </a:lnTo>
                  <a:lnTo>
                    <a:pt x="16059" y="129"/>
                  </a:lnTo>
                  <a:lnTo>
                    <a:pt x="15567" y="129"/>
                  </a:lnTo>
                  <a:lnTo>
                    <a:pt x="15198" y="97"/>
                  </a:lnTo>
                  <a:lnTo>
                    <a:pt x="12750" y="0"/>
                  </a:lnTo>
                  <a:lnTo>
                    <a:pt x="7772" y="0"/>
                  </a:lnTo>
                  <a:lnTo>
                    <a:pt x="5317" y="97"/>
                  </a:lnTo>
                  <a:lnTo>
                    <a:pt x="2808" y="301"/>
                  </a:lnTo>
                  <a:lnTo>
                    <a:pt x="2701" y="301"/>
                  </a:lnTo>
                  <a:lnTo>
                    <a:pt x="2270" y="345"/>
                  </a:lnTo>
                  <a:lnTo>
                    <a:pt x="1546" y="440"/>
                  </a:lnTo>
                  <a:lnTo>
                    <a:pt x="454" y="681"/>
                  </a:lnTo>
                  <a:lnTo>
                    <a:pt x="115" y="822"/>
                  </a:lnTo>
                  <a:lnTo>
                    <a:pt x="0" y="972"/>
                  </a:lnTo>
                  <a:lnTo>
                    <a:pt x="154" y="10808"/>
                  </a:lnTo>
                  <a:lnTo>
                    <a:pt x="0" y="20645"/>
                  </a:lnTo>
                  <a:lnTo>
                    <a:pt x="100" y="20496"/>
                  </a:lnTo>
                  <a:lnTo>
                    <a:pt x="400" y="20370"/>
                  </a:lnTo>
                  <a:lnTo>
                    <a:pt x="408" y="20646"/>
                  </a:lnTo>
                  <a:lnTo>
                    <a:pt x="454" y="20743"/>
                  </a:lnTo>
                  <a:lnTo>
                    <a:pt x="408" y="20956"/>
                  </a:lnTo>
                  <a:lnTo>
                    <a:pt x="1246" y="21038"/>
                  </a:lnTo>
                  <a:lnTo>
                    <a:pt x="1770" y="21159"/>
                  </a:lnTo>
                  <a:lnTo>
                    <a:pt x="2447" y="21253"/>
                  </a:lnTo>
                  <a:lnTo>
                    <a:pt x="4863" y="21445"/>
                  </a:lnTo>
                  <a:lnTo>
                    <a:pt x="5702" y="21445"/>
                  </a:lnTo>
                  <a:lnTo>
                    <a:pt x="6071" y="21475"/>
                  </a:lnTo>
                  <a:lnTo>
                    <a:pt x="6071" y="21510"/>
                  </a:lnTo>
                  <a:lnTo>
                    <a:pt x="6656" y="21510"/>
                  </a:lnTo>
                  <a:lnTo>
                    <a:pt x="7157" y="21529"/>
                  </a:lnTo>
                  <a:lnTo>
                    <a:pt x="7157" y="21555"/>
                  </a:lnTo>
                  <a:lnTo>
                    <a:pt x="7826" y="21555"/>
                  </a:lnTo>
                  <a:lnTo>
                    <a:pt x="8734" y="21589"/>
                  </a:lnTo>
                  <a:lnTo>
                    <a:pt x="9042" y="21589"/>
                  </a:lnTo>
                  <a:lnTo>
                    <a:pt x="9988" y="21600"/>
                  </a:lnTo>
                  <a:lnTo>
                    <a:pt x="10127" y="21589"/>
                  </a:lnTo>
                  <a:lnTo>
                    <a:pt x="11204" y="21600"/>
                  </a:lnTo>
                  <a:lnTo>
                    <a:pt x="12082" y="21589"/>
                  </a:lnTo>
                  <a:lnTo>
                    <a:pt x="13366" y="21600"/>
                  </a:lnTo>
                  <a:lnTo>
                    <a:pt x="14313" y="21555"/>
                  </a:lnTo>
                  <a:lnTo>
                    <a:pt x="15383" y="21555"/>
                  </a:lnTo>
                  <a:lnTo>
                    <a:pt x="15383" y="21515"/>
                  </a:lnTo>
                  <a:lnTo>
                    <a:pt x="15721" y="21502"/>
                  </a:lnTo>
                  <a:lnTo>
                    <a:pt x="17822" y="21333"/>
                  </a:lnTo>
                  <a:lnTo>
                    <a:pt x="21462" y="20956"/>
                  </a:lnTo>
                  <a:lnTo>
                    <a:pt x="21600" y="20357"/>
                  </a:lnTo>
                  <a:close/>
                </a:path>
              </a:pathLst>
            </a:custGeom>
            <a:solidFill>
              <a:srgbClr val="BAB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7" name="object 356"/>
            <p:cNvSpPr/>
            <p:nvPr/>
          </p:nvSpPr>
          <p:spPr>
            <a:xfrm>
              <a:off x="14083286" y="8307069"/>
              <a:ext cx="36308" cy="1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6" y="0"/>
                  </a:moveTo>
                  <a:lnTo>
                    <a:pt x="8291" y="0"/>
                  </a:lnTo>
                  <a:lnTo>
                    <a:pt x="5883" y="1096"/>
                  </a:lnTo>
                  <a:lnTo>
                    <a:pt x="3710" y="3199"/>
                  </a:lnTo>
                  <a:lnTo>
                    <a:pt x="132" y="7444"/>
                  </a:lnTo>
                  <a:lnTo>
                    <a:pt x="0" y="14185"/>
                  </a:lnTo>
                  <a:lnTo>
                    <a:pt x="3710" y="18431"/>
                  </a:lnTo>
                  <a:lnTo>
                    <a:pt x="5886" y="20514"/>
                  </a:lnTo>
                  <a:lnTo>
                    <a:pt x="8293" y="21600"/>
                  </a:lnTo>
                  <a:lnTo>
                    <a:pt x="13175" y="21600"/>
                  </a:lnTo>
                  <a:lnTo>
                    <a:pt x="15581" y="20514"/>
                  </a:lnTo>
                  <a:lnTo>
                    <a:pt x="17757" y="18431"/>
                  </a:lnTo>
                  <a:lnTo>
                    <a:pt x="21467" y="14435"/>
                  </a:lnTo>
                  <a:lnTo>
                    <a:pt x="21600" y="7444"/>
                  </a:lnTo>
                  <a:lnTo>
                    <a:pt x="17757" y="3199"/>
                  </a:lnTo>
                  <a:lnTo>
                    <a:pt x="15584" y="1096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446D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18" name="object 357" descr="object 357"/>
            <p:cNvPicPr>
              <a:picLocks noChangeAspect="1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3941945" y="7736017"/>
              <a:ext cx="316658" cy="595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9" name="object 358"/>
            <p:cNvSpPr/>
            <p:nvPr/>
          </p:nvSpPr>
          <p:spPr>
            <a:xfrm>
              <a:off x="16007149" y="4715315"/>
              <a:ext cx="111375" cy="200667"/>
            </a:xfrm>
            <a:prstGeom prst="rect">
              <a:avLst/>
            </a:pr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320" name="object 359" descr="object 359"/>
            <p:cNvPicPr>
              <a:picLocks noChangeAspect="1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335068" y="1759138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25" name="object 360"/>
            <p:cNvGrpSpPr/>
            <p:nvPr/>
          </p:nvGrpSpPr>
          <p:grpSpPr>
            <a:xfrm>
              <a:off x="556117" y="1980619"/>
              <a:ext cx="604803" cy="604262"/>
              <a:chOff x="0" y="0"/>
              <a:chExt cx="604801" cy="604261"/>
            </a:xfrm>
          </p:grpSpPr>
          <p:sp>
            <p:nvSpPr>
              <p:cNvPr id="1321" name="Shape"/>
              <p:cNvSpPr/>
              <p:nvPr/>
            </p:nvSpPr>
            <p:spPr>
              <a:xfrm>
                <a:off x="132424" y="374371"/>
                <a:ext cx="314419" cy="229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9" y="541"/>
                    </a:lnTo>
                    <a:lnTo>
                      <a:pt x="3774" y="8298"/>
                    </a:lnTo>
                    <a:lnTo>
                      <a:pt x="4072" y="8709"/>
                    </a:lnTo>
                    <a:lnTo>
                      <a:pt x="6703" y="9172"/>
                    </a:lnTo>
                    <a:lnTo>
                      <a:pt x="5800" y="20418"/>
                    </a:lnTo>
                    <a:lnTo>
                      <a:pt x="6717" y="21600"/>
                    </a:lnTo>
                    <a:lnTo>
                      <a:pt x="6853" y="21569"/>
                    </a:lnTo>
                    <a:lnTo>
                      <a:pt x="12204" y="19226"/>
                    </a:lnTo>
                    <a:lnTo>
                      <a:pt x="15125" y="16429"/>
                    </a:lnTo>
                    <a:lnTo>
                      <a:pt x="17345" y="12120"/>
                    </a:lnTo>
                    <a:lnTo>
                      <a:pt x="18084" y="8199"/>
                    </a:lnTo>
                    <a:lnTo>
                      <a:pt x="18171" y="6103"/>
                    </a:lnTo>
                    <a:lnTo>
                      <a:pt x="18104" y="3969"/>
                    </a:lnTo>
                    <a:lnTo>
                      <a:pt x="19136" y="2928"/>
                    </a:lnTo>
                    <a:lnTo>
                      <a:pt x="20133" y="1826"/>
                    </a:lnTo>
                    <a:lnTo>
                      <a:pt x="21094" y="66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2" name="Shape"/>
              <p:cNvSpPr/>
              <p:nvPr/>
            </p:nvSpPr>
            <p:spPr>
              <a:xfrm>
                <a:off x="0" y="207494"/>
                <a:ext cx="527831" cy="18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63" y="0"/>
                    </a:moveTo>
                    <a:lnTo>
                      <a:pt x="4965" y="607"/>
                    </a:lnTo>
                    <a:lnTo>
                      <a:pt x="2258" y="5317"/>
                    </a:lnTo>
                    <a:lnTo>
                      <a:pt x="1040" y="10418"/>
                    </a:lnTo>
                    <a:lnTo>
                      <a:pt x="338" y="15607"/>
                    </a:lnTo>
                    <a:lnTo>
                      <a:pt x="0" y="19999"/>
                    </a:lnTo>
                    <a:lnTo>
                      <a:pt x="5" y="20243"/>
                    </a:lnTo>
                    <a:lnTo>
                      <a:pt x="515" y="21600"/>
                    </a:lnTo>
                    <a:lnTo>
                      <a:pt x="5419" y="20015"/>
                    </a:lnTo>
                    <a:lnTo>
                      <a:pt x="18286" y="20015"/>
                    </a:lnTo>
                    <a:lnTo>
                      <a:pt x="18535" y="19312"/>
                    </a:lnTo>
                    <a:lnTo>
                      <a:pt x="19995" y="14462"/>
                    </a:lnTo>
                    <a:lnTo>
                      <a:pt x="21309" y="8961"/>
                    </a:lnTo>
                    <a:lnTo>
                      <a:pt x="21600" y="7457"/>
                    </a:lnTo>
                    <a:lnTo>
                      <a:pt x="16008" y="7457"/>
                    </a:lnTo>
                    <a:lnTo>
                      <a:pt x="15663" y="7256"/>
                    </a:lnTo>
                    <a:lnTo>
                      <a:pt x="14226" y="4311"/>
                    </a:lnTo>
                    <a:lnTo>
                      <a:pt x="13710" y="124"/>
                    </a:lnTo>
                    <a:lnTo>
                      <a:pt x="7697" y="124"/>
                    </a:lnTo>
                    <a:lnTo>
                      <a:pt x="676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3" name="Shape"/>
              <p:cNvSpPr/>
              <p:nvPr/>
            </p:nvSpPr>
            <p:spPr>
              <a:xfrm>
                <a:off x="399677" y="140063"/>
                <a:ext cx="186844" cy="129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102" y="117"/>
                    </a:lnTo>
                    <a:lnTo>
                      <a:pt x="2175" y="465"/>
                    </a:lnTo>
                    <a:lnTo>
                      <a:pt x="6423" y="5244"/>
                    </a:lnTo>
                    <a:lnTo>
                      <a:pt x="7479" y="11238"/>
                    </a:lnTo>
                    <a:lnTo>
                      <a:pt x="7471" y="11440"/>
                    </a:lnTo>
                    <a:lnTo>
                      <a:pt x="5294" y="18435"/>
                    </a:lnTo>
                    <a:lnTo>
                      <a:pt x="983" y="21600"/>
                    </a:lnTo>
                    <a:lnTo>
                      <a:pt x="14815" y="21600"/>
                    </a:lnTo>
                    <a:lnTo>
                      <a:pt x="17220" y="15484"/>
                    </a:lnTo>
                    <a:lnTo>
                      <a:pt x="19882" y="705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4" name="Shape"/>
              <p:cNvSpPr/>
              <p:nvPr/>
            </p:nvSpPr>
            <p:spPr>
              <a:xfrm>
                <a:off x="188089" y="0"/>
                <a:ext cx="416713" cy="208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419" y="0"/>
                    </a:moveTo>
                    <a:lnTo>
                      <a:pt x="17260" y="452"/>
                    </a:lnTo>
                    <a:lnTo>
                      <a:pt x="14825" y="1619"/>
                    </a:lnTo>
                    <a:lnTo>
                      <a:pt x="12228" y="3431"/>
                    </a:lnTo>
                    <a:lnTo>
                      <a:pt x="9582" y="5817"/>
                    </a:lnTo>
                    <a:lnTo>
                      <a:pt x="7002" y="8706"/>
                    </a:lnTo>
                    <a:lnTo>
                      <a:pt x="4601" y="12029"/>
                    </a:lnTo>
                    <a:lnTo>
                      <a:pt x="2493" y="15714"/>
                    </a:lnTo>
                    <a:lnTo>
                      <a:pt x="575" y="20048"/>
                    </a:lnTo>
                    <a:lnTo>
                      <a:pt x="0" y="21600"/>
                    </a:lnTo>
                    <a:lnTo>
                      <a:pt x="7617" y="21600"/>
                    </a:lnTo>
                    <a:lnTo>
                      <a:pt x="7614" y="21493"/>
                    </a:lnTo>
                    <a:lnTo>
                      <a:pt x="7625" y="20563"/>
                    </a:lnTo>
                    <a:lnTo>
                      <a:pt x="8711" y="16249"/>
                    </a:lnTo>
                    <a:lnTo>
                      <a:pt x="10968" y="14508"/>
                    </a:lnTo>
                    <a:lnTo>
                      <a:pt x="20652" y="14508"/>
                    </a:lnTo>
                    <a:lnTo>
                      <a:pt x="20788" y="13736"/>
                    </a:lnTo>
                    <a:lnTo>
                      <a:pt x="21372" y="8866"/>
                    </a:lnTo>
                    <a:lnTo>
                      <a:pt x="21600" y="4498"/>
                    </a:lnTo>
                    <a:lnTo>
                      <a:pt x="21437" y="846"/>
                    </a:lnTo>
                    <a:lnTo>
                      <a:pt x="21189" y="334"/>
                    </a:lnTo>
                    <a:lnTo>
                      <a:pt x="19419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326" name="object 361" descr="object 361"/>
            <p:cNvPicPr>
              <a:picLocks noChangeAspect="1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77862" y="2390550"/>
              <a:ext cx="173270" cy="172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7" name="object 362" descr="object 362"/>
            <p:cNvPicPr>
              <a:picLocks noChangeAspect="1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345539" y="6596687"/>
              <a:ext cx="1047089" cy="1047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8" name="object 363"/>
            <p:cNvSpPr/>
            <p:nvPr/>
          </p:nvSpPr>
          <p:spPr>
            <a:xfrm>
              <a:off x="596877" y="6847988"/>
              <a:ext cx="544413" cy="5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6963" y="6344"/>
                  </a:lnTo>
                  <a:lnTo>
                    <a:pt x="1145" y="7233"/>
                  </a:lnTo>
                  <a:lnTo>
                    <a:pt x="0" y="8505"/>
                  </a:lnTo>
                  <a:lnTo>
                    <a:pt x="33" y="8869"/>
                  </a:lnTo>
                  <a:lnTo>
                    <a:pt x="162" y="9211"/>
                  </a:lnTo>
                  <a:lnTo>
                    <a:pt x="383" y="9511"/>
                  </a:lnTo>
                  <a:lnTo>
                    <a:pt x="4632" y="13868"/>
                  </a:lnTo>
                  <a:lnTo>
                    <a:pt x="3626" y="20032"/>
                  </a:lnTo>
                  <a:lnTo>
                    <a:pt x="4519" y="21526"/>
                  </a:lnTo>
                  <a:lnTo>
                    <a:pt x="4885" y="21598"/>
                  </a:lnTo>
                  <a:lnTo>
                    <a:pt x="5258" y="21567"/>
                  </a:lnTo>
                  <a:lnTo>
                    <a:pt x="5613" y="21431"/>
                  </a:lnTo>
                  <a:lnTo>
                    <a:pt x="10800" y="18563"/>
                  </a:lnTo>
                  <a:lnTo>
                    <a:pt x="16192" y="21544"/>
                  </a:lnTo>
                  <a:lnTo>
                    <a:pt x="16417" y="21600"/>
                  </a:lnTo>
                  <a:lnTo>
                    <a:pt x="16914" y="21600"/>
                  </a:lnTo>
                  <a:lnTo>
                    <a:pt x="17982" y="20412"/>
                  </a:lnTo>
                  <a:lnTo>
                    <a:pt x="17975" y="20032"/>
                  </a:lnTo>
                  <a:lnTo>
                    <a:pt x="16968" y="13868"/>
                  </a:lnTo>
                  <a:lnTo>
                    <a:pt x="21218" y="9511"/>
                  </a:lnTo>
                  <a:lnTo>
                    <a:pt x="21439" y="9211"/>
                  </a:lnTo>
                  <a:lnTo>
                    <a:pt x="21567" y="8869"/>
                  </a:lnTo>
                  <a:lnTo>
                    <a:pt x="21600" y="8505"/>
                  </a:lnTo>
                  <a:lnTo>
                    <a:pt x="21532" y="8139"/>
                  </a:lnTo>
                  <a:lnTo>
                    <a:pt x="14636" y="6344"/>
                  </a:lnTo>
                  <a:lnTo>
                    <a:pt x="12022" y="777"/>
                  </a:lnTo>
                  <a:lnTo>
                    <a:pt x="11811" y="455"/>
                  </a:lnTo>
                  <a:lnTo>
                    <a:pt x="11524" y="210"/>
                  </a:lnTo>
                  <a:lnTo>
                    <a:pt x="11180" y="5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30" name="pasted-movie.png" descr="pasted-movie.png"/>
          <p:cNvPicPr>
            <a:picLocks noChangeAspect="1"/>
          </p:cNvPicPr>
          <p:nvPr/>
        </p:nvPicPr>
        <p:blipFill>
          <a:blip r:embed="rId64">
            <a:extLst/>
          </a:blip>
          <a:stretch>
            <a:fillRect/>
          </a:stretch>
        </p:blipFill>
        <p:spPr>
          <a:xfrm>
            <a:off x="2136286" y="8844304"/>
            <a:ext cx="8779589" cy="1473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1" name="pasted-movie.png" descr="pasted-movie.png"/>
          <p:cNvPicPr>
            <a:picLocks noChangeAspect="1"/>
          </p:cNvPicPr>
          <p:nvPr/>
        </p:nvPicPr>
        <p:blipFill>
          <a:blip r:embed="rId64">
            <a:extLst/>
          </a:blip>
          <a:stretch>
            <a:fillRect/>
          </a:stretch>
        </p:blipFill>
        <p:spPr>
          <a:xfrm>
            <a:off x="2342676" y="6649163"/>
            <a:ext cx="8779589" cy="1473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2" name="pasted-movie.png" descr="pasted-movie.png"/>
          <p:cNvPicPr>
            <a:picLocks noChangeAspect="1"/>
          </p:cNvPicPr>
          <p:nvPr/>
        </p:nvPicPr>
        <p:blipFill>
          <a:blip r:embed="rId64">
            <a:extLst/>
          </a:blip>
          <a:stretch>
            <a:fillRect/>
          </a:stretch>
        </p:blipFill>
        <p:spPr>
          <a:xfrm>
            <a:off x="2342676" y="1647628"/>
            <a:ext cx="8779589" cy="1473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object 2"/>
          <p:cNvGrpSpPr/>
          <p:nvPr/>
        </p:nvGrpSpPr>
        <p:grpSpPr>
          <a:xfrm>
            <a:off x="523543" y="136092"/>
            <a:ext cx="19057013" cy="8240618"/>
            <a:chOff x="0" y="0"/>
            <a:chExt cx="19057011" cy="8240617"/>
          </a:xfrm>
        </p:grpSpPr>
        <p:pic>
          <p:nvPicPr>
            <p:cNvPr id="1334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5661" y="479287"/>
              <a:ext cx="724789" cy="83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5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5718" y="286480"/>
              <a:ext cx="1363073" cy="109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6" name="object 5" descr="object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5495" y="87221"/>
              <a:ext cx="1173052" cy="1225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7" name="object 6"/>
            <p:cNvSpPr/>
            <p:nvPr/>
          </p:nvSpPr>
          <p:spPr>
            <a:xfrm>
              <a:off x="0" y="0"/>
              <a:ext cx="553391" cy="649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" y="0"/>
                  </a:moveTo>
                  <a:lnTo>
                    <a:pt x="0" y="126"/>
                  </a:lnTo>
                  <a:lnTo>
                    <a:pt x="0" y="1884"/>
                  </a:lnTo>
                  <a:lnTo>
                    <a:pt x="130" y="283"/>
                  </a:lnTo>
                  <a:lnTo>
                    <a:pt x="130" y="177"/>
                  </a:lnTo>
                  <a:lnTo>
                    <a:pt x="207" y="124"/>
                  </a:lnTo>
                  <a:lnTo>
                    <a:pt x="21016" y="488"/>
                  </a:lnTo>
                  <a:lnTo>
                    <a:pt x="21092" y="546"/>
                  </a:lnTo>
                  <a:lnTo>
                    <a:pt x="21170" y="13165"/>
                  </a:lnTo>
                  <a:lnTo>
                    <a:pt x="18844" y="14409"/>
                  </a:lnTo>
                  <a:lnTo>
                    <a:pt x="18844" y="16954"/>
                  </a:lnTo>
                  <a:lnTo>
                    <a:pt x="18472" y="16954"/>
                  </a:lnTo>
                  <a:lnTo>
                    <a:pt x="18472" y="10920"/>
                  </a:lnTo>
                  <a:lnTo>
                    <a:pt x="13183" y="8101"/>
                  </a:lnTo>
                  <a:lnTo>
                    <a:pt x="13183" y="16954"/>
                  </a:lnTo>
                  <a:lnTo>
                    <a:pt x="12795" y="16954"/>
                  </a:lnTo>
                  <a:lnTo>
                    <a:pt x="12795" y="7517"/>
                  </a:lnTo>
                  <a:lnTo>
                    <a:pt x="15716" y="9083"/>
                  </a:lnTo>
                  <a:lnTo>
                    <a:pt x="15716" y="2010"/>
                  </a:lnTo>
                  <a:lnTo>
                    <a:pt x="6703" y="6851"/>
                  </a:lnTo>
                  <a:lnTo>
                    <a:pt x="6703" y="16954"/>
                  </a:lnTo>
                  <a:lnTo>
                    <a:pt x="6342" y="16954"/>
                  </a:lnTo>
                  <a:lnTo>
                    <a:pt x="6293" y="6679"/>
                  </a:lnTo>
                  <a:lnTo>
                    <a:pt x="7672" y="5936"/>
                  </a:lnTo>
                  <a:lnTo>
                    <a:pt x="3203" y="3517"/>
                  </a:lnTo>
                  <a:lnTo>
                    <a:pt x="3203" y="16954"/>
                  </a:lnTo>
                  <a:lnTo>
                    <a:pt x="2756" y="16954"/>
                  </a:lnTo>
                  <a:lnTo>
                    <a:pt x="2756" y="13775"/>
                  </a:lnTo>
                  <a:lnTo>
                    <a:pt x="0" y="12307"/>
                  </a:lnTo>
                  <a:lnTo>
                    <a:pt x="0" y="17334"/>
                  </a:lnTo>
                  <a:lnTo>
                    <a:pt x="262" y="18543"/>
                  </a:lnTo>
                  <a:lnTo>
                    <a:pt x="1042" y="19490"/>
                  </a:lnTo>
                  <a:lnTo>
                    <a:pt x="2331" y="20108"/>
                  </a:lnTo>
                  <a:lnTo>
                    <a:pt x="4118" y="20329"/>
                  </a:lnTo>
                  <a:lnTo>
                    <a:pt x="6646" y="20329"/>
                  </a:lnTo>
                  <a:lnTo>
                    <a:pt x="7975" y="20425"/>
                  </a:lnTo>
                  <a:lnTo>
                    <a:pt x="9082" y="20691"/>
                  </a:lnTo>
                  <a:lnTo>
                    <a:pt x="9997" y="21093"/>
                  </a:lnTo>
                  <a:lnTo>
                    <a:pt x="10753" y="21600"/>
                  </a:lnTo>
                  <a:lnTo>
                    <a:pt x="11508" y="21093"/>
                  </a:lnTo>
                  <a:lnTo>
                    <a:pt x="12421" y="20691"/>
                  </a:lnTo>
                  <a:lnTo>
                    <a:pt x="13527" y="20425"/>
                  </a:lnTo>
                  <a:lnTo>
                    <a:pt x="14861" y="20329"/>
                  </a:lnTo>
                  <a:lnTo>
                    <a:pt x="17389" y="20329"/>
                  </a:lnTo>
                  <a:lnTo>
                    <a:pt x="19191" y="20108"/>
                  </a:lnTo>
                  <a:lnTo>
                    <a:pt x="20511" y="19490"/>
                  </a:lnTo>
                  <a:lnTo>
                    <a:pt x="21323" y="18543"/>
                  </a:lnTo>
                  <a:lnTo>
                    <a:pt x="21600" y="17334"/>
                  </a:lnTo>
                  <a:lnTo>
                    <a:pt x="21600" y="131"/>
                  </a:lnTo>
                  <a:lnTo>
                    <a:pt x="21436" y="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C69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43" name="object 8"/>
            <p:cNvGrpSpPr/>
            <p:nvPr/>
          </p:nvGrpSpPr>
          <p:grpSpPr>
            <a:xfrm>
              <a:off x="18182432" y="72697"/>
              <a:ext cx="848765" cy="524801"/>
              <a:chOff x="0" y="0"/>
              <a:chExt cx="848764" cy="524799"/>
            </a:xfrm>
          </p:grpSpPr>
          <p:sp>
            <p:nvSpPr>
              <p:cNvPr id="1338" name="Shape"/>
              <p:cNvSpPr/>
              <p:nvPr/>
            </p:nvSpPr>
            <p:spPr>
              <a:xfrm>
                <a:off x="0" y="0"/>
                <a:ext cx="355956" cy="52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21" y="0"/>
                    </a:moveTo>
                    <a:lnTo>
                      <a:pt x="9262" y="317"/>
                    </a:lnTo>
                    <a:lnTo>
                      <a:pt x="6182" y="1267"/>
                    </a:lnTo>
                    <a:lnTo>
                      <a:pt x="3625" y="2821"/>
                    </a:lnTo>
                    <a:lnTo>
                      <a:pt x="1646" y="4947"/>
                    </a:lnTo>
                    <a:lnTo>
                      <a:pt x="411" y="7617"/>
                    </a:lnTo>
                    <a:lnTo>
                      <a:pt x="0" y="10800"/>
                    </a:lnTo>
                    <a:lnTo>
                      <a:pt x="103" y="12455"/>
                    </a:lnTo>
                    <a:lnTo>
                      <a:pt x="926" y="15382"/>
                    </a:lnTo>
                    <a:lnTo>
                      <a:pt x="2563" y="17788"/>
                    </a:lnTo>
                    <a:lnTo>
                      <a:pt x="4831" y="19628"/>
                    </a:lnTo>
                    <a:lnTo>
                      <a:pt x="7675" y="20887"/>
                    </a:lnTo>
                    <a:lnTo>
                      <a:pt x="10944" y="21521"/>
                    </a:lnTo>
                    <a:lnTo>
                      <a:pt x="12721" y="21600"/>
                    </a:lnTo>
                    <a:lnTo>
                      <a:pt x="14477" y="21521"/>
                    </a:lnTo>
                    <a:lnTo>
                      <a:pt x="17724" y="20887"/>
                    </a:lnTo>
                    <a:lnTo>
                      <a:pt x="20582" y="19628"/>
                    </a:lnTo>
                    <a:lnTo>
                      <a:pt x="21600" y="18915"/>
                    </a:lnTo>
                    <a:lnTo>
                      <a:pt x="12721" y="18915"/>
                    </a:lnTo>
                    <a:lnTo>
                      <a:pt x="11534" y="18859"/>
                    </a:lnTo>
                    <a:lnTo>
                      <a:pt x="8406" y="18010"/>
                    </a:lnTo>
                    <a:lnTo>
                      <a:pt x="6738" y="16879"/>
                    </a:lnTo>
                    <a:lnTo>
                      <a:pt x="5471" y="15295"/>
                    </a:lnTo>
                    <a:lnTo>
                      <a:pt x="4703" y="13266"/>
                    </a:lnTo>
                    <a:lnTo>
                      <a:pt x="4448" y="10800"/>
                    </a:lnTo>
                    <a:lnTo>
                      <a:pt x="4512" y="9512"/>
                    </a:lnTo>
                    <a:lnTo>
                      <a:pt x="5023" y="7265"/>
                    </a:lnTo>
                    <a:lnTo>
                      <a:pt x="6054" y="5457"/>
                    </a:lnTo>
                    <a:lnTo>
                      <a:pt x="7522" y="4099"/>
                    </a:lnTo>
                    <a:lnTo>
                      <a:pt x="10419" y="2911"/>
                    </a:lnTo>
                    <a:lnTo>
                      <a:pt x="12721" y="2685"/>
                    </a:lnTo>
                    <a:lnTo>
                      <a:pt x="21600" y="2685"/>
                    </a:lnTo>
                    <a:lnTo>
                      <a:pt x="20582" y="1972"/>
                    </a:lnTo>
                    <a:lnTo>
                      <a:pt x="19214" y="1267"/>
                    </a:lnTo>
                    <a:lnTo>
                      <a:pt x="17724" y="713"/>
                    </a:lnTo>
                    <a:lnTo>
                      <a:pt x="16145" y="317"/>
                    </a:lnTo>
                    <a:lnTo>
                      <a:pt x="14477" y="79"/>
                    </a:lnTo>
                    <a:lnTo>
                      <a:pt x="1272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9" name="Shape"/>
              <p:cNvSpPr/>
              <p:nvPr/>
            </p:nvSpPr>
            <p:spPr>
              <a:xfrm>
                <a:off x="209627" y="65232"/>
                <a:ext cx="208895" cy="394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31" y="0"/>
                    </a:moveTo>
                    <a:lnTo>
                      <a:pt x="0" y="0"/>
                    </a:lnTo>
                    <a:lnTo>
                      <a:pt x="2018" y="75"/>
                    </a:lnTo>
                    <a:lnTo>
                      <a:pt x="3903" y="301"/>
                    </a:lnTo>
                    <a:lnTo>
                      <a:pt x="8777" y="1882"/>
                    </a:lnTo>
                    <a:lnTo>
                      <a:pt x="11240" y="3689"/>
                    </a:lnTo>
                    <a:lnTo>
                      <a:pt x="12998" y="6095"/>
                    </a:lnTo>
                    <a:lnTo>
                      <a:pt x="13907" y="9086"/>
                    </a:lnTo>
                    <a:lnTo>
                      <a:pt x="14021" y="10800"/>
                    </a:lnTo>
                    <a:lnTo>
                      <a:pt x="13907" y="12514"/>
                    </a:lnTo>
                    <a:lnTo>
                      <a:pt x="12998" y="15505"/>
                    </a:lnTo>
                    <a:lnTo>
                      <a:pt x="11240" y="17911"/>
                    </a:lnTo>
                    <a:lnTo>
                      <a:pt x="8777" y="19718"/>
                    </a:lnTo>
                    <a:lnTo>
                      <a:pt x="3903" y="21299"/>
                    </a:lnTo>
                    <a:lnTo>
                      <a:pt x="0" y="21600"/>
                    </a:lnTo>
                    <a:lnTo>
                      <a:pt x="15131" y="21600"/>
                    </a:lnTo>
                    <a:lnTo>
                      <a:pt x="18796" y="18589"/>
                    </a:lnTo>
                    <a:lnTo>
                      <a:pt x="20899" y="15036"/>
                    </a:lnTo>
                    <a:lnTo>
                      <a:pt x="21600" y="10800"/>
                    </a:lnTo>
                    <a:lnTo>
                      <a:pt x="21425" y="8597"/>
                    </a:lnTo>
                    <a:lnTo>
                      <a:pt x="20023" y="4702"/>
                    </a:lnTo>
                    <a:lnTo>
                      <a:pt x="17261" y="1501"/>
                    </a:lnTo>
                    <a:lnTo>
                      <a:pt x="15461" y="181"/>
                    </a:lnTo>
                    <a:lnTo>
                      <a:pt x="1513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0" name="Shape"/>
              <p:cNvSpPr/>
              <p:nvPr/>
            </p:nvSpPr>
            <p:spPr>
              <a:xfrm>
                <a:off x="466158" y="404594"/>
                <a:ext cx="351569" cy="1202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1" y="0"/>
                    </a:moveTo>
                    <a:lnTo>
                      <a:pt x="0" y="10405"/>
                    </a:lnTo>
                    <a:lnTo>
                      <a:pt x="1061" y="12841"/>
                    </a:lnTo>
                    <a:lnTo>
                      <a:pt x="2263" y="15015"/>
                    </a:lnTo>
                    <a:lnTo>
                      <a:pt x="5089" y="18571"/>
                    </a:lnTo>
                    <a:lnTo>
                      <a:pt x="8286" y="20843"/>
                    </a:lnTo>
                    <a:lnTo>
                      <a:pt x="11573" y="21600"/>
                    </a:lnTo>
                    <a:lnTo>
                      <a:pt x="13510" y="21361"/>
                    </a:lnTo>
                    <a:lnTo>
                      <a:pt x="16842" y="19452"/>
                    </a:lnTo>
                    <a:lnTo>
                      <a:pt x="19482" y="15649"/>
                    </a:lnTo>
                    <a:lnTo>
                      <a:pt x="21464" y="10446"/>
                    </a:lnTo>
                    <a:lnTo>
                      <a:pt x="21600" y="9878"/>
                    </a:lnTo>
                    <a:lnTo>
                      <a:pt x="11528" y="9878"/>
                    </a:lnTo>
                    <a:lnTo>
                      <a:pt x="10129" y="9705"/>
                    </a:lnTo>
                    <a:lnTo>
                      <a:pt x="7450" y="8322"/>
                    </a:lnTo>
                    <a:lnTo>
                      <a:pt x="4968" y="5631"/>
                    </a:lnTo>
                    <a:lnTo>
                      <a:pt x="2919" y="2075"/>
                    </a:lnTo>
                    <a:lnTo>
                      <a:pt x="207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1" name="Shape"/>
              <p:cNvSpPr/>
              <p:nvPr/>
            </p:nvSpPr>
            <p:spPr>
              <a:xfrm>
                <a:off x="503539" y="5862"/>
                <a:ext cx="345226" cy="453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11" y="0"/>
                    </a:moveTo>
                    <a:lnTo>
                      <a:pt x="1697" y="0"/>
                    </a:lnTo>
                    <a:lnTo>
                      <a:pt x="0" y="12772"/>
                    </a:lnTo>
                    <a:lnTo>
                      <a:pt x="7292" y="12772"/>
                    </a:lnTo>
                    <a:lnTo>
                      <a:pt x="9049" y="12806"/>
                    </a:lnTo>
                    <a:lnTo>
                      <a:pt x="11961" y="13086"/>
                    </a:lnTo>
                    <a:lnTo>
                      <a:pt x="14950" y="13975"/>
                    </a:lnTo>
                    <a:lnTo>
                      <a:pt x="16524" y="15393"/>
                    </a:lnTo>
                    <a:lnTo>
                      <a:pt x="17014" y="17238"/>
                    </a:lnTo>
                    <a:lnTo>
                      <a:pt x="16891" y="18182"/>
                    </a:lnTo>
                    <a:lnTo>
                      <a:pt x="15042" y="20414"/>
                    </a:lnTo>
                    <a:lnTo>
                      <a:pt x="12646" y="21303"/>
                    </a:lnTo>
                    <a:lnTo>
                      <a:pt x="9401" y="21600"/>
                    </a:lnTo>
                    <a:lnTo>
                      <a:pt x="19658" y="21600"/>
                    </a:lnTo>
                    <a:lnTo>
                      <a:pt x="21268" y="19105"/>
                    </a:lnTo>
                    <a:lnTo>
                      <a:pt x="21600" y="17099"/>
                    </a:lnTo>
                    <a:lnTo>
                      <a:pt x="21517" y="16050"/>
                    </a:lnTo>
                    <a:lnTo>
                      <a:pt x="20852" y="14148"/>
                    </a:lnTo>
                    <a:lnTo>
                      <a:pt x="19505" y="12503"/>
                    </a:lnTo>
                    <a:lnTo>
                      <a:pt x="17786" y="11411"/>
                    </a:lnTo>
                    <a:lnTo>
                      <a:pt x="4448" y="11411"/>
                    </a:lnTo>
                    <a:lnTo>
                      <a:pt x="2064" y="9736"/>
                    </a:lnTo>
                    <a:lnTo>
                      <a:pt x="4669" y="9736"/>
                    </a:lnTo>
                    <a:lnTo>
                      <a:pt x="5553" y="3036"/>
                    </a:lnTo>
                    <a:lnTo>
                      <a:pt x="3394" y="3036"/>
                    </a:lnTo>
                    <a:lnTo>
                      <a:pt x="5778" y="1326"/>
                    </a:lnTo>
                    <a:lnTo>
                      <a:pt x="19811" y="1326"/>
                    </a:lnTo>
                    <a:lnTo>
                      <a:pt x="19811" y="0"/>
                    </a:lnTo>
                    <a:close/>
                  </a:path>
                </a:pathLst>
              </a:custGeom>
              <a:solidFill>
                <a:srgbClr val="BBD4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2" name="Shape"/>
              <p:cNvSpPr/>
              <p:nvPr/>
            </p:nvSpPr>
            <p:spPr>
              <a:xfrm>
                <a:off x="536521" y="33715"/>
                <a:ext cx="283658" cy="211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171" y="18012"/>
                    </a:moveTo>
                    <a:lnTo>
                      <a:pt x="0" y="18012"/>
                    </a:lnTo>
                    <a:lnTo>
                      <a:pt x="2902" y="21600"/>
                    </a:lnTo>
                    <a:lnTo>
                      <a:pt x="3171" y="18012"/>
                    </a:lnTo>
                    <a:close/>
                    <a:moveTo>
                      <a:pt x="7535" y="18012"/>
                    </a:moveTo>
                    <a:lnTo>
                      <a:pt x="3171" y="18012"/>
                    </a:lnTo>
                    <a:lnTo>
                      <a:pt x="2902" y="21600"/>
                    </a:lnTo>
                    <a:lnTo>
                      <a:pt x="19135" y="21600"/>
                    </a:lnTo>
                    <a:lnTo>
                      <a:pt x="18631" y="21138"/>
                    </a:lnTo>
                    <a:lnTo>
                      <a:pt x="15038" y="19148"/>
                    </a:lnTo>
                    <a:lnTo>
                      <a:pt x="10322" y="18139"/>
                    </a:lnTo>
                    <a:lnTo>
                      <a:pt x="7535" y="18012"/>
                    </a:lnTo>
                    <a:close/>
                    <a:moveTo>
                      <a:pt x="4521" y="0"/>
                    </a:moveTo>
                    <a:lnTo>
                      <a:pt x="1619" y="3662"/>
                    </a:lnTo>
                    <a:lnTo>
                      <a:pt x="4247" y="3662"/>
                    </a:lnTo>
                    <a:lnTo>
                      <a:pt x="4521" y="0"/>
                    </a:lnTo>
                    <a:close/>
                    <a:moveTo>
                      <a:pt x="21600" y="0"/>
                    </a:moveTo>
                    <a:lnTo>
                      <a:pt x="4521" y="0"/>
                    </a:lnTo>
                    <a:lnTo>
                      <a:pt x="4247" y="3662"/>
                    </a:lnTo>
                    <a:lnTo>
                      <a:pt x="21600" y="3662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344" name="object 9"/>
            <p:cNvSpPr/>
            <p:nvPr/>
          </p:nvSpPr>
          <p:spPr>
            <a:xfrm>
              <a:off x="0" y="773761"/>
              <a:ext cx="19057012" cy="12701"/>
            </a:xfrm>
            <a:prstGeom prst="rect">
              <a:avLst/>
            </a:prstGeom>
            <a:solidFill>
              <a:srgbClr val="C4D1D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92" name="object 10"/>
            <p:cNvGrpSpPr/>
            <p:nvPr/>
          </p:nvGrpSpPr>
          <p:grpSpPr>
            <a:xfrm>
              <a:off x="2832374" y="2811462"/>
              <a:ext cx="12292819" cy="4952729"/>
              <a:chOff x="0" y="0"/>
              <a:chExt cx="12292818" cy="4952728"/>
            </a:xfrm>
          </p:grpSpPr>
          <p:sp>
            <p:nvSpPr>
              <p:cNvPr id="1345" name="Shape"/>
              <p:cNvSpPr/>
              <p:nvPr/>
            </p:nvSpPr>
            <p:spPr>
              <a:xfrm>
                <a:off x="0" y="3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6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6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6" name="Rectangle"/>
              <p:cNvSpPr/>
              <p:nvPr/>
            </p:nvSpPr>
            <p:spPr>
              <a:xfrm>
                <a:off x="36647" y="3"/>
                <a:ext cx="131475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7" name="Shape"/>
              <p:cNvSpPr/>
              <p:nvPr/>
            </p:nvSpPr>
            <p:spPr>
              <a:xfrm>
                <a:off x="168121" y="3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8" name="Shape"/>
              <p:cNvSpPr/>
              <p:nvPr/>
            </p:nvSpPr>
            <p:spPr>
              <a:xfrm>
                <a:off x="2511936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2548583" y="4879431"/>
                <a:ext cx="133575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0" name="Shape"/>
              <p:cNvSpPr/>
              <p:nvPr/>
            </p:nvSpPr>
            <p:spPr>
              <a:xfrm>
                <a:off x="2682157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1" name="Shape"/>
              <p:cNvSpPr/>
              <p:nvPr/>
            </p:nvSpPr>
            <p:spPr>
              <a:xfrm>
                <a:off x="394418" y="3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2" name="Rectangle"/>
              <p:cNvSpPr/>
              <p:nvPr/>
            </p:nvSpPr>
            <p:spPr>
              <a:xfrm>
                <a:off x="431067" y="3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3" name="Shape"/>
              <p:cNvSpPr/>
              <p:nvPr/>
            </p:nvSpPr>
            <p:spPr>
              <a:xfrm>
                <a:off x="694013" y="3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4" name="Shape"/>
              <p:cNvSpPr/>
              <p:nvPr/>
            </p:nvSpPr>
            <p:spPr>
              <a:xfrm>
                <a:off x="920310" y="3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5" name="Rectangle"/>
              <p:cNvSpPr/>
              <p:nvPr/>
            </p:nvSpPr>
            <p:spPr>
              <a:xfrm>
                <a:off x="956959" y="2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6" name="Shape"/>
              <p:cNvSpPr/>
              <p:nvPr/>
            </p:nvSpPr>
            <p:spPr>
              <a:xfrm>
                <a:off x="1219904" y="2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7" name="Shape"/>
              <p:cNvSpPr/>
              <p:nvPr/>
            </p:nvSpPr>
            <p:spPr>
              <a:xfrm>
                <a:off x="1446203" y="2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8" name="Rectangle"/>
              <p:cNvSpPr/>
              <p:nvPr/>
            </p:nvSpPr>
            <p:spPr>
              <a:xfrm>
                <a:off x="1482851" y="2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9" name="Shape"/>
              <p:cNvSpPr/>
              <p:nvPr/>
            </p:nvSpPr>
            <p:spPr>
              <a:xfrm>
                <a:off x="1745797" y="2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0" name="Shape"/>
              <p:cNvSpPr/>
              <p:nvPr/>
            </p:nvSpPr>
            <p:spPr>
              <a:xfrm>
                <a:off x="1972094" y="2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1" name="Rectangle"/>
              <p:cNvSpPr/>
              <p:nvPr/>
            </p:nvSpPr>
            <p:spPr>
              <a:xfrm>
                <a:off x="2008743" y="2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2" name="Shape"/>
              <p:cNvSpPr/>
              <p:nvPr/>
            </p:nvSpPr>
            <p:spPr>
              <a:xfrm>
                <a:off x="2271689" y="2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3" name="Shape"/>
              <p:cNvSpPr/>
              <p:nvPr/>
            </p:nvSpPr>
            <p:spPr>
              <a:xfrm>
                <a:off x="2497987" y="2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4" name="Rectangle"/>
              <p:cNvSpPr/>
              <p:nvPr/>
            </p:nvSpPr>
            <p:spPr>
              <a:xfrm>
                <a:off x="2534635" y="2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5" name="Shape"/>
              <p:cNvSpPr/>
              <p:nvPr/>
            </p:nvSpPr>
            <p:spPr>
              <a:xfrm>
                <a:off x="2797580" y="2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6" name="Shape"/>
              <p:cNvSpPr/>
              <p:nvPr/>
            </p:nvSpPr>
            <p:spPr>
              <a:xfrm>
                <a:off x="3023878" y="2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7" name="Rectangle"/>
              <p:cNvSpPr/>
              <p:nvPr/>
            </p:nvSpPr>
            <p:spPr>
              <a:xfrm>
                <a:off x="3060526" y="2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8" name="Shape"/>
              <p:cNvSpPr/>
              <p:nvPr/>
            </p:nvSpPr>
            <p:spPr>
              <a:xfrm>
                <a:off x="3323473" y="2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9" name="Shape"/>
              <p:cNvSpPr/>
              <p:nvPr/>
            </p:nvSpPr>
            <p:spPr>
              <a:xfrm>
                <a:off x="3549770" y="2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0" name="Rectangle"/>
              <p:cNvSpPr/>
              <p:nvPr/>
            </p:nvSpPr>
            <p:spPr>
              <a:xfrm>
                <a:off x="3586419" y="2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1" name="Shape"/>
              <p:cNvSpPr/>
              <p:nvPr/>
            </p:nvSpPr>
            <p:spPr>
              <a:xfrm>
                <a:off x="3849365" y="2"/>
                <a:ext cx="36650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7" y="20751"/>
                    </a:lnTo>
                    <a:lnTo>
                      <a:pt x="15274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4" y="3163"/>
                    </a:lnTo>
                    <a:lnTo>
                      <a:pt x="8407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2" name="Shape"/>
              <p:cNvSpPr/>
              <p:nvPr/>
            </p:nvSpPr>
            <p:spPr>
              <a:xfrm>
                <a:off x="4075663" y="1"/>
                <a:ext cx="36650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6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6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3" name="Rectangle"/>
              <p:cNvSpPr/>
              <p:nvPr/>
            </p:nvSpPr>
            <p:spPr>
              <a:xfrm>
                <a:off x="4112312" y="1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4" name="Shape"/>
              <p:cNvSpPr/>
              <p:nvPr/>
            </p:nvSpPr>
            <p:spPr>
              <a:xfrm>
                <a:off x="4375258" y="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5" name="Shape"/>
              <p:cNvSpPr/>
              <p:nvPr/>
            </p:nvSpPr>
            <p:spPr>
              <a:xfrm>
                <a:off x="4601555" y="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6" name="Rectangle"/>
              <p:cNvSpPr/>
              <p:nvPr/>
            </p:nvSpPr>
            <p:spPr>
              <a:xfrm>
                <a:off x="4638204" y="1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7" name="Shape"/>
              <p:cNvSpPr/>
              <p:nvPr/>
            </p:nvSpPr>
            <p:spPr>
              <a:xfrm>
                <a:off x="4901150" y="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8" name="Shape"/>
              <p:cNvSpPr/>
              <p:nvPr/>
            </p:nvSpPr>
            <p:spPr>
              <a:xfrm>
                <a:off x="5127448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9" name="Rectangle"/>
              <p:cNvSpPr/>
              <p:nvPr/>
            </p:nvSpPr>
            <p:spPr>
              <a:xfrm>
                <a:off x="5164096" y="1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0" name="Shape"/>
              <p:cNvSpPr/>
              <p:nvPr/>
            </p:nvSpPr>
            <p:spPr>
              <a:xfrm>
                <a:off x="5427041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1" name="Shape"/>
              <p:cNvSpPr/>
              <p:nvPr/>
            </p:nvSpPr>
            <p:spPr>
              <a:xfrm>
                <a:off x="5653340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2" name="Rectangle"/>
              <p:cNvSpPr/>
              <p:nvPr/>
            </p:nvSpPr>
            <p:spPr>
              <a:xfrm>
                <a:off x="5689987" y="1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3" name="Shape"/>
              <p:cNvSpPr/>
              <p:nvPr/>
            </p:nvSpPr>
            <p:spPr>
              <a:xfrm>
                <a:off x="5952933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4" name="Shape"/>
              <p:cNvSpPr/>
              <p:nvPr/>
            </p:nvSpPr>
            <p:spPr>
              <a:xfrm>
                <a:off x="6179232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5" name="Rectangle"/>
              <p:cNvSpPr/>
              <p:nvPr/>
            </p:nvSpPr>
            <p:spPr>
              <a:xfrm>
                <a:off x="6215880" y="1"/>
                <a:ext cx="262948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6" name="Shape"/>
              <p:cNvSpPr/>
              <p:nvPr/>
            </p:nvSpPr>
            <p:spPr>
              <a:xfrm>
                <a:off x="6478827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7" name="Shape"/>
              <p:cNvSpPr/>
              <p:nvPr/>
            </p:nvSpPr>
            <p:spPr>
              <a:xfrm>
                <a:off x="6705124" y="1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8" name="Rectangle"/>
              <p:cNvSpPr/>
              <p:nvPr/>
            </p:nvSpPr>
            <p:spPr>
              <a:xfrm>
                <a:off x="6741772" y="0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9" name="Shape"/>
              <p:cNvSpPr/>
              <p:nvPr/>
            </p:nvSpPr>
            <p:spPr>
              <a:xfrm>
                <a:off x="7004718" y="0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0" name="Shape"/>
              <p:cNvSpPr/>
              <p:nvPr/>
            </p:nvSpPr>
            <p:spPr>
              <a:xfrm>
                <a:off x="7231016" y="0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1" name="Rectangle"/>
              <p:cNvSpPr/>
              <p:nvPr/>
            </p:nvSpPr>
            <p:spPr>
              <a:xfrm>
                <a:off x="7267664" y="0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2" name="Shape"/>
              <p:cNvSpPr/>
              <p:nvPr/>
            </p:nvSpPr>
            <p:spPr>
              <a:xfrm>
                <a:off x="7530610" y="0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3" name="Shape"/>
              <p:cNvSpPr/>
              <p:nvPr/>
            </p:nvSpPr>
            <p:spPr>
              <a:xfrm>
                <a:off x="7756909" y="0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4" name="Rectangle"/>
              <p:cNvSpPr/>
              <p:nvPr/>
            </p:nvSpPr>
            <p:spPr>
              <a:xfrm>
                <a:off x="7793556" y="0"/>
                <a:ext cx="262947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5" name="Shape"/>
              <p:cNvSpPr/>
              <p:nvPr/>
            </p:nvSpPr>
            <p:spPr>
              <a:xfrm>
                <a:off x="8056502" y="0"/>
                <a:ext cx="36650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4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4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6" name="Shape"/>
              <p:cNvSpPr/>
              <p:nvPr/>
            </p:nvSpPr>
            <p:spPr>
              <a:xfrm>
                <a:off x="8282802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7" name="Rectangle"/>
              <p:cNvSpPr/>
              <p:nvPr/>
            </p:nvSpPr>
            <p:spPr>
              <a:xfrm>
                <a:off x="8319450" y="0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8" name="Shape"/>
              <p:cNvSpPr/>
              <p:nvPr/>
            </p:nvSpPr>
            <p:spPr>
              <a:xfrm>
                <a:off x="8582396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9" name="Shape"/>
              <p:cNvSpPr/>
              <p:nvPr/>
            </p:nvSpPr>
            <p:spPr>
              <a:xfrm>
                <a:off x="8808694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0" name="Rectangle"/>
              <p:cNvSpPr/>
              <p:nvPr/>
            </p:nvSpPr>
            <p:spPr>
              <a:xfrm>
                <a:off x="8845342" y="0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1" name="Shape"/>
              <p:cNvSpPr/>
              <p:nvPr/>
            </p:nvSpPr>
            <p:spPr>
              <a:xfrm>
                <a:off x="9108288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2" name="Shape"/>
              <p:cNvSpPr/>
              <p:nvPr/>
            </p:nvSpPr>
            <p:spPr>
              <a:xfrm>
                <a:off x="9334586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3" name="Rectangle"/>
              <p:cNvSpPr/>
              <p:nvPr/>
            </p:nvSpPr>
            <p:spPr>
              <a:xfrm>
                <a:off x="9371234" y="0"/>
                <a:ext cx="262947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4" name="Shape"/>
              <p:cNvSpPr/>
              <p:nvPr/>
            </p:nvSpPr>
            <p:spPr>
              <a:xfrm>
                <a:off x="9634180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5" name="Shape"/>
              <p:cNvSpPr/>
              <p:nvPr/>
            </p:nvSpPr>
            <p:spPr>
              <a:xfrm>
                <a:off x="10028597" y="0"/>
                <a:ext cx="126994" cy="76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0645"/>
                    </a:lnTo>
                    <a:lnTo>
                      <a:pt x="5255" y="20705"/>
                    </a:lnTo>
                    <a:lnTo>
                      <a:pt x="10492" y="20885"/>
                    </a:lnTo>
                    <a:lnTo>
                      <a:pt x="15711" y="21183"/>
                    </a:lnTo>
                    <a:lnTo>
                      <a:pt x="20912" y="21600"/>
                    </a:lnTo>
                    <a:lnTo>
                      <a:pt x="21600" y="986"/>
                    </a:lnTo>
                    <a:lnTo>
                      <a:pt x="16228" y="556"/>
                    </a:lnTo>
                    <a:lnTo>
                      <a:pt x="10837" y="248"/>
                    </a:lnTo>
                    <a:lnTo>
                      <a:pt x="5427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6" name="Shape"/>
              <p:cNvSpPr/>
              <p:nvPr/>
            </p:nvSpPr>
            <p:spPr>
              <a:xfrm>
                <a:off x="10151543" y="3502"/>
                <a:ext cx="38617" cy="73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64" y="0"/>
                    </a:moveTo>
                    <a:lnTo>
                      <a:pt x="0" y="21600"/>
                    </a:lnTo>
                    <a:lnTo>
                      <a:pt x="8056" y="20984"/>
                    </a:lnTo>
                    <a:lnTo>
                      <a:pt x="14805" y="18859"/>
                    </a:lnTo>
                    <a:lnTo>
                      <a:pt x="19551" y="15554"/>
                    </a:lnTo>
                    <a:lnTo>
                      <a:pt x="21600" y="11397"/>
                    </a:lnTo>
                    <a:lnTo>
                      <a:pt x="20432" y="7146"/>
                    </a:lnTo>
                    <a:lnTo>
                      <a:pt x="16405" y="3585"/>
                    </a:lnTo>
                    <a:lnTo>
                      <a:pt x="10142" y="1081"/>
                    </a:lnTo>
                    <a:lnTo>
                      <a:pt x="226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7" name="Shape"/>
              <p:cNvSpPr/>
              <p:nvPr/>
            </p:nvSpPr>
            <p:spPr>
              <a:xfrm>
                <a:off x="9860477" y="0"/>
                <a:ext cx="36649" cy="73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8" name="Rectangle"/>
              <p:cNvSpPr/>
              <p:nvPr/>
            </p:nvSpPr>
            <p:spPr>
              <a:xfrm>
                <a:off x="9897126" y="0"/>
                <a:ext cx="131472" cy="73297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9" name="Shape"/>
              <p:cNvSpPr/>
              <p:nvPr/>
            </p:nvSpPr>
            <p:spPr>
              <a:xfrm>
                <a:off x="10635388" y="87960"/>
                <a:ext cx="46527" cy="71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406" y="0"/>
                    </a:moveTo>
                    <a:lnTo>
                      <a:pt x="0" y="21245"/>
                    </a:lnTo>
                    <a:lnTo>
                      <a:pt x="6735" y="21600"/>
                    </a:lnTo>
                    <a:lnTo>
                      <a:pt x="12940" y="20295"/>
                    </a:lnTo>
                    <a:lnTo>
                      <a:pt x="17939" y="17573"/>
                    </a:lnTo>
                    <a:lnTo>
                      <a:pt x="21054" y="13678"/>
                    </a:lnTo>
                    <a:lnTo>
                      <a:pt x="21600" y="9303"/>
                    </a:lnTo>
                    <a:lnTo>
                      <a:pt x="19591" y="5272"/>
                    </a:lnTo>
                    <a:lnTo>
                      <a:pt x="15401" y="2024"/>
                    </a:lnTo>
                    <a:lnTo>
                      <a:pt x="940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0" name="Shape"/>
              <p:cNvSpPr/>
              <p:nvPr/>
            </p:nvSpPr>
            <p:spPr>
              <a:xfrm>
                <a:off x="10395815" y="31655"/>
                <a:ext cx="259834" cy="126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4" y="0"/>
                    </a:moveTo>
                    <a:lnTo>
                      <a:pt x="0" y="12317"/>
                    </a:lnTo>
                    <a:lnTo>
                      <a:pt x="4048" y="13814"/>
                    </a:lnTo>
                    <a:lnTo>
                      <a:pt x="8065" y="15494"/>
                    </a:lnTo>
                    <a:lnTo>
                      <a:pt x="12049" y="17352"/>
                    </a:lnTo>
                    <a:lnTo>
                      <a:pt x="16000" y="19389"/>
                    </a:lnTo>
                    <a:lnTo>
                      <a:pt x="19916" y="21600"/>
                    </a:lnTo>
                    <a:lnTo>
                      <a:pt x="21600" y="9596"/>
                    </a:lnTo>
                    <a:lnTo>
                      <a:pt x="17552" y="7310"/>
                    </a:lnTo>
                    <a:lnTo>
                      <a:pt x="13469" y="5205"/>
                    </a:lnTo>
                    <a:lnTo>
                      <a:pt x="9350" y="3283"/>
                    </a:lnTo>
                    <a:lnTo>
                      <a:pt x="5198" y="1548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1" name="Shape"/>
              <p:cNvSpPr/>
              <p:nvPr/>
            </p:nvSpPr>
            <p:spPr>
              <a:xfrm>
                <a:off x="10365775" y="31654"/>
                <a:ext cx="42236" cy="72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161" y="140"/>
                    </a:lnTo>
                    <a:lnTo>
                      <a:pt x="7618" y="1875"/>
                    </a:lnTo>
                    <a:lnTo>
                      <a:pt x="2666" y="4917"/>
                    </a:lnTo>
                    <a:lnTo>
                      <a:pt x="0" y="8978"/>
                    </a:lnTo>
                    <a:lnTo>
                      <a:pt x="238" y="13325"/>
                    </a:lnTo>
                    <a:lnTo>
                      <a:pt x="3208" y="17148"/>
                    </a:lnTo>
                    <a:lnTo>
                      <a:pt x="8414" y="20042"/>
                    </a:lnTo>
                    <a:lnTo>
                      <a:pt x="1536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2" name="Shape"/>
              <p:cNvSpPr/>
              <p:nvPr/>
            </p:nvSpPr>
            <p:spPr>
              <a:xfrm>
                <a:off x="11088539" y="282167"/>
                <a:ext cx="54209" cy="6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151" y="0"/>
                    </a:moveTo>
                    <a:lnTo>
                      <a:pt x="0" y="20215"/>
                    </a:lnTo>
                    <a:lnTo>
                      <a:pt x="5529" y="21600"/>
                    </a:lnTo>
                    <a:lnTo>
                      <a:pt x="11106" y="21213"/>
                    </a:lnTo>
                    <a:lnTo>
                      <a:pt x="16092" y="19200"/>
                    </a:lnTo>
                    <a:lnTo>
                      <a:pt x="19850" y="15706"/>
                    </a:lnTo>
                    <a:lnTo>
                      <a:pt x="21600" y="11331"/>
                    </a:lnTo>
                    <a:lnTo>
                      <a:pt x="21111" y="6919"/>
                    </a:lnTo>
                    <a:lnTo>
                      <a:pt x="18567" y="2973"/>
                    </a:lnTo>
                    <a:lnTo>
                      <a:pt x="14151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3" name="Shape"/>
              <p:cNvSpPr/>
              <p:nvPr/>
            </p:nvSpPr>
            <p:spPr>
              <a:xfrm>
                <a:off x="10867247" y="171823"/>
                <a:ext cx="256806" cy="174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62" y="0"/>
                    </a:moveTo>
                    <a:lnTo>
                      <a:pt x="0" y="8383"/>
                    </a:lnTo>
                    <a:lnTo>
                      <a:pt x="3814" y="10786"/>
                    </a:lnTo>
                    <a:lnTo>
                      <a:pt x="7584" y="13311"/>
                    </a:lnTo>
                    <a:lnTo>
                      <a:pt x="11308" y="15956"/>
                    </a:lnTo>
                    <a:lnTo>
                      <a:pt x="14984" y="18719"/>
                    </a:lnTo>
                    <a:lnTo>
                      <a:pt x="18613" y="21600"/>
                    </a:lnTo>
                    <a:lnTo>
                      <a:pt x="21600" y="13662"/>
                    </a:lnTo>
                    <a:lnTo>
                      <a:pt x="17850" y="10684"/>
                    </a:lnTo>
                    <a:lnTo>
                      <a:pt x="14049" y="7828"/>
                    </a:lnTo>
                    <a:lnTo>
                      <a:pt x="10201" y="5094"/>
                    </a:lnTo>
                    <a:lnTo>
                      <a:pt x="6304" y="24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4" name="Shape"/>
              <p:cNvSpPr/>
              <p:nvPr/>
            </p:nvSpPr>
            <p:spPr>
              <a:xfrm>
                <a:off x="10844629" y="169020"/>
                <a:ext cx="50696" cy="70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15" y="0"/>
                    </a:moveTo>
                    <a:lnTo>
                      <a:pt x="9641" y="859"/>
                    </a:lnTo>
                    <a:lnTo>
                      <a:pt x="4656" y="3230"/>
                    </a:lnTo>
                    <a:lnTo>
                      <a:pt x="1195" y="6929"/>
                    </a:lnTo>
                    <a:lnTo>
                      <a:pt x="0" y="11304"/>
                    </a:lnTo>
                    <a:lnTo>
                      <a:pt x="1190" y="15522"/>
                    </a:lnTo>
                    <a:lnTo>
                      <a:pt x="4493" y="19111"/>
                    </a:lnTo>
                    <a:lnTo>
                      <a:pt x="9637" y="21600"/>
                    </a:lnTo>
                    <a:lnTo>
                      <a:pt x="21600" y="859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5" name="Shape"/>
              <p:cNvSpPr/>
              <p:nvPr/>
            </p:nvSpPr>
            <p:spPr>
              <a:xfrm>
                <a:off x="11488508" y="575906"/>
                <a:ext cx="61022" cy="63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95" y="0"/>
                    </a:moveTo>
                    <a:lnTo>
                      <a:pt x="0" y="18466"/>
                    </a:lnTo>
                    <a:lnTo>
                      <a:pt x="4443" y="20954"/>
                    </a:lnTo>
                    <a:lnTo>
                      <a:pt x="9370" y="21600"/>
                    </a:lnTo>
                    <a:lnTo>
                      <a:pt x="14192" y="20435"/>
                    </a:lnTo>
                    <a:lnTo>
                      <a:pt x="18318" y="17489"/>
                    </a:lnTo>
                    <a:lnTo>
                      <a:pt x="20924" y="13247"/>
                    </a:lnTo>
                    <a:lnTo>
                      <a:pt x="21600" y="8542"/>
                    </a:lnTo>
                    <a:lnTo>
                      <a:pt x="20379" y="3939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6" name="Shape"/>
              <p:cNvSpPr/>
              <p:nvPr/>
            </p:nvSpPr>
            <p:spPr>
              <a:xfrm>
                <a:off x="11296484" y="417471"/>
                <a:ext cx="240885" cy="213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08" y="0"/>
                    </a:moveTo>
                    <a:lnTo>
                      <a:pt x="0" y="6056"/>
                    </a:lnTo>
                    <a:lnTo>
                      <a:pt x="3568" y="8993"/>
                    </a:lnTo>
                    <a:lnTo>
                      <a:pt x="7076" y="12016"/>
                    </a:lnTo>
                    <a:lnTo>
                      <a:pt x="10521" y="15127"/>
                    </a:lnTo>
                    <a:lnTo>
                      <a:pt x="13902" y="18322"/>
                    </a:lnTo>
                    <a:lnTo>
                      <a:pt x="17219" y="21600"/>
                    </a:lnTo>
                    <a:lnTo>
                      <a:pt x="21600" y="16061"/>
                    </a:lnTo>
                    <a:lnTo>
                      <a:pt x="18173" y="12674"/>
                    </a:lnTo>
                    <a:lnTo>
                      <a:pt x="14679" y="9372"/>
                    </a:lnTo>
                    <a:lnTo>
                      <a:pt x="11120" y="6159"/>
                    </a:lnTo>
                    <a:lnTo>
                      <a:pt x="7495" y="3034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7" name="Shape"/>
              <p:cNvSpPr/>
              <p:nvPr/>
            </p:nvSpPr>
            <p:spPr>
              <a:xfrm>
                <a:off x="11281581" y="411207"/>
                <a:ext cx="57369" cy="660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306" y="0"/>
                    </a:moveTo>
                    <a:lnTo>
                      <a:pt x="6354" y="1618"/>
                    </a:lnTo>
                    <a:lnTo>
                      <a:pt x="2359" y="4877"/>
                    </a:lnTo>
                    <a:lnTo>
                      <a:pt x="131" y="9228"/>
                    </a:lnTo>
                    <a:lnTo>
                      <a:pt x="0" y="13824"/>
                    </a:lnTo>
                    <a:lnTo>
                      <a:pt x="1861" y="18127"/>
                    </a:lnTo>
                    <a:lnTo>
                      <a:pt x="5611" y="21600"/>
                    </a:lnTo>
                    <a:lnTo>
                      <a:pt x="21600" y="2050"/>
                    </a:lnTo>
                    <a:lnTo>
                      <a:pt x="16594" y="114"/>
                    </a:lnTo>
                    <a:lnTo>
                      <a:pt x="1130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8" name="Shape"/>
              <p:cNvSpPr/>
              <p:nvPr/>
            </p:nvSpPr>
            <p:spPr>
              <a:xfrm>
                <a:off x="11815605" y="953868"/>
                <a:ext cx="66007" cy="5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550" y="0"/>
                    </a:moveTo>
                    <a:lnTo>
                      <a:pt x="0" y="15989"/>
                    </a:lnTo>
                    <a:lnTo>
                      <a:pt x="3473" y="19738"/>
                    </a:lnTo>
                    <a:lnTo>
                      <a:pt x="7776" y="21600"/>
                    </a:lnTo>
                    <a:lnTo>
                      <a:pt x="12372" y="21469"/>
                    </a:lnTo>
                    <a:lnTo>
                      <a:pt x="16723" y="19241"/>
                    </a:lnTo>
                    <a:lnTo>
                      <a:pt x="19982" y="15246"/>
                    </a:lnTo>
                    <a:lnTo>
                      <a:pt x="21600" y="10294"/>
                    </a:lnTo>
                    <a:lnTo>
                      <a:pt x="21486" y="5006"/>
                    </a:lnTo>
                    <a:lnTo>
                      <a:pt x="1955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9" name="Shape"/>
              <p:cNvSpPr/>
              <p:nvPr/>
            </p:nvSpPr>
            <p:spPr>
              <a:xfrm>
                <a:off x="11662274" y="755448"/>
                <a:ext cx="213072" cy="240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539" y="0"/>
                    </a:moveTo>
                    <a:lnTo>
                      <a:pt x="0" y="4381"/>
                    </a:lnTo>
                    <a:lnTo>
                      <a:pt x="3278" y="7698"/>
                    </a:lnTo>
                    <a:lnTo>
                      <a:pt x="6473" y="11079"/>
                    </a:lnTo>
                    <a:lnTo>
                      <a:pt x="9584" y="14524"/>
                    </a:lnTo>
                    <a:lnTo>
                      <a:pt x="12608" y="18031"/>
                    </a:lnTo>
                    <a:lnTo>
                      <a:pt x="15544" y="21600"/>
                    </a:lnTo>
                    <a:lnTo>
                      <a:pt x="21600" y="17792"/>
                    </a:lnTo>
                    <a:lnTo>
                      <a:pt x="18566" y="14105"/>
                    </a:lnTo>
                    <a:lnTo>
                      <a:pt x="15441" y="10480"/>
                    </a:lnTo>
                    <a:lnTo>
                      <a:pt x="12228" y="6921"/>
                    </a:lnTo>
                    <a:lnTo>
                      <a:pt x="8926" y="3427"/>
                    </a:lnTo>
                    <a:lnTo>
                      <a:pt x="5539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0" name="Shape"/>
              <p:cNvSpPr/>
              <p:nvPr/>
            </p:nvSpPr>
            <p:spPr>
              <a:xfrm>
                <a:off x="11653003" y="743288"/>
                <a:ext cx="63911" cy="610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057" y="0"/>
                    </a:moveTo>
                    <a:lnTo>
                      <a:pt x="8353" y="676"/>
                    </a:lnTo>
                    <a:lnTo>
                      <a:pt x="4110" y="3282"/>
                    </a:lnTo>
                    <a:lnTo>
                      <a:pt x="1165" y="7408"/>
                    </a:lnTo>
                    <a:lnTo>
                      <a:pt x="0" y="12229"/>
                    </a:lnTo>
                    <a:lnTo>
                      <a:pt x="646" y="17156"/>
                    </a:lnTo>
                    <a:lnTo>
                      <a:pt x="3134" y="21600"/>
                    </a:lnTo>
                    <a:lnTo>
                      <a:pt x="21600" y="4305"/>
                    </a:lnTo>
                    <a:lnTo>
                      <a:pt x="17660" y="1221"/>
                    </a:lnTo>
                    <a:lnTo>
                      <a:pt x="1305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1" name="Shape"/>
              <p:cNvSpPr/>
              <p:nvPr/>
            </p:nvSpPr>
            <p:spPr>
              <a:xfrm>
                <a:off x="12053288" y="1397494"/>
                <a:ext cx="70511" cy="50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41" y="0"/>
                    </a:moveTo>
                    <a:lnTo>
                      <a:pt x="0" y="11963"/>
                    </a:lnTo>
                    <a:lnTo>
                      <a:pt x="2489" y="17107"/>
                    </a:lnTo>
                    <a:lnTo>
                      <a:pt x="6079" y="20410"/>
                    </a:lnTo>
                    <a:lnTo>
                      <a:pt x="10296" y="21600"/>
                    </a:lnTo>
                    <a:lnTo>
                      <a:pt x="14671" y="20405"/>
                    </a:lnTo>
                    <a:lnTo>
                      <a:pt x="18370" y="16943"/>
                    </a:lnTo>
                    <a:lnTo>
                      <a:pt x="20744" y="11951"/>
                    </a:lnTo>
                    <a:lnTo>
                      <a:pt x="21600" y="6084"/>
                    </a:lnTo>
                    <a:lnTo>
                      <a:pt x="20741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2" name="Shape"/>
              <p:cNvSpPr/>
              <p:nvPr/>
            </p:nvSpPr>
            <p:spPr>
              <a:xfrm>
                <a:off x="11946531" y="1168764"/>
                <a:ext cx="174464" cy="256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938" y="0"/>
                    </a:moveTo>
                    <a:lnTo>
                      <a:pt x="0" y="2987"/>
                    </a:lnTo>
                    <a:lnTo>
                      <a:pt x="2880" y="6616"/>
                    </a:lnTo>
                    <a:lnTo>
                      <a:pt x="5644" y="10292"/>
                    </a:lnTo>
                    <a:lnTo>
                      <a:pt x="8289" y="14016"/>
                    </a:lnTo>
                    <a:lnTo>
                      <a:pt x="10814" y="17786"/>
                    </a:lnTo>
                    <a:lnTo>
                      <a:pt x="13217" y="21600"/>
                    </a:lnTo>
                    <a:lnTo>
                      <a:pt x="21600" y="19239"/>
                    </a:lnTo>
                    <a:lnTo>
                      <a:pt x="19116" y="15296"/>
                    </a:lnTo>
                    <a:lnTo>
                      <a:pt x="16506" y="11399"/>
                    </a:lnTo>
                    <a:lnTo>
                      <a:pt x="13772" y="7551"/>
                    </a:lnTo>
                    <a:lnTo>
                      <a:pt x="10916" y="375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3" name="Shape"/>
              <p:cNvSpPr/>
              <p:nvPr/>
            </p:nvSpPr>
            <p:spPr>
              <a:xfrm>
                <a:off x="11942139" y="1150070"/>
                <a:ext cx="68512" cy="54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68" y="0"/>
                    </a:moveTo>
                    <a:lnTo>
                      <a:pt x="5894" y="1750"/>
                    </a:lnTo>
                    <a:lnTo>
                      <a:pt x="2400" y="5508"/>
                    </a:lnTo>
                    <a:lnTo>
                      <a:pt x="387" y="10494"/>
                    </a:lnTo>
                    <a:lnTo>
                      <a:pt x="0" y="16071"/>
                    </a:lnTo>
                    <a:lnTo>
                      <a:pt x="1385" y="21600"/>
                    </a:lnTo>
                    <a:lnTo>
                      <a:pt x="21600" y="7449"/>
                    </a:lnTo>
                    <a:lnTo>
                      <a:pt x="18627" y="3033"/>
                    </a:lnTo>
                    <a:lnTo>
                      <a:pt x="14681" y="489"/>
                    </a:lnTo>
                    <a:lnTo>
                      <a:pt x="1026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4" name="Shape"/>
              <p:cNvSpPr/>
              <p:nvPr/>
            </p:nvSpPr>
            <p:spPr>
              <a:xfrm>
                <a:off x="12188888" y="1884807"/>
                <a:ext cx="72276" cy="42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6237"/>
                    </a:lnTo>
                    <a:lnTo>
                      <a:pt x="1558" y="13186"/>
                    </a:lnTo>
                    <a:lnTo>
                      <a:pt x="4452" y="18392"/>
                    </a:lnTo>
                    <a:lnTo>
                      <a:pt x="8275" y="21361"/>
                    </a:lnTo>
                    <a:lnTo>
                      <a:pt x="12623" y="21600"/>
                    </a:lnTo>
                    <a:lnTo>
                      <a:pt x="16683" y="18933"/>
                    </a:lnTo>
                    <a:lnTo>
                      <a:pt x="19726" y="13981"/>
                    </a:lnTo>
                    <a:lnTo>
                      <a:pt x="21461" y="743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5" name="Shape"/>
              <p:cNvSpPr/>
              <p:nvPr/>
            </p:nvSpPr>
            <p:spPr>
              <a:xfrm>
                <a:off x="12134419" y="1637169"/>
                <a:ext cx="126745" cy="259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004" y="0"/>
                    </a:moveTo>
                    <a:lnTo>
                      <a:pt x="0" y="1684"/>
                    </a:lnTo>
                    <a:lnTo>
                      <a:pt x="2211" y="5600"/>
                    </a:lnTo>
                    <a:lnTo>
                      <a:pt x="4248" y="9550"/>
                    </a:lnTo>
                    <a:lnTo>
                      <a:pt x="6106" y="13535"/>
                    </a:lnTo>
                    <a:lnTo>
                      <a:pt x="7785" y="17552"/>
                    </a:lnTo>
                    <a:lnTo>
                      <a:pt x="9283" y="21600"/>
                    </a:lnTo>
                    <a:lnTo>
                      <a:pt x="21600" y="20586"/>
                    </a:lnTo>
                    <a:lnTo>
                      <a:pt x="20052" y="16402"/>
                    </a:lnTo>
                    <a:lnTo>
                      <a:pt x="18317" y="12250"/>
                    </a:lnTo>
                    <a:lnTo>
                      <a:pt x="16395" y="8131"/>
                    </a:lnTo>
                    <a:lnTo>
                      <a:pt x="14290" y="4048"/>
                    </a:lnTo>
                    <a:lnTo>
                      <a:pt x="1200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6" name="Shape"/>
              <p:cNvSpPr/>
              <p:nvPr/>
            </p:nvSpPr>
            <p:spPr>
              <a:xfrm>
                <a:off x="12133243" y="1610903"/>
                <a:ext cx="71616" cy="46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297" y="0"/>
                    </a:moveTo>
                    <a:lnTo>
                      <a:pt x="7922" y="546"/>
                    </a:lnTo>
                    <a:lnTo>
                      <a:pt x="4027" y="3662"/>
                    </a:lnTo>
                    <a:lnTo>
                      <a:pt x="1305" y="8660"/>
                    </a:lnTo>
                    <a:lnTo>
                      <a:pt x="0" y="14865"/>
                    </a:lnTo>
                    <a:lnTo>
                      <a:pt x="355" y="21600"/>
                    </a:lnTo>
                    <a:lnTo>
                      <a:pt x="21600" y="12194"/>
                    </a:lnTo>
                    <a:lnTo>
                      <a:pt x="19576" y="6199"/>
                    </a:lnTo>
                    <a:lnTo>
                      <a:pt x="16328" y="2010"/>
                    </a:lnTo>
                    <a:lnTo>
                      <a:pt x="1229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7" name="Shape"/>
              <p:cNvSpPr/>
              <p:nvPr/>
            </p:nvSpPr>
            <p:spPr>
              <a:xfrm>
                <a:off x="12216131" y="2137228"/>
                <a:ext cx="76688" cy="269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14" y="0"/>
                    </a:moveTo>
                    <a:lnTo>
                      <a:pt x="0" y="324"/>
                    </a:lnTo>
                    <a:lnTo>
                      <a:pt x="417" y="2773"/>
                    </a:lnTo>
                    <a:lnTo>
                      <a:pt x="715" y="5230"/>
                    </a:lnTo>
                    <a:lnTo>
                      <a:pt x="895" y="7696"/>
                    </a:lnTo>
                    <a:lnTo>
                      <a:pt x="955" y="10170"/>
                    </a:lnTo>
                    <a:lnTo>
                      <a:pt x="955" y="18665"/>
                    </a:lnTo>
                    <a:lnTo>
                      <a:pt x="1766" y="19807"/>
                    </a:lnTo>
                    <a:lnTo>
                      <a:pt x="3979" y="20740"/>
                    </a:lnTo>
                    <a:lnTo>
                      <a:pt x="7260" y="21369"/>
                    </a:lnTo>
                    <a:lnTo>
                      <a:pt x="11278" y="21600"/>
                    </a:lnTo>
                    <a:lnTo>
                      <a:pt x="15296" y="21369"/>
                    </a:lnTo>
                    <a:lnTo>
                      <a:pt x="18577" y="20740"/>
                    </a:lnTo>
                    <a:lnTo>
                      <a:pt x="20789" y="19807"/>
                    </a:lnTo>
                    <a:lnTo>
                      <a:pt x="21600" y="18665"/>
                    </a:lnTo>
                    <a:lnTo>
                      <a:pt x="21600" y="10170"/>
                    </a:lnTo>
                    <a:lnTo>
                      <a:pt x="21538" y="7615"/>
                    </a:lnTo>
                    <a:lnTo>
                      <a:pt x="21352" y="5068"/>
                    </a:lnTo>
                    <a:lnTo>
                      <a:pt x="21044" y="2529"/>
                    </a:lnTo>
                    <a:lnTo>
                      <a:pt x="2061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8" name="Shape"/>
              <p:cNvSpPr/>
              <p:nvPr/>
            </p:nvSpPr>
            <p:spPr>
              <a:xfrm>
                <a:off x="12216131" y="2102659"/>
                <a:ext cx="73186" cy="38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03" y="0"/>
                    </a:moveTo>
                    <a:lnTo>
                      <a:pt x="6046" y="2049"/>
                    </a:lnTo>
                    <a:lnTo>
                      <a:pt x="2741" y="6795"/>
                    </a:lnTo>
                    <a:lnTo>
                      <a:pt x="616" y="13544"/>
                    </a:lnTo>
                    <a:lnTo>
                      <a:pt x="0" y="21600"/>
                    </a:lnTo>
                    <a:lnTo>
                      <a:pt x="21600" y="19336"/>
                    </a:lnTo>
                    <a:lnTo>
                      <a:pt x="20519" y="11458"/>
                    </a:lnTo>
                    <a:lnTo>
                      <a:pt x="18015" y="5195"/>
                    </a:lnTo>
                    <a:lnTo>
                      <a:pt x="14454" y="1168"/>
                    </a:lnTo>
                    <a:lnTo>
                      <a:pt x="1020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9" name="Shape"/>
              <p:cNvSpPr/>
              <p:nvPr/>
            </p:nvSpPr>
            <p:spPr>
              <a:xfrm>
                <a:off x="12216131" y="2811453"/>
                <a:ext cx="73186" cy="38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616" y="8056"/>
                    </a:lnTo>
                    <a:lnTo>
                      <a:pt x="2741" y="14804"/>
                    </a:lnTo>
                    <a:lnTo>
                      <a:pt x="6046" y="19551"/>
                    </a:lnTo>
                    <a:lnTo>
                      <a:pt x="10203" y="21600"/>
                    </a:lnTo>
                    <a:lnTo>
                      <a:pt x="14454" y="20432"/>
                    </a:lnTo>
                    <a:lnTo>
                      <a:pt x="18015" y="16405"/>
                    </a:lnTo>
                    <a:lnTo>
                      <a:pt x="20519" y="10142"/>
                    </a:lnTo>
                    <a:lnTo>
                      <a:pt x="21600" y="2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0" name="Shape"/>
              <p:cNvSpPr/>
              <p:nvPr/>
            </p:nvSpPr>
            <p:spPr>
              <a:xfrm>
                <a:off x="12216131" y="2545787"/>
                <a:ext cx="76688" cy="269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78" y="0"/>
                    </a:moveTo>
                    <a:lnTo>
                      <a:pt x="7260" y="231"/>
                    </a:lnTo>
                    <a:lnTo>
                      <a:pt x="3979" y="860"/>
                    </a:lnTo>
                    <a:lnTo>
                      <a:pt x="1766" y="1793"/>
                    </a:lnTo>
                    <a:lnTo>
                      <a:pt x="955" y="2935"/>
                    </a:lnTo>
                    <a:lnTo>
                      <a:pt x="955" y="11430"/>
                    </a:lnTo>
                    <a:lnTo>
                      <a:pt x="895" y="13904"/>
                    </a:lnTo>
                    <a:lnTo>
                      <a:pt x="715" y="16370"/>
                    </a:lnTo>
                    <a:lnTo>
                      <a:pt x="417" y="18827"/>
                    </a:lnTo>
                    <a:lnTo>
                      <a:pt x="0" y="21276"/>
                    </a:lnTo>
                    <a:lnTo>
                      <a:pt x="20614" y="21600"/>
                    </a:lnTo>
                    <a:lnTo>
                      <a:pt x="21044" y="19070"/>
                    </a:lnTo>
                    <a:lnTo>
                      <a:pt x="21352" y="16532"/>
                    </a:lnTo>
                    <a:lnTo>
                      <a:pt x="21538" y="13985"/>
                    </a:lnTo>
                    <a:lnTo>
                      <a:pt x="21600" y="11430"/>
                    </a:lnTo>
                    <a:lnTo>
                      <a:pt x="21600" y="2935"/>
                    </a:lnTo>
                    <a:lnTo>
                      <a:pt x="20789" y="1793"/>
                    </a:lnTo>
                    <a:lnTo>
                      <a:pt x="18577" y="860"/>
                    </a:lnTo>
                    <a:lnTo>
                      <a:pt x="15296" y="231"/>
                    </a:lnTo>
                    <a:lnTo>
                      <a:pt x="1127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1" name="Shape"/>
              <p:cNvSpPr/>
              <p:nvPr/>
            </p:nvSpPr>
            <p:spPr>
              <a:xfrm>
                <a:off x="12134419" y="3295298"/>
                <a:ext cx="70440" cy="46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3734" y="17939"/>
                    </a:lnTo>
                    <a:lnTo>
                      <a:pt x="12141" y="21600"/>
                    </a:lnTo>
                    <a:lnTo>
                      <a:pt x="16240" y="19591"/>
                    </a:lnTo>
                    <a:lnTo>
                      <a:pt x="19542" y="15401"/>
                    </a:lnTo>
                    <a:lnTo>
                      <a:pt x="21600" y="9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2" name="Shape"/>
              <p:cNvSpPr/>
              <p:nvPr/>
            </p:nvSpPr>
            <p:spPr>
              <a:xfrm>
                <a:off x="12134419" y="3055725"/>
                <a:ext cx="126745" cy="259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83" y="0"/>
                    </a:moveTo>
                    <a:lnTo>
                      <a:pt x="7785" y="4049"/>
                    </a:lnTo>
                    <a:lnTo>
                      <a:pt x="6106" y="8065"/>
                    </a:lnTo>
                    <a:lnTo>
                      <a:pt x="4248" y="12050"/>
                    </a:lnTo>
                    <a:lnTo>
                      <a:pt x="2211" y="16000"/>
                    </a:lnTo>
                    <a:lnTo>
                      <a:pt x="0" y="19916"/>
                    </a:lnTo>
                    <a:lnTo>
                      <a:pt x="12004" y="21600"/>
                    </a:lnTo>
                    <a:lnTo>
                      <a:pt x="14290" y="17552"/>
                    </a:lnTo>
                    <a:lnTo>
                      <a:pt x="16395" y="13469"/>
                    </a:lnTo>
                    <a:lnTo>
                      <a:pt x="18317" y="9350"/>
                    </a:lnTo>
                    <a:lnTo>
                      <a:pt x="20052" y="5198"/>
                    </a:lnTo>
                    <a:lnTo>
                      <a:pt x="21600" y="1014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3" name="Shape"/>
              <p:cNvSpPr/>
              <p:nvPr/>
            </p:nvSpPr>
            <p:spPr>
              <a:xfrm>
                <a:off x="12188888" y="3025686"/>
                <a:ext cx="72276" cy="42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623" y="0"/>
                    </a:moveTo>
                    <a:lnTo>
                      <a:pt x="8275" y="238"/>
                    </a:lnTo>
                    <a:lnTo>
                      <a:pt x="4452" y="3208"/>
                    </a:lnTo>
                    <a:lnTo>
                      <a:pt x="1558" y="8414"/>
                    </a:lnTo>
                    <a:lnTo>
                      <a:pt x="0" y="15363"/>
                    </a:lnTo>
                    <a:lnTo>
                      <a:pt x="21600" y="21600"/>
                    </a:lnTo>
                    <a:lnTo>
                      <a:pt x="21461" y="14161"/>
                    </a:lnTo>
                    <a:lnTo>
                      <a:pt x="19726" y="7618"/>
                    </a:lnTo>
                    <a:lnTo>
                      <a:pt x="16683" y="2666"/>
                    </a:lnTo>
                    <a:lnTo>
                      <a:pt x="1262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4" name="Shape"/>
              <p:cNvSpPr/>
              <p:nvPr/>
            </p:nvSpPr>
            <p:spPr>
              <a:xfrm>
                <a:off x="11942139" y="3748449"/>
                <a:ext cx="68512" cy="54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5" y="0"/>
                    </a:moveTo>
                    <a:lnTo>
                      <a:pt x="0" y="5528"/>
                    </a:lnTo>
                    <a:lnTo>
                      <a:pt x="387" y="11105"/>
                    </a:lnTo>
                    <a:lnTo>
                      <a:pt x="2400" y="16092"/>
                    </a:lnTo>
                    <a:lnTo>
                      <a:pt x="5894" y="19850"/>
                    </a:lnTo>
                    <a:lnTo>
                      <a:pt x="10269" y="21600"/>
                    </a:lnTo>
                    <a:lnTo>
                      <a:pt x="14681" y="21111"/>
                    </a:lnTo>
                    <a:lnTo>
                      <a:pt x="18627" y="18567"/>
                    </a:lnTo>
                    <a:lnTo>
                      <a:pt x="21600" y="14150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5" name="Shape"/>
              <p:cNvSpPr/>
              <p:nvPr/>
            </p:nvSpPr>
            <p:spPr>
              <a:xfrm>
                <a:off x="11946532" y="3527157"/>
                <a:ext cx="174463" cy="256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7" y="0"/>
                    </a:moveTo>
                    <a:lnTo>
                      <a:pt x="10814" y="3814"/>
                    </a:lnTo>
                    <a:lnTo>
                      <a:pt x="8289" y="7584"/>
                    </a:lnTo>
                    <a:lnTo>
                      <a:pt x="5644" y="11308"/>
                    </a:lnTo>
                    <a:lnTo>
                      <a:pt x="2880" y="14984"/>
                    </a:lnTo>
                    <a:lnTo>
                      <a:pt x="0" y="18613"/>
                    </a:lnTo>
                    <a:lnTo>
                      <a:pt x="7938" y="21600"/>
                    </a:lnTo>
                    <a:lnTo>
                      <a:pt x="10916" y="17850"/>
                    </a:lnTo>
                    <a:lnTo>
                      <a:pt x="13772" y="14049"/>
                    </a:lnTo>
                    <a:lnTo>
                      <a:pt x="16506" y="10201"/>
                    </a:lnTo>
                    <a:lnTo>
                      <a:pt x="19116" y="6304"/>
                    </a:lnTo>
                    <a:lnTo>
                      <a:pt x="21600" y="2361"/>
                    </a:lnTo>
                    <a:lnTo>
                      <a:pt x="1321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6" name="Shape"/>
              <p:cNvSpPr/>
              <p:nvPr/>
            </p:nvSpPr>
            <p:spPr>
              <a:xfrm>
                <a:off x="12053288" y="3504538"/>
                <a:ext cx="70511" cy="50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6" y="0"/>
                    </a:moveTo>
                    <a:lnTo>
                      <a:pt x="6073" y="1195"/>
                    </a:lnTo>
                    <a:lnTo>
                      <a:pt x="2489" y="4493"/>
                    </a:lnTo>
                    <a:lnTo>
                      <a:pt x="0" y="9637"/>
                    </a:lnTo>
                    <a:lnTo>
                      <a:pt x="20741" y="21600"/>
                    </a:lnTo>
                    <a:lnTo>
                      <a:pt x="21600" y="15516"/>
                    </a:lnTo>
                    <a:lnTo>
                      <a:pt x="20739" y="9637"/>
                    </a:lnTo>
                    <a:lnTo>
                      <a:pt x="18370" y="4657"/>
                    </a:lnTo>
                    <a:lnTo>
                      <a:pt x="14671" y="1195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7" name="Shape"/>
              <p:cNvSpPr/>
              <p:nvPr/>
            </p:nvSpPr>
            <p:spPr>
              <a:xfrm>
                <a:off x="11653003" y="4148418"/>
                <a:ext cx="63911" cy="610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134" y="0"/>
                    </a:moveTo>
                    <a:lnTo>
                      <a:pt x="646" y="4444"/>
                    </a:lnTo>
                    <a:lnTo>
                      <a:pt x="0" y="9370"/>
                    </a:lnTo>
                    <a:lnTo>
                      <a:pt x="1165" y="14192"/>
                    </a:lnTo>
                    <a:lnTo>
                      <a:pt x="4110" y="18318"/>
                    </a:lnTo>
                    <a:lnTo>
                      <a:pt x="8353" y="20924"/>
                    </a:lnTo>
                    <a:lnTo>
                      <a:pt x="13058" y="21600"/>
                    </a:lnTo>
                    <a:lnTo>
                      <a:pt x="17661" y="20379"/>
                    </a:lnTo>
                    <a:lnTo>
                      <a:pt x="21600" y="17295"/>
                    </a:lnTo>
                    <a:lnTo>
                      <a:pt x="313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8" name="Shape"/>
              <p:cNvSpPr/>
              <p:nvPr/>
            </p:nvSpPr>
            <p:spPr>
              <a:xfrm>
                <a:off x="11662277" y="3956394"/>
                <a:ext cx="213071" cy="240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44" y="0"/>
                    </a:moveTo>
                    <a:lnTo>
                      <a:pt x="12607" y="3569"/>
                    </a:lnTo>
                    <a:lnTo>
                      <a:pt x="9583" y="7076"/>
                    </a:lnTo>
                    <a:lnTo>
                      <a:pt x="6473" y="10521"/>
                    </a:lnTo>
                    <a:lnTo>
                      <a:pt x="3278" y="13902"/>
                    </a:lnTo>
                    <a:lnTo>
                      <a:pt x="0" y="17219"/>
                    </a:lnTo>
                    <a:lnTo>
                      <a:pt x="5539" y="21600"/>
                    </a:lnTo>
                    <a:lnTo>
                      <a:pt x="8926" y="18173"/>
                    </a:lnTo>
                    <a:lnTo>
                      <a:pt x="12227" y="14679"/>
                    </a:lnTo>
                    <a:lnTo>
                      <a:pt x="15441" y="11120"/>
                    </a:lnTo>
                    <a:lnTo>
                      <a:pt x="18566" y="7495"/>
                    </a:lnTo>
                    <a:lnTo>
                      <a:pt x="21600" y="3808"/>
                    </a:lnTo>
                    <a:lnTo>
                      <a:pt x="1554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9" name="Shape"/>
              <p:cNvSpPr/>
              <p:nvPr/>
            </p:nvSpPr>
            <p:spPr>
              <a:xfrm>
                <a:off x="11815605" y="3941491"/>
                <a:ext cx="66008" cy="5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776" y="0"/>
                    </a:moveTo>
                    <a:lnTo>
                      <a:pt x="3473" y="1862"/>
                    </a:lnTo>
                    <a:lnTo>
                      <a:pt x="0" y="5611"/>
                    </a:lnTo>
                    <a:lnTo>
                      <a:pt x="19550" y="21600"/>
                    </a:lnTo>
                    <a:lnTo>
                      <a:pt x="21486" y="16594"/>
                    </a:lnTo>
                    <a:lnTo>
                      <a:pt x="21600" y="11306"/>
                    </a:lnTo>
                    <a:lnTo>
                      <a:pt x="19982" y="6354"/>
                    </a:lnTo>
                    <a:lnTo>
                      <a:pt x="16723" y="2359"/>
                    </a:lnTo>
                    <a:lnTo>
                      <a:pt x="12372" y="131"/>
                    </a:lnTo>
                    <a:lnTo>
                      <a:pt x="777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0" name="Shape"/>
              <p:cNvSpPr/>
              <p:nvPr/>
            </p:nvSpPr>
            <p:spPr>
              <a:xfrm>
                <a:off x="11281581" y="4475514"/>
                <a:ext cx="57370" cy="660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612" y="0"/>
                    </a:moveTo>
                    <a:lnTo>
                      <a:pt x="1862" y="3473"/>
                    </a:lnTo>
                    <a:lnTo>
                      <a:pt x="0" y="7776"/>
                    </a:lnTo>
                    <a:lnTo>
                      <a:pt x="131" y="12372"/>
                    </a:lnTo>
                    <a:lnTo>
                      <a:pt x="2359" y="16723"/>
                    </a:lnTo>
                    <a:lnTo>
                      <a:pt x="6355" y="19982"/>
                    </a:lnTo>
                    <a:lnTo>
                      <a:pt x="11306" y="21600"/>
                    </a:lnTo>
                    <a:lnTo>
                      <a:pt x="16594" y="21486"/>
                    </a:lnTo>
                    <a:lnTo>
                      <a:pt x="21600" y="19550"/>
                    </a:lnTo>
                    <a:lnTo>
                      <a:pt x="561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1" name="Shape"/>
              <p:cNvSpPr/>
              <p:nvPr/>
            </p:nvSpPr>
            <p:spPr>
              <a:xfrm>
                <a:off x="11296486" y="4322185"/>
                <a:ext cx="240884" cy="213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19" y="0"/>
                    </a:moveTo>
                    <a:lnTo>
                      <a:pt x="13902" y="3278"/>
                    </a:lnTo>
                    <a:lnTo>
                      <a:pt x="10521" y="6473"/>
                    </a:lnTo>
                    <a:lnTo>
                      <a:pt x="7076" y="9584"/>
                    </a:lnTo>
                    <a:lnTo>
                      <a:pt x="3569" y="12608"/>
                    </a:lnTo>
                    <a:lnTo>
                      <a:pt x="0" y="15544"/>
                    </a:lnTo>
                    <a:lnTo>
                      <a:pt x="3808" y="21600"/>
                    </a:lnTo>
                    <a:lnTo>
                      <a:pt x="7495" y="18566"/>
                    </a:lnTo>
                    <a:lnTo>
                      <a:pt x="11120" y="15441"/>
                    </a:lnTo>
                    <a:lnTo>
                      <a:pt x="14679" y="12228"/>
                    </a:lnTo>
                    <a:lnTo>
                      <a:pt x="18173" y="8926"/>
                    </a:lnTo>
                    <a:lnTo>
                      <a:pt x="21600" y="5539"/>
                    </a:lnTo>
                    <a:lnTo>
                      <a:pt x="17219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2" name="Shape"/>
              <p:cNvSpPr/>
              <p:nvPr/>
            </p:nvSpPr>
            <p:spPr>
              <a:xfrm>
                <a:off x="11488510" y="4312911"/>
                <a:ext cx="61021" cy="63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71" y="0"/>
                    </a:moveTo>
                    <a:lnTo>
                      <a:pt x="4444" y="646"/>
                    </a:lnTo>
                    <a:lnTo>
                      <a:pt x="0" y="3134"/>
                    </a:lnTo>
                    <a:lnTo>
                      <a:pt x="17295" y="21600"/>
                    </a:lnTo>
                    <a:lnTo>
                      <a:pt x="20379" y="17660"/>
                    </a:lnTo>
                    <a:lnTo>
                      <a:pt x="21600" y="13058"/>
                    </a:lnTo>
                    <a:lnTo>
                      <a:pt x="20924" y="8353"/>
                    </a:lnTo>
                    <a:lnTo>
                      <a:pt x="18318" y="4110"/>
                    </a:lnTo>
                    <a:lnTo>
                      <a:pt x="14192" y="1165"/>
                    </a:lnTo>
                    <a:lnTo>
                      <a:pt x="9371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3" name="Shape"/>
              <p:cNvSpPr/>
              <p:nvPr/>
            </p:nvSpPr>
            <p:spPr>
              <a:xfrm>
                <a:off x="10844630" y="4713197"/>
                <a:ext cx="50696" cy="70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637" y="0"/>
                    </a:moveTo>
                    <a:lnTo>
                      <a:pt x="4493" y="2489"/>
                    </a:lnTo>
                    <a:lnTo>
                      <a:pt x="1190" y="6078"/>
                    </a:lnTo>
                    <a:lnTo>
                      <a:pt x="0" y="10296"/>
                    </a:lnTo>
                    <a:lnTo>
                      <a:pt x="1195" y="14671"/>
                    </a:lnTo>
                    <a:lnTo>
                      <a:pt x="4656" y="18370"/>
                    </a:lnTo>
                    <a:lnTo>
                      <a:pt x="9649" y="20744"/>
                    </a:lnTo>
                    <a:lnTo>
                      <a:pt x="15515" y="21600"/>
                    </a:lnTo>
                    <a:lnTo>
                      <a:pt x="21600" y="20741"/>
                    </a:lnTo>
                    <a:lnTo>
                      <a:pt x="9637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4" name="Shape"/>
              <p:cNvSpPr/>
              <p:nvPr/>
            </p:nvSpPr>
            <p:spPr>
              <a:xfrm>
                <a:off x="10867249" y="4606440"/>
                <a:ext cx="256804" cy="174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613" y="0"/>
                    </a:moveTo>
                    <a:lnTo>
                      <a:pt x="14984" y="2881"/>
                    </a:lnTo>
                    <a:lnTo>
                      <a:pt x="11308" y="5644"/>
                    </a:lnTo>
                    <a:lnTo>
                      <a:pt x="7584" y="8289"/>
                    </a:lnTo>
                    <a:lnTo>
                      <a:pt x="3814" y="10814"/>
                    </a:lnTo>
                    <a:lnTo>
                      <a:pt x="0" y="13218"/>
                    </a:lnTo>
                    <a:lnTo>
                      <a:pt x="2362" y="21600"/>
                    </a:lnTo>
                    <a:lnTo>
                      <a:pt x="6304" y="19116"/>
                    </a:lnTo>
                    <a:lnTo>
                      <a:pt x="10201" y="16506"/>
                    </a:lnTo>
                    <a:lnTo>
                      <a:pt x="14049" y="13772"/>
                    </a:lnTo>
                    <a:lnTo>
                      <a:pt x="17850" y="10916"/>
                    </a:lnTo>
                    <a:lnTo>
                      <a:pt x="21600" y="7938"/>
                    </a:lnTo>
                    <a:lnTo>
                      <a:pt x="1861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5" name="Shape"/>
              <p:cNvSpPr/>
              <p:nvPr/>
            </p:nvSpPr>
            <p:spPr>
              <a:xfrm>
                <a:off x="11088540" y="4602048"/>
                <a:ext cx="54208" cy="68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528" y="0"/>
                    </a:moveTo>
                    <a:lnTo>
                      <a:pt x="0" y="1385"/>
                    </a:lnTo>
                    <a:lnTo>
                      <a:pt x="14150" y="21600"/>
                    </a:lnTo>
                    <a:lnTo>
                      <a:pt x="18567" y="18627"/>
                    </a:lnTo>
                    <a:lnTo>
                      <a:pt x="21111" y="14681"/>
                    </a:lnTo>
                    <a:lnTo>
                      <a:pt x="21600" y="10269"/>
                    </a:lnTo>
                    <a:lnTo>
                      <a:pt x="19850" y="5894"/>
                    </a:lnTo>
                    <a:lnTo>
                      <a:pt x="16092" y="2400"/>
                    </a:lnTo>
                    <a:lnTo>
                      <a:pt x="11105" y="387"/>
                    </a:ln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6" name="Shape"/>
              <p:cNvSpPr/>
              <p:nvPr/>
            </p:nvSpPr>
            <p:spPr>
              <a:xfrm>
                <a:off x="10365777" y="4848798"/>
                <a:ext cx="42236" cy="72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63" y="0"/>
                    </a:moveTo>
                    <a:lnTo>
                      <a:pt x="8414" y="1558"/>
                    </a:lnTo>
                    <a:lnTo>
                      <a:pt x="3208" y="4452"/>
                    </a:lnTo>
                    <a:lnTo>
                      <a:pt x="239" y="8275"/>
                    </a:lnTo>
                    <a:lnTo>
                      <a:pt x="0" y="12622"/>
                    </a:lnTo>
                    <a:lnTo>
                      <a:pt x="2667" y="16683"/>
                    </a:lnTo>
                    <a:lnTo>
                      <a:pt x="7618" y="19725"/>
                    </a:lnTo>
                    <a:lnTo>
                      <a:pt x="14161" y="21461"/>
                    </a:lnTo>
                    <a:lnTo>
                      <a:pt x="21600" y="21600"/>
                    </a:lnTo>
                    <a:lnTo>
                      <a:pt x="15363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7" name="Shape"/>
              <p:cNvSpPr/>
              <p:nvPr/>
            </p:nvSpPr>
            <p:spPr>
              <a:xfrm>
                <a:off x="10395817" y="4794327"/>
                <a:ext cx="259834" cy="126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16" y="0"/>
                    </a:moveTo>
                    <a:lnTo>
                      <a:pt x="16000" y="2212"/>
                    </a:lnTo>
                    <a:lnTo>
                      <a:pt x="12049" y="4248"/>
                    </a:lnTo>
                    <a:lnTo>
                      <a:pt x="8065" y="6106"/>
                    </a:lnTo>
                    <a:lnTo>
                      <a:pt x="4048" y="7786"/>
                    </a:lnTo>
                    <a:lnTo>
                      <a:pt x="0" y="9283"/>
                    </a:lnTo>
                    <a:lnTo>
                      <a:pt x="1014" y="21600"/>
                    </a:lnTo>
                    <a:lnTo>
                      <a:pt x="5198" y="20052"/>
                    </a:lnTo>
                    <a:lnTo>
                      <a:pt x="9350" y="18317"/>
                    </a:lnTo>
                    <a:lnTo>
                      <a:pt x="13469" y="16395"/>
                    </a:lnTo>
                    <a:lnTo>
                      <a:pt x="17552" y="14291"/>
                    </a:lnTo>
                    <a:lnTo>
                      <a:pt x="21600" y="12004"/>
                    </a:lnTo>
                    <a:lnTo>
                      <a:pt x="19916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8" name="Shape"/>
              <p:cNvSpPr/>
              <p:nvPr/>
            </p:nvSpPr>
            <p:spPr>
              <a:xfrm>
                <a:off x="10635390" y="4793152"/>
                <a:ext cx="46527" cy="71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734" y="0"/>
                    </a:moveTo>
                    <a:lnTo>
                      <a:pt x="0" y="354"/>
                    </a:lnTo>
                    <a:lnTo>
                      <a:pt x="9406" y="21600"/>
                    </a:lnTo>
                    <a:lnTo>
                      <a:pt x="15401" y="19576"/>
                    </a:lnTo>
                    <a:lnTo>
                      <a:pt x="19590" y="16328"/>
                    </a:lnTo>
                    <a:lnTo>
                      <a:pt x="21600" y="12297"/>
                    </a:lnTo>
                    <a:lnTo>
                      <a:pt x="21054" y="7922"/>
                    </a:lnTo>
                    <a:lnTo>
                      <a:pt x="17938" y="4027"/>
                    </a:lnTo>
                    <a:lnTo>
                      <a:pt x="12939" y="1305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9" name="Shape"/>
              <p:cNvSpPr/>
              <p:nvPr/>
            </p:nvSpPr>
            <p:spPr>
              <a:xfrm>
                <a:off x="9858378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0" name="Rectangle"/>
              <p:cNvSpPr/>
              <p:nvPr/>
            </p:nvSpPr>
            <p:spPr>
              <a:xfrm>
                <a:off x="9895027" y="4879431"/>
                <a:ext cx="133573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1" name="Shape"/>
              <p:cNvSpPr/>
              <p:nvPr/>
            </p:nvSpPr>
            <p:spPr>
              <a:xfrm>
                <a:off x="10028599" y="4876041"/>
                <a:ext cx="126994" cy="76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912" y="0"/>
                    </a:moveTo>
                    <a:lnTo>
                      <a:pt x="15711" y="417"/>
                    </a:lnTo>
                    <a:lnTo>
                      <a:pt x="10492" y="715"/>
                    </a:lnTo>
                    <a:lnTo>
                      <a:pt x="5255" y="895"/>
                    </a:lnTo>
                    <a:lnTo>
                      <a:pt x="0" y="955"/>
                    </a:lnTo>
                    <a:lnTo>
                      <a:pt x="0" y="21600"/>
                    </a:lnTo>
                    <a:lnTo>
                      <a:pt x="5427" y="21538"/>
                    </a:lnTo>
                    <a:lnTo>
                      <a:pt x="10836" y="21352"/>
                    </a:lnTo>
                    <a:lnTo>
                      <a:pt x="16228" y="21044"/>
                    </a:lnTo>
                    <a:lnTo>
                      <a:pt x="21600" y="20613"/>
                    </a:lnTo>
                    <a:lnTo>
                      <a:pt x="20912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2" name="Shape"/>
              <p:cNvSpPr/>
              <p:nvPr/>
            </p:nvSpPr>
            <p:spPr>
              <a:xfrm>
                <a:off x="10151545" y="4876041"/>
                <a:ext cx="38616" cy="73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264" y="21600"/>
                    </a:lnTo>
                    <a:lnTo>
                      <a:pt x="10142" y="20519"/>
                    </a:lnTo>
                    <a:lnTo>
                      <a:pt x="16406" y="18015"/>
                    </a:lnTo>
                    <a:lnTo>
                      <a:pt x="20433" y="14454"/>
                    </a:lnTo>
                    <a:lnTo>
                      <a:pt x="21600" y="10203"/>
                    </a:lnTo>
                    <a:lnTo>
                      <a:pt x="19551" y="6046"/>
                    </a:lnTo>
                    <a:lnTo>
                      <a:pt x="14805" y="2741"/>
                    </a:lnTo>
                    <a:lnTo>
                      <a:pt x="8056" y="6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3" name="Shape"/>
              <p:cNvSpPr/>
              <p:nvPr/>
            </p:nvSpPr>
            <p:spPr>
              <a:xfrm>
                <a:off x="9324092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4" name="Rectangle"/>
              <p:cNvSpPr/>
              <p:nvPr/>
            </p:nvSpPr>
            <p:spPr>
              <a:xfrm>
                <a:off x="9360740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5" name="Shape"/>
              <p:cNvSpPr/>
              <p:nvPr/>
            </p:nvSpPr>
            <p:spPr>
              <a:xfrm>
                <a:off x="9627882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4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4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6" name="Shape"/>
              <p:cNvSpPr/>
              <p:nvPr/>
            </p:nvSpPr>
            <p:spPr>
              <a:xfrm>
                <a:off x="8789805" y="4879431"/>
                <a:ext cx="36650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3" y="849"/>
                    </a:lnTo>
                    <a:lnTo>
                      <a:pt x="6326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6" y="18437"/>
                    </a:lnTo>
                    <a:lnTo>
                      <a:pt x="13193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7" name="Rectangle"/>
              <p:cNvSpPr/>
              <p:nvPr/>
            </p:nvSpPr>
            <p:spPr>
              <a:xfrm>
                <a:off x="8826454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8" name="Shape"/>
              <p:cNvSpPr/>
              <p:nvPr/>
            </p:nvSpPr>
            <p:spPr>
              <a:xfrm>
                <a:off x="9093596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9" name="Shape"/>
              <p:cNvSpPr/>
              <p:nvPr/>
            </p:nvSpPr>
            <p:spPr>
              <a:xfrm>
                <a:off x="8255519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0" name="Rectangle"/>
              <p:cNvSpPr/>
              <p:nvPr/>
            </p:nvSpPr>
            <p:spPr>
              <a:xfrm>
                <a:off x="8292167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1" name="Shape"/>
              <p:cNvSpPr/>
              <p:nvPr/>
            </p:nvSpPr>
            <p:spPr>
              <a:xfrm>
                <a:off x="8559310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2" name="Shape"/>
              <p:cNvSpPr/>
              <p:nvPr/>
            </p:nvSpPr>
            <p:spPr>
              <a:xfrm>
                <a:off x="7721231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3" name="Rectangle"/>
              <p:cNvSpPr/>
              <p:nvPr/>
            </p:nvSpPr>
            <p:spPr>
              <a:xfrm>
                <a:off x="7757879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4" name="Shape"/>
              <p:cNvSpPr/>
              <p:nvPr/>
            </p:nvSpPr>
            <p:spPr>
              <a:xfrm>
                <a:off x="8025023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5" name="Shape"/>
              <p:cNvSpPr/>
              <p:nvPr/>
            </p:nvSpPr>
            <p:spPr>
              <a:xfrm>
                <a:off x="7186945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6" name="Rectangle"/>
              <p:cNvSpPr/>
              <p:nvPr/>
            </p:nvSpPr>
            <p:spPr>
              <a:xfrm>
                <a:off x="7223593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7" name="Shape"/>
              <p:cNvSpPr/>
              <p:nvPr/>
            </p:nvSpPr>
            <p:spPr>
              <a:xfrm>
                <a:off x="7490735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4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4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8" name="Shape"/>
              <p:cNvSpPr/>
              <p:nvPr/>
            </p:nvSpPr>
            <p:spPr>
              <a:xfrm>
                <a:off x="6652658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9" name="Rectangle"/>
              <p:cNvSpPr/>
              <p:nvPr/>
            </p:nvSpPr>
            <p:spPr>
              <a:xfrm>
                <a:off x="6689306" y="4879431"/>
                <a:ext cx="267145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0" name="Shape"/>
              <p:cNvSpPr/>
              <p:nvPr/>
            </p:nvSpPr>
            <p:spPr>
              <a:xfrm>
                <a:off x="6956449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1" name="Shape"/>
              <p:cNvSpPr/>
              <p:nvPr/>
            </p:nvSpPr>
            <p:spPr>
              <a:xfrm>
                <a:off x="6118372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2" name="Rectangle"/>
              <p:cNvSpPr/>
              <p:nvPr/>
            </p:nvSpPr>
            <p:spPr>
              <a:xfrm>
                <a:off x="6155020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3" name="Shape"/>
              <p:cNvSpPr/>
              <p:nvPr/>
            </p:nvSpPr>
            <p:spPr>
              <a:xfrm>
                <a:off x="6422163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4" name="Shape"/>
              <p:cNvSpPr/>
              <p:nvPr/>
            </p:nvSpPr>
            <p:spPr>
              <a:xfrm>
                <a:off x="5584085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5" name="Rectangle"/>
              <p:cNvSpPr/>
              <p:nvPr/>
            </p:nvSpPr>
            <p:spPr>
              <a:xfrm>
                <a:off x="5620732" y="4879431"/>
                <a:ext cx="267145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6" name="Shape"/>
              <p:cNvSpPr/>
              <p:nvPr/>
            </p:nvSpPr>
            <p:spPr>
              <a:xfrm>
                <a:off x="5887877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7" name="Shape"/>
              <p:cNvSpPr/>
              <p:nvPr/>
            </p:nvSpPr>
            <p:spPr>
              <a:xfrm>
                <a:off x="5049797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8" name="Rectangle"/>
              <p:cNvSpPr/>
              <p:nvPr/>
            </p:nvSpPr>
            <p:spPr>
              <a:xfrm>
                <a:off x="5086446" y="4879431"/>
                <a:ext cx="267145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9" name="Shape"/>
              <p:cNvSpPr/>
              <p:nvPr/>
            </p:nvSpPr>
            <p:spPr>
              <a:xfrm>
                <a:off x="5353589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0" name="Shape"/>
              <p:cNvSpPr/>
              <p:nvPr/>
            </p:nvSpPr>
            <p:spPr>
              <a:xfrm>
                <a:off x="4515511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1" name="Rectangle"/>
              <p:cNvSpPr/>
              <p:nvPr/>
            </p:nvSpPr>
            <p:spPr>
              <a:xfrm>
                <a:off x="4552160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2" name="Shape"/>
              <p:cNvSpPr/>
              <p:nvPr/>
            </p:nvSpPr>
            <p:spPr>
              <a:xfrm>
                <a:off x="4819303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3" name="Shape"/>
              <p:cNvSpPr/>
              <p:nvPr/>
            </p:nvSpPr>
            <p:spPr>
              <a:xfrm>
                <a:off x="3981225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4" name="Rectangle"/>
              <p:cNvSpPr/>
              <p:nvPr/>
            </p:nvSpPr>
            <p:spPr>
              <a:xfrm>
                <a:off x="4017872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5" name="Shape"/>
              <p:cNvSpPr/>
              <p:nvPr/>
            </p:nvSpPr>
            <p:spPr>
              <a:xfrm>
                <a:off x="4285015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4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4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6" name="Shape"/>
              <p:cNvSpPr/>
              <p:nvPr/>
            </p:nvSpPr>
            <p:spPr>
              <a:xfrm>
                <a:off x="3446939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7" name="Rectangle"/>
              <p:cNvSpPr/>
              <p:nvPr/>
            </p:nvSpPr>
            <p:spPr>
              <a:xfrm>
                <a:off x="3483586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8" name="Shape"/>
              <p:cNvSpPr/>
              <p:nvPr/>
            </p:nvSpPr>
            <p:spPr>
              <a:xfrm>
                <a:off x="3750729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9" name="Shape"/>
              <p:cNvSpPr/>
              <p:nvPr/>
            </p:nvSpPr>
            <p:spPr>
              <a:xfrm>
                <a:off x="2912653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192" y="849"/>
                    </a:lnTo>
                    <a:lnTo>
                      <a:pt x="6327" y="3163"/>
                    </a:lnTo>
                    <a:lnTo>
                      <a:pt x="1697" y="6596"/>
                    </a:lnTo>
                    <a:lnTo>
                      <a:pt x="0" y="10800"/>
                    </a:lnTo>
                    <a:lnTo>
                      <a:pt x="1697" y="15004"/>
                    </a:lnTo>
                    <a:lnTo>
                      <a:pt x="6327" y="18437"/>
                    </a:lnTo>
                    <a:lnTo>
                      <a:pt x="13192" y="20751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0" name="Rectangle"/>
              <p:cNvSpPr/>
              <p:nvPr/>
            </p:nvSpPr>
            <p:spPr>
              <a:xfrm>
                <a:off x="2949300" y="4879431"/>
                <a:ext cx="267144" cy="73298"/>
              </a:xfrm>
              <a:prstGeom prst="rect">
                <a:avLst/>
              </a:pr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1" name="Shape"/>
              <p:cNvSpPr/>
              <p:nvPr/>
            </p:nvSpPr>
            <p:spPr>
              <a:xfrm>
                <a:off x="3216443" y="4879431"/>
                <a:ext cx="36649" cy="7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8408" y="20751"/>
                    </a:lnTo>
                    <a:lnTo>
                      <a:pt x="15273" y="18437"/>
                    </a:lnTo>
                    <a:lnTo>
                      <a:pt x="19903" y="15004"/>
                    </a:lnTo>
                    <a:lnTo>
                      <a:pt x="21600" y="10800"/>
                    </a:lnTo>
                    <a:lnTo>
                      <a:pt x="19903" y="6596"/>
                    </a:lnTo>
                    <a:lnTo>
                      <a:pt x="15273" y="3163"/>
                    </a:lnTo>
                    <a:lnTo>
                      <a:pt x="8408" y="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493" name="object 12"/>
            <p:cNvSpPr/>
            <p:nvPr/>
          </p:nvSpPr>
          <p:spPr>
            <a:xfrm>
              <a:off x="1821934" y="2324565"/>
              <a:ext cx="1047090" cy="104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17" y="44"/>
                  </a:lnTo>
                  <a:lnTo>
                    <a:pt x="8859" y="174"/>
                  </a:lnTo>
                  <a:lnTo>
                    <a:pt x="7929" y="386"/>
                  </a:lnTo>
                  <a:lnTo>
                    <a:pt x="7032" y="676"/>
                  </a:lnTo>
                  <a:lnTo>
                    <a:pt x="6170" y="1040"/>
                  </a:lnTo>
                  <a:lnTo>
                    <a:pt x="5349" y="1475"/>
                  </a:lnTo>
                  <a:lnTo>
                    <a:pt x="4572" y="1976"/>
                  </a:lnTo>
                  <a:lnTo>
                    <a:pt x="3842" y="2540"/>
                  </a:lnTo>
                  <a:lnTo>
                    <a:pt x="3163" y="3163"/>
                  </a:lnTo>
                  <a:lnTo>
                    <a:pt x="2540" y="3842"/>
                  </a:lnTo>
                  <a:lnTo>
                    <a:pt x="1976" y="4572"/>
                  </a:lnTo>
                  <a:lnTo>
                    <a:pt x="1475" y="5349"/>
                  </a:lnTo>
                  <a:lnTo>
                    <a:pt x="1040" y="6170"/>
                  </a:lnTo>
                  <a:lnTo>
                    <a:pt x="676" y="7032"/>
                  </a:lnTo>
                  <a:lnTo>
                    <a:pt x="386" y="7929"/>
                  </a:lnTo>
                  <a:lnTo>
                    <a:pt x="174" y="8859"/>
                  </a:lnTo>
                  <a:lnTo>
                    <a:pt x="44" y="9817"/>
                  </a:lnTo>
                  <a:lnTo>
                    <a:pt x="0" y="10800"/>
                  </a:lnTo>
                  <a:lnTo>
                    <a:pt x="44" y="11783"/>
                  </a:lnTo>
                  <a:lnTo>
                    <a:pt x="174" y="12741"/>
                  </a:lnTo>
                  <a:lnTo>
                    <a:pt x="386" y="13671"/>
                  </a:lnTo>
                  <a:lnTo>
                    <a:pt x="676" y="14568"/>
                  </a:lnTo>
                  <a:lnTo>
                    <a:pt x="1040" y="15430"/>
                  </a:lnTo>
                  <a:lnTo>
                    <a:pt x="1475" y="16251"/>
                  </a:lnTo>
                  <a:lnTo>
                    <a:pt x="1976" y="17028"/>
                  </a:lnTo>
                  <a:lnTo>
                    <a:pt x="2540" y="17758"/>
                  </a:lnTo>
                  <a:lnTo>
                    <a:pt x="3163" y="18437"/>
                  </a:lnTo>
                  <a:lnTo>
                    <a:pt x="3842" y="19060"/>
                  </a:lnTo>
                  <a:lnTo>
                    <a:pt x="4572" y="19624"/>
                  </a:lnTo>
                  <a:lnTo>
                    <a:pt x="5349" y="20125"/>
                  </a:lnTo>
                  <a:lnTo>
                    <a:pt x="6170" y="20560"/>
                  </a:lnTo>
                  <a:lnTo>
                    <a:pt x="7032" y="20924"/>
                  </a:lnTo>
                  <a:lnTo>
                    <a:pt x="7929" y="21214"/>
                  </a:lnTo>
                  <a:lnTo>
                    <a:pt x="8859" y="21426"/>
                  </a:lnTo>
                  <a:lnTo>
                    <a:pt x="9817" y="21556"/>
                  </a:lnTo>
                  <a:lnTo>
                    <a:pt x="10800" y="21600"/>
                  </a:lnTo>
                  <a:lnTo>
                    <a:pt x="11783" y="21556"/>
                  </a:lnTo>
                  <a:lnTo>
                    <a:pt x="12741" y="21426"/>
                  </a:lnTo>
                  <a:lnTo>
                    <a:pt x="13671" y="21214"/>
                  </a:lnTo>
                  <a:lnTo>
                    <a:pt x="14568" y="20924"/>
                  </a:lnTo>
                  <a:lnTo>
                    <a:pt x="15430" y="20560"/>
                  </a:lnTo>
                  <a:lnTo>
                    <a:pt x="16251" y="20125"/>
                  </a:lnTo>
                  <a:lnTo>
                    <a:pt x="17028" y="19624"/>
                  </a:lnTo>
                  <a:lnTo>
                    <a:pt x="17758" y="19060"/>
                  </a:lnTo>
                  <a:lnTo>
                    <a:pt x="18437" y="18437"/>
                  </a:lnTo>
                  <a:lnTo>
                    <a:pt x="19060" y="17758"/>
                  </a:lnTo>
                  <a:lnTo>
                    <a:pt x="19624" y="17028"/>
                  </a:lnTo>
                  <a:lnTo>
                    <a:pt x="20125" y="16251"/>
                  </a:lnTo>
                  <a:lnTo>
                    <a:pt x="20560" y="15430"/>
                  </a:lnTo>
                  <a:lnTo>
                    <a:pt x="20924" y="14568"/>
                  </a:lnTo>
                  <a:lnTo>
                    <a:pt x="21214" y="13671"/>
                  </a:lnTo>
                  <a:lnTo>
                    <a:pt x="21426" y="12741"/>
                  </a:lnTo>
                  <a:lnTo>
                    <a:pt x="21556" y="11783"/>
                  </a:lnTo>
                  <a:lnTo>
                    <a:pt x="21600" y="10800"/>
                  </a:lnTo>
                  <a:lnTo>
                    <a:pt x="21556" y="9817"/>
                  </a:lnTo>
                  <a:lnTo>
                    <a:pt x="21426" y="8859"/>
                  </a:lnTo>
                  <a:lnTo>
                    <a:pt x="21214" y="7929"/>
                  </a:lnTo>
                  <a:lnTo>
                    <a:pt x="20924" y="7032"/>
                  </a:lnTo>
                  <a:lnTo>
                    <a:pt x="20560" y="6170"/>
                  </a:lnTo>
                  <a:lnTo>
                    <a:pt x="20125" y="5349"/>
                  </a:lnTo>
                  <a:lnTo>
                    <a:pt x="19624" y="4572"/>
                  </a:lnTo>
                  <a:lnTo>
                    <a:pt x="19060" y="3842"/>
                  </a:lnTo>
                  <a:lnTo>
                    <a:pt x="18437" y="3163"/>
                  </a:lnTo>
                  <a:lnTo>
                    <a:pt x="17758" y="2540"/>
                  </a:lnTo>
                  <a:lnTo>
                    <a:pt x="17028" y="1976"/>
                  </a:lnTo>
                  <a:lnTo>
                    <a:pt x="16251" y="1475"/>
                  </a:lnTo>
                  <a:lnTo>
                    <a:pt x="15430" y="1040"/>
                  </a:lnTo>
                  <a:lnTo>
                    <a:pt x="14568" y="676"/>
                  </a:lnTo>
                  <a:lnTo>
                    <a:pt x="13671" y="386"/>
                  </a:lnTo>
                  <a:lnTo>
                    <a:pt x="12741" y="174"/>
                  </a:lnTo>
                  <a:lnTo>
                    <a:pt x="11783" y="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96" name="object 13"/>
            <p:cNvGrpSpPr/>
            <p:nvPr/>
          </p:nvGrpSpPr>
          <p:grpSpPr>
            <a:xfrm>
              <a:off x="1821930" y="2324577"/>
              <a:ext cx="1047091" cy="1047091"/>
              <a:chOff x="0" y="0"/>
              <a:chExt cx="1047090" cy="1047090"/>
            </a:xfrm>
          </p:grpSpPr>
          <p:sp>
            <p:nvSpPr>
              <p:cNvPr id="1494" name="Shape"/>
              <p:cNvSpPr/>
              <p:nvPr/>
            </p:nvSpPr>
            <p:spPr>
              <a:xfrm>
                <a:off x="-1" y="-1"/>
                <a:ext cx="1047091" cy="1047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21556" y="9817"/>
                    </a:lnTo>
                    <a:lnTo>
                      <a:pt x="21426" y="8859"/>
                    </a:lnTo>
                    <a:lnTo>
                      <a:pt x="21214" y="7929"/>
                    </a:lnTo>
                    <a:lnTo>
                      <a:pt x="20924" y="7031"/>
                    </a:lnTo>
                    <a:lnTo>
                      <a:pt x="20560" y="6170"/>
                    </a:lnTo>
                    <a:lnTo>
                      <a:pt x="20125" y="5349"/>
                    </a:lnTo>
                    <a:lnTo>
                      <a:pt x="19762" y="4785"/>
                    </a:lnTo>
                    <a:lnTo>
                      <a:pt x="19762" y="10800"/>
                    </a:lnTo>
                    <a:lnTo>
                      <a:pt x="19709" y="11776"/>
                    </a:lnTo>
                    <a:lnTo>
                      <a:pt x="19555" y="12722"/>
                    </a:lnTo>
                    <a:lnTo>
                      <a:pt x="19305" y="13633"/>
                    </a:lnTo>
                    <a:lnTo>
                      <a:pt x="18964" y="14501"/>
                    </a:lnTo>
                    <a:lnTo>
                      <a:pt x="18538" y="15323"/>
                    </a:lnTo>
                    <a:lnTo>
                      <a:pt x="18033" y="16093"/>
                    </a:lnTo>
                    <a:lnTo>
                      <a:pt x="17453" y="16804"/>
                    </a:lnTo>
                    <a:lnTo>
                      <a:pt x="16804" y="17453"/>
                    </a:lnTo>
                    <a:lnTo>
                      <a:pt x="16093" y="18033"/>
                    </a:lnTo>
                    <a:lnTo>
                      <a:pt x="15323" y="18538"/>
                    </a:lnTo>
                    <a:lnTo>
                      <a:pt x="14501" y="18964"/>
                    </a:lnTo>
                    <a:lnTo>
                      <a:pt x="13633" y="19305"/>
                    </a:lnTo>
                    <a:lnTo>
                      <a:pt x="12722" y="19555"/>
                    </a:lnTo>
                    <a:lnTo>
                      <a:pt x="11776" y="19709"/>
                    </a:lnTo>
                    <a:lnTo>
                      <a:pt x="10800" y="19762"/>
                    </a:lnTo>
                    <a:lnTo>
                      <a:pt x="9823" y="19709"/>
                    </a:lnTo>
                    <a:lnTo>
                      <a:pt x="8877" y="19555"/>
                    </a:lnTo>
                    <a:lnTo>
                      <a:pt x="7967" y="19305"/>
                    </a:lnTo>
                    <a:lnTo>
                      <a:pt x="7098" y="18964"/>
                    </a:lnTo>
                    <a:lnTo>
                      <a:pt x="6277" y="18538"/>
                    </a:lnTo>
                    <a:lnTo>
                      <a:pt x="5507" y="18033"/>
                    </a:lnTo>
                    <a:lnTo>
                      <a:pt x="4795" y="17453"/>
                    </a:lnTo>
                    <a:lnTo>
                      <a:pt x="4147" y="16804"/>
                    </a:lnTo>
                    <a:lnTo>
                      <a:pt x="3567" y="16093"/>
                    </a:lnTo>
                    <a:lnTo>
                      <a:pt x="3062" y="15323"/>
                    </a:lnTo>
                    <a:lnTo>
                      <a:pt x="2636" y="14501"/>
                    </a:lnTo>
                    <a:lnTo>
                      <a:pt x="2295" y="13633"/>
                    </a:lnTo>
                    <a:lnTo>
                      <a:pt x="2045" y="12722"/>
                    </a:lnTo>
                    <a:lnTo>
                      <a:pt x="1891" y="11776"/>
                    </a:lnTo>
                    <a:lnTo>
                      <a:pt x="1838" y="10800"/>
                    </a:lnTo>
                    <a:lnTo>
                      <a:pt x="1891" y="9823"/>
                    </a:lnTo>
                    <a:lnTo>
                      <a:pt x="2045" y="8877"/>
                    </a:lnTo>
                    <a:lnTo>
                      <a:pt x="2295" y="7967"/>
                    </a:lnTo>
                    <a:lnTo>
                      <a:pt x="2636" y="7098"/>
                    </a:lnTo>
                    <a:lnTo>
                      <a:pt x="3062" y="6277"/>
                    </a:lnTo>
                    <a:lnTo>
                      <a:pt x="3567" y="5507"/>
                    </a:lnTo>
                    <a:lnTo>
                      <a:pt x="4147" y="4795"/>
                    </a:lnTo>
                    <a:lnTo>
                      <a:pt x="4795" y="4147"/>
                    </a:lnTo>
                    <a:lnTo>
                      <a:pt x="5507" y="3567"/>
                    </a:lnTo>
                    <a:lnTo>
                      <a:pt x="6277" y="3062"/>
                    </a:lnTo>
                    <a:lnTo>
                      <a:pt x="7098" y="2636"/>
                    </a:lnTo>
                    <a:lnTo>
                      <a:pt x="7967" y="2295"/>
                    </a:lnTo>
                    <a:lnTo>
                      <a:pt x="8877" y="2045"/>
                    </a:lnTo>
                    <a:lnTo>
                      <a:pt x="9823" y="1890"/>
                    </a:lnTo>
                    <a:lnTo>
                      <a:pt x="10800" y="1838"/>
                    </a:lnTo>
                    <a:lnTo>
                      <a:pt x="11776" y="1890"/>
                    </a:lnTo>
                    <a:lnTo>
                      <a:pt x="12722" y="2045"/>
                    </a:lnTo>
                    <a:lnTo>
                      <a:pt x="13633" y="2295"/>
                    </a:lnTo>
                    <a:lnTo>
                      <a:pt x="14501" y="2636"/>
                    </a:lnTo>
                    <a:lnTo>
                      <a:pt x="15323" y="3062"/>
                    </a:lnTo>
                    <a:lnTo>
                      <a:pt x="16093" y="3567"/>
                    </a:lnTo>
                    <a:lnTo>
                      <a:pt x="16804" y="4147"/>
                    </a:lnTo>
                    <a:lnTo>
                      <a:pt x="17453" y="4795"/>
                    </a:lnTo>
                    <a:lnTo>
                      <a:pt x="18033" y="5507"/>
                    </a:lnTo>
                    <a:lnTo>
                      <a:pt x="18538" y="6277"/>
                    </a:lnTo>
                    <a:lnTo>
                      <a:pt x="18964" y="7098"/>
                    </a:lnTo>
                    <a:lnTo>
                      <a:pt x="19305" y="7967"/>
                    </a:lnTo>
                    <a:lnTo>
                      <a:pt x="19555" y="8877"/>
                    </a:lnTo>
                    <a:lnTo>
                      <a:pt x="19709" y="9823"/>
                    </a:lnTo>
                    <a:lnTo>
                      <a:pt x="19762" y="10800"/>
                    </a:lnTo>
                    <a:lnTo>
                      <a:pt x="19762" y="4785"/>
                    </a:lnTo>
                    <a:lnTo>
                      <a:pt x="19060" y="3842"/>
                    </a:lnTo>
                    <a:lnTo>
                      <a:pt x="18437" y="3163"/>
                    </a:lnTo>
                    <a:lnTo>
                      <a:pt x="17758" y="2540"/>
                    </a:lnTo>
                    <a:lnTo>
                      <a:pt x="17028" y="1976"/>
                    </a:lnTo>
                    <a:lnTo>
                      <a:pt x="16251" y="1474"/>
                    </a:lnTo>
                    <a:lnTo>
                      <a:pt x="15430" y="1040"/>
                    </a:lnTo>
                    <a:lnTo>
                      <a:pt x="14568" y="676"/>
                    </a:lnTo>
                    <a:lnTo>
                      <a:pt x="13671" y="386"/>
                    </a:lnTo>
                    <a:lnTo>
                      <a:pt x="12741" y="174"/>
                    </a:lnTo>
                    <a:lnTo>
                      <a:pt x="11783" y="44"/>
                    </a:lnTo>
                    <a:lnTo>
                      <a:pt x="10800" y="0"/>
                    </a:lnTo>
                    <a:lnTo>
                      <a:pt x="9817" y="44"/>
                    </a:lnTo>
                    <a:lnTo>
                      <a:pt x="8859" y="174"/>
                    </a:lnTo>
                    <a:lnTo>
                      <a:pt x="7929" y="386"/>
                    </a:lnTo>
                    <a:lnTo>
                      <a:pt x="7031" y="676"/>
                    </a:lnTo>
                    <a:lnTo>
                      <a:pt x="6170" y="1040"/>
                    </a:lnTo>
                    <a:lnTo>
                      <a:pt x="5349" y="1474"/>
                    </a:lnTo>
                    <a:lnTo>
                      <a:pt x="4572" y="1976"/>
                    </a:lnTo>
                    <a:lnTo>
                      <a:pt x="3842" y="2540"/>
                    </a:lnTo>
                    <a:lnTo>
                      <a:pt x="3163" y="3163"/>
                    </a:lnTo>
                    <a:lnTo>
                      <a:pt x="2540" y="3842"/>
                    </a:lnTo>
                    <a:lnTo>
                      <a:pt x="1976" y="4571"/>
                    </a:lnTo>
                    <a:lnTo>
                      <a:pt x="1474" y="5349"/>
                    </a:lnTo>
                    <a:lnTo>
                      <a:pt x="1040" y="6170"/>
                    </a:lnTo>
                    <a:lnTo>
                      <a:pt x="676" y="7031"/>
                    </a:lnTo>
                    <a:lnTo>
                      <a:pt x="386" y="7929"/>
                    </a:lnTo>
                    <a:lnTo>
                      <a:pt x="174" y="8859"/>
                    </a:lnTo>
                    <a:lnTo>
                      <a:pt x="44" y="9817"/>
                    </a:lnTo>
                    <a:lnTo>
                      <a:pt x="0" y="10800"/>
                    </a:lnTo>
                    <a:lnTo>
                      <a:pt x="44" y="11783"/>
                    </a:lnTo>
                    <a:lnTo>
                      <a:pt x="174" y="12741"/>
                    </a:lnTo>
                    <a:lnTo>
                      <a:pt x="386" y="13671"/>
                    </a:lnTo>
                    <a:lnTo>
                      <a:pt x="676" y="14568"/>
                    </a:lnTo>
                    <a:lnTo>
                      <a:pt x="1040" y="15430"/>
                    </a:lnTo>
                    <a:lnTo>
                      <a:pt x="1474" y="16251"/>
                    </a:lnTo>
                    <a:lnTo>
                      <a:pt x="1976" y="17028"/>
                    </a:lnTo>
                    <a:lnTo>
                      <a:pt x="2540" y="17758"/>
                    </a:lnTo>
                    <a:lnTo>
                      <a:pt x="3163" y="18437"/>
                    </a:lnTo>
                    <a:lnTo>
                      <a:pt x="3842" y="19060"/>
                    </a:lnTo>
                    <a:lnTo>
                      <a:pt x="4572" y="19624"/>
                    </a:lnTo>
                    <a:lnTo>
                      <a:pt x="5349" y="20125"/>
                    </a:lnTo>
                    <a:lnTo>
                      <a:pt x="6170" y="20560"/>
                    </a:lnTo>
                    <a:lnTo>
                      <a:pt x="7031" y="20924"/>
                    </a:lnTo>
                    <a:lnTo>
                      <a:pt x="7929" y="21214"/>
                    </a:lnTo>
                    <a:lnTo>
                      <a:pt x="8859" y="21426"/>
                    </a:lnTo>
                    <a:lnTo>
                      <a:pt x="9817" y="21556"/>
                    </a:lnTo>
                    <a:lnTo>
                      <a:pt x="10800" y="21600"/>
                    </a:lnTo>
                    <a:lnTo>
                      <a:pt x="11783" y="21556"/>
                    </a:lnTo>
                    <a:lnTo>
                      <a:pt x="12741" y="21426"/>
                    </a:lnTo>
                    <a:lnTo>
                      <a:pt x="13671" y="21214"/>
                    </a:lnTo>
                    <a:lnTo>
                      <a:pt x="14568" y="20924"/>
                    </a:lnTo>
                    <a:lnTo>
                      <a:pt x="15430" y="20560"/>
                    </a:lnTo>
                    <a:lnTo>
                      <a:pt x="16251" y="20125"/>
                    </a:lnTo>
                    <a:lnTo>
                      <a:pt x="17028" y="19624"/>
                    </a:lnTo>
                    <a:lnTo>
                      <a:pt x="17758" y="19060"/>
                    </a:lnTo>
                    <a:lnTo>
                      <a:pt x="18437" y="18437"/>
                    </a:lnTo>
                    <a:lnTo>
                      <a:pt x="19060" y="17758"/>
                    </a:lnTo>
                    <a:lnTo>
                      <a:pt x="19624" y="17028"/>
                    </a:lnTo>
                    <a:lnTo>
                      <a:pt x="20125" y="16251"/>
                    </a:lnTo>
                    <a:lnTo>
                      <a:pt x="20560" y="15430"/>
                    </a:lnTo>
                    <a:lnTo>
                      <a:pt x="20924" y="14568"/>
                    </a:lnTo>
                    <a:lnTo>
                      <a:pt x="21214" y="13671"/>
                    </a:lnTo>
                    <a:lnTo>
                      <a:pt x="21426" y="12741"/>
                    </a:lnTo>
                    <a:lnTo>
                      <a:pt x="21556" y="11783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5" name="Shape"/>
              <p:cNvSpPr/>
              <p:nvPr/>
            </p:nvSpPr>
            <p:spPr>
              <a:xfrm>
                <a:off x="427888" y="346583"/>
                <a:ext cx="136818" cy="344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3364"/>
                    </a:lnTo>
                    <a:lnTo>
                      <a:pt x="11499" y="3364"/>
                    </a:lnTo>
                    <a:lnTo>
                      <a:pt x="11499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497" name="object 14"/>
            <p:cNvSpPr/>
            <p:nvPr/>
          </p:nvSpPr>
          <p:spPr>
            <a:xfrm>
              <a:off x="8544242" y="2324565"/>
              <a:ext cx="1047089" cy="104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17" y="44"/>
                  </a:lnTo>
                  <a:lnTo>
                    <a:pt x="8859" y="174"/>
                  </a:lnTo>
                  <a:lnTo>
                    <a:pt x="7929" y="386"/>
                  </a:lnTo>
                  <a:lnTo>
                    <a:pt x="7032" y="676"/>
                  </a:lnTo>
                  <a:lnTo>
                    <a:pt x="6170" y="1040"/>
                  </a:lnTo>
                  <a:lnTo>
                    <a:pt x="5349" y="1475"/>
                  </a:lnTo>
                  <a:lnTo>
                    <a:pt x="4572" y="1976"/>
                  </a:lnTo>
                  <a:lnTo>
                    <a:pt x="3842" y="2540"/>
                  </a:lnTo>
                  <a:lnTo>
                    <a:pt x="3163" y="3163"/>
                  </a:lnTo>
                  <a:lnTo>
                    <a:pt x="2540" y="3842"/>
                  </a:lnTo>
                  <a:lnTo>
                    <a:pt x="1976" y="4572"/>
                  </a:lnTo>
                  <a:lnTo>
                    <a:pt x="1475" y="5349"/>
                  </a:lnTo>
                  <a:lnTo>
                    <a:pt x="1040" y="6170"/>
                  </a:lnTo>
                  <a:lnTo>
                    <a:pt x="676" y="7032"/>
                  </a:lnTo>
                  <a:lnTo>
                    <a:pt x="386" y="7929"/>
                  </a:lnTo>
                  <a:lnTo>
                    <a:pt x="174" y="8859"/>
                  </a:lnTo>
                  <a:lnTo>
                    <a:pt x="44" y="9817"/>
                  </a:lnTo>
                  <a:lnTo>
                    <a:pt x="0" y="10800"/>
                  </a:lnTo>
                  <a:lnTo>
                    <a:pt x="44" y="11783"/>
                  </a:lnTo>
                  <a:lnTo>
                    <a:pt x="174" y="12741"/>
                  </a:lnTo>
                  <a:lnTo>
                    <a:pt x="386" y="13671"/>
                  </a:lnTo>
                  <a:lnTo>
                    <a:pt x="676" y="14568"/>
                  </a:lnTo>
                  <a:lnTo>
                    <a:pt x="1040" y="15430"/>
                  </a:lnTo>
                  <a:lnTo>
                    <a:pt x="1475" y="16251"/>
                  </a:lnTo>
                  <a:lnTo>
                    <a:pt x="1976" y="17028"/>
                  </a:lnTo>
                  <a:lnTo>
                    <a:pt x="2540" y="17758"/>
                  </a:lnTo>
                  <a:lnTo>
                    <a:pt x="3163" y="18437"/>
                  </a:lnTo>
                  <a:lnTo>
                    <a:pt x="3842" y="19060"/>
                  </a:lnTo>
                  <a:lnTo>
                    <a:pt x="4572" y="19624"/>
                  </a:lnTo>
                  <a:lnTo>
                    <a:pt x="5349" y="20125"/>
                  </a:lnTo>
                  <a:lnTo>
                    <a:pt x="6170" y="20560"/>
                  </a:lnTo>
                  <a:lnTo>
                    <a:pt x="7032" y="20924"/>
                  </a:lnTo>
                  <a:lnTo>
                    <a:pt x="7929" y="21214"/>
                  </a:lnTo>
                  <a:lnTo>
                    <a:pt x="8859" y="21426"/>
                  </a:lnTo>
                  <a:lnTo>
                    <a:pt x="9817" y="21556"/>
                  </a:lnTo>
                  <a:lnTo>
                    <a:pt x="10800" y="21600"/>
                  </a:lnTo>
                  <a:lnTo>
                    <a:pt x="11783" y="21556"/>
                  </a:lnTo>
                  <a:lnTo>
                    <a:pt x="12741" y="21426"/>
                  </a:lnTo>
                  <a:lnTo>
                    <a:pt x="13671" y="21214"/>
                  </a:lnTo>
                  <a:lnTo>
                    <a:pt x="14568" y="20924"/>
                  </a:lnTo>
                  <a:lnTo>
                    <a:pt x="15430" y="20560"/>
                  </a:lnTo>
                  <a:lnTo>
                    <a:pt x="16251" y="20125"/>
                  </a:lnTo>
                  <a:lnTo>
                    <a:pt x="17028" y="19624"/>
                  </a:lnTo>
                  <a:lnTo>
                    <a:pt x="17758" y="19060"/>
                  </a:lnTo>
                  <a:lnTo>
                    <a:pt x="18437" y="18437"/>
                  </a:lnTo>
                  <a:lnTo>
                    <a:pt x="19060" y="17758"/>
                  </a:lnTo>
                  <a:lnTo>
                    <a:pt x="19624" y="17028"/>
                  </a:lnTo>
                  <a:lnTo>
                    <a:pt x="20125" y="16251"/>
                  </a:lnTo>
                  <a:lnTo>
                    <a:pt x="20560" y="15430"/>
                  </a:lnTo>
                  <a:lnTo>
                    <a:pt x="20924" y="14568"/>
                  </a:lnTo>
                  <a:lnTo>
                    <a:pt x="21214" y="13671"/>
                  </a:lnTo>
                  <a:lnTo>
                    <a:pt x="21426" y="12741"/>
                  </a:lnTo>
                  <a:lnTo>
                    <a:pt x="21556" y="11783"/>
                  </a:lnTo>
                  <a:lnTo>
                    <a:pt x="21600" y="10800"/>
                  </a:lnTo>
                  <a:lnTo>
                    <a:pt x="21556" y="9817"/>
                  </a:lnTo>
                  <a:lnTo>
                    <a:pt x="21426" y="8859"/>
                  </a:lnTo>
                  <a:lnTo>
                    <a:pt x="21214" y="7929"/>
                  </a:lnTo>
                  <a:lnTo>
                    <a:pt x="20924" y="7032"/>
                  </a:lnTo>
                  <a:lnTo>
                    <a:pt x="20560" y="6170"/>
                  </a:lnTo>
                  <a:lnTo>
                    <a:pt x="20125" y="5349"/>
                  </a:lnTo>
                  <a:lnTo>
                    <a:pt x="19624" y="4572"/>
                  </a:lnTo>
                  <a:lnTo>
                    <a:pt x="19060" y="3842"/>
                  </a:lnTo>
                  <a:lnTo>
                    <a:pt x="18437" y="3163"/>
                  </a:lnTo>
                  <a:lnTo>
                    <a:pt x="17758" y="2540"/>
                  </a:lnTo>
                  <a:lnTo>
                    <a:pt x="17028" y="1976"/>
                  </a:lnTo>
                  <a:lnTo>
                    <a:pt x="16251" y="1475"/>
                  </a:lnTo>
                  <a:lnTo>
                    <a:pt x="15430" y="1040"/>
                  </a:lnTo>
                  <a:lnTo>
                    <a:pt x="14568" y="676"/>
                  </a:lnTo>
                  <a:lnTo>
                    <a:pt x="13671" y="386"/>
                  </a:lnTo>
                  <a:lnTo>
                    <a:pt x="12741" y="174"/>
                  </a:lnTo>
                  <a:lnTo>
                    <a:pt x="11783" y="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00" name="object 15"/>
            <p:cNvGrpSpPr/>
            <p:nvPr/>
          </p:nvGrpSpPr>
          <p:grpSpPr>
            <a:xfrm>
              <a:off x="8544231" y="2324577"/>
              <a:ext cx="1047090" cy="1047091"/>
              <a:chOff x="0" y="0"/>
              <a:chExt cx="1047088" cy="1047090"/>
            </a:xfrm>
          </p:grpSpPr>
          <p:sp>
            <p:nvSpPr>
              <p:cNvPr id="1498" name="Shape"/>
              <p:cNvSpPr/>
              <p:nvPr/>
            </p:nvSpPr>
            <p:spPr>
              <a:xfrm>
                <a:off x="0" y="-1"/>
                <a:ext cx="1047090" cy="1047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21556" y="9817"/>
                    </a:lnTo>
                    <a:lnTo>
                      <a:pt x="21426" y="8859"/>
                    </a:lnTo>
                    <a:lnTo>
                      <a:pt x="21214" y="7929"/>
                    </a:lnTo>
                    <a:lnTo>
                      <a:pt x="20924" y="7031"/>
                    </a:lnTo>
                    <a:lnTo>
                      <a:pt x="20560" y="6170"/>
                    </a:lnTo>
                    <a:lnTo>
                      <a:pt x="20126" y="5349"/>
                    </a:lnTo>
                    <a:lnTo>
                      <a:pt x="19762" y="4785"/>
                    </a:lnTo>
                    <a:lnTo>
                      <a:pt x="19762" y="10800"/>
                    </a:lnTo>
                    <a:lnTo>
                      <a:pt x="19710" y="11776"/>
                    </a:lnTo>
                    <a:lnTo>
                      <a:pt x="19555" y="12722"/>
                    </a:lnTo>
                    <a:lnTo>
                      <a:pt x="19305" y="13633"/>
                    </a:lnTo>
                    <a:lnTo>
                      <a:pt x="18964" y="14501"/>
                    </a:lnTo>
                    <a:lnTo>
                      <a:pt x="18538" y="15323"/>
                    </a:lnTo>
                    <a:lnTo>
                      <a:pt x="18033" y="16093"/>
                    </a:lnTo>
                    <a:lnTo>
                      <a:pt x="17453" y="16804"/>
                    </a:lnTo>
                    <a:lnTo>
                      <a:pt x="16805" y="17453"/>
                    </a:lnTo>
                    <a:lnTo>
                      <a:pt x="16093" y="18033"/>
                    </a:lnTo>
                    <a:lnTo>
                      <a:pt x="15323" y="18538"/>
                    </a:lnTo>
                    <a:lnTo>
                      <a:pt x="14502" y="18964"/>
                    </a:lnTo>
                    <a:lnTo>
                      <a:pt x="13633" y="19305"/>
                    </a:lnTo>
                    <a:lnTo>
                      <a:pt x="12723" y="19555"/>
                    </a:lnTo>
                    <a:lnTo>
                      <a:pt x="11777" y="19709"/>
                    </a:lnTo>
                    <a:lnTo>
                      <a:pt x="10800" y="19762"/>
                    </a:lnTo>
                    <a:lnTo>
                      <a:pt x="9824" y="19709"/>
                    </a:lnTo>
                    <a:lnTo>
                      <a:pt x="8878" y="19555"/>
                    </a:lnTo>
                    <a:lnTo>
                      <a:pt x="7967" y="19305"/>
                    </a:lnTo>
                    <a:lnTo>
                      <a:pt x="7099" y="18964"/>
                    </a:lnTo>
                    <a:lnTo>
                      <a:pt x="6277" y="18538"/>
                    </a:lnTo>
                    <a:lnTo>
                      <a:pt x="5507" y="18033"/>
                    </a:lnTo>
                    <a:lnTo>
                      <a:pt x="4796" y="17453"/>
                    </a:lnTo>
                    <a:lnTo>
                      <a:pt x="4147" y="16804"/>
                    </a:lnTo>
                    <a:lnTo>
                      <a:pt x="3567" y="16093"/>
                    </a:lnTo>
                    <a:lnTo>
                      <a:pt x="3062" y="15323"/>
                    </a:lnTo>
                    <a:lnTo>
                      <a:pt x="2636" y="14501"/>
                    </a:lnTo>
                    <a:lnTo>
                      <a:pt x="2295" y="13633"/>
                    </a:lnTo>
                    <a:lnTo>
                      <a:pt x="2045" y="12722"/>
                    </a:lnTo>
                    <a:lnTo>
                      <a:pt x="1891" y="11776"/>
                    </a:lnTo>
                    <a:lnTo>
                      <a:pt x="1838" y="10800"/>
                    </a:lnTo>
                    <a:lnTo>
                      <a:pt x="1891" y="9823"/>
                    </a:lnTo>
                    <a:lnTo>
                      <a:pt x="2045" y="8877"/>
                    </a:lnTo>
                    <a:lnTo>
                      <a:pt x="2295" y="7967"/>
                    </a:lnTo>
                    <a:lnTo>
                      <a:pt x="2636" y="7098"/>
                    </a:lnTo>
                    <a:lnTo>
                      <a:pt x="3062" y="6277"/>
                    </a:lnTo>
                    <a:lnTo>
                      <a:pt x="3567" y="5507"/>
                    </a:lnTo>
                    <a:lnTo>
                      <a:pt x="4147" y="4795"/>
                    </a:lnTo>
                    <a:lnTo>
                      <a:pt x="4796" y="4147"/>
                    </a:lnTo>
                    <a:lnTo>
                      <a:pt x="5507" y="3567"/>
                    </a:lnTo>
                    <a:lnTo>
                      <a:pt x="6277" y="3062"/>
                    </a:lnTo>
                    <a:lnTo>
                      <a:pt x="7099" y="2636"/>
                    </a:lnTo>
                    <a:lnTo>
                      <a:pt x="7967" y="2295"/>
                    </a:lnTo>
                    <a:lnTo>
                      <a:pt x="8878" y="2045"/>
                    </a:lnTo>
                    <a:lnTo>
                      <a:pt x="9824" y="1890"/>
                    </a:lnTo>
                    <a:lnTo>
                      <a:pt x="10800" y="1838"/>
                    </a:lnTo>
                    <a:lnTo>
                      <a:pt x="11777" y="1890"/>
                    </a:lnTo>
                    <a:lnTo>
                      <a:pt x="12723" y="2045"/>
                    </a:lnTo>
                    <a:lnTo>
                      <a:pt x="13633" y="2295"/>
                    </a:lnTo>
                    <a:lnTo>
                      <a:pt x="14502" y="2636"/>
                    </a:lnTo>
                    <a:lnTo>
                      <a:pt x="15323" y="3062"/>
                    </a:lnTo>
                    <a:lnTo>
                      <a:pt x="16093" y="3567"/>
                    </a:lnTo>
                    <a:lnTo>
                      <a:pt x="16805" y="4147"/>
                    </a:lnTo>
                    <a:lnTo>
                      <a:pt x="17453" y="4795"/>
                    </a:lnTo>
                    <a:lnTo>
                      <a:pt x="18033" y="5507"/>
                    </a:lnTo>
                    <a:lnTo>
                      <a:pt x="18538" y="6277"/>
                    </a:lnTo>
                    <a:lnTo>
                      <a:pt x="18964" y="7098"/>
                    </a:lnTo>
                    <a:lnTo>
                      <a:pt x="19305" y="7967"/>
                    </a:lnTo>
                    <a:lnTo>
                      <a:pt x="19555" y="8877"/>
                    </a:lnTo>
                    <a:lnTo>
                      <a:pt x="19710" y="9823"/>
                    </a:lnTo>
                    <a:lnTo>
                      <a:pt x="19762" y="10800"/>
                    </a:lnTo>
                    <a:lnTo>
                      <a:pt x="19762" y="4785"/>
                    </a:lnTo>
                    <a:lnTo>
                      <a:pt x="19060" y="3842"/>
                    </a:lnTo>
                    <a:lnTo>
                      <a:pt x="18437" y="3163"/>
                    </a:lnTo>
                    <a:lnTo>
                      <a:pt x="17759" y="2540"/>
                    </a:lnTo>
                    <a:lnTo>
                      <a:pt x="17029" y="1976"/>
                    </a:lnTo>
                    <a:lnTo>
                      <a:pt x="16251" y="1474"/>
                    </a:lnTo>
                    <a:lnTo>
                      <a:pt x="15430" y="1040"/>
                    </a:lnTo>
                    <a:lnTo>
                      <a:pt x="14569" y="676"/>
                    </a:lnTo>
                    <a:lnTo>
                      <a:pt x="13671" y="386"/>
                    </a:lnTo>
                    <a:lnTo>
                      <a:pt x="12741" y="174"/>
                    </a:lnTo>
                    <a:lnTo>
                      <a:pt x="11783" y="44"/>
                    </a:lnTo>
                    <a:lnTo>
                      <a:pt x="10800" y="0"/>
                    </a:lnTo>
                    <a:lnTo>
                      <a:pt x="9817" y="44"/>
                    </a:lnTo>
                    <a:lnTo>
                      <a:pt x="8859" y="174"/>
                    </a:lnTo>
                    <a:lnTo>
                      <a:pt x="7929" y="386"/>
                    </a:lnTo>
                    <a:lnTo>
                      <a:pt x="7032" y="676"/>
                    </a:lnTo>
                    <a:lnTo>
                      <a:pt x="6170" y="1040"/>
                    </a:lnTo>
                    <a:lnTo>
                      <a:pt x="5349" y="1474"/>
                    </a:lnTo>
                    <a:lnTo>
                      <a:pt x="4572" y="1976"/>
                    </a:lnTo>
                    <a:lnTo>
                      <a:pt x="3842" y="2540"/>
                    </a:lnTo>
                    <a:lnTo>
                      <a:pt x="3163" y="3163"/>
                    </a:lnTo>
                    <a:lnTo>
                      <a:pt x="2540" y="3842"/>
                    </a:lnTo>
                    <a:lnTo>
                      <a:pt x="1976" y="4571"/>
                    </a:lnTo>
                    <a:lnTo>
                      <a:pt x="1475" y="5349"/>
                    </a:lnTo>
                    <a:lnTo>
                      <a:pt x="1040" y="6170"/>
                    </a:lnTo>
                    <a:lnTo>
                      <a:pt x="676" y="7031"/>
                    </a:lnTo>
                    <a:lnTo>
                      <a:pt x="386" y="7929"/>
                    </a:lnTo>
                    <a:lnTo>
                      <a:pt x="174" y="8859"/>
                    </a:lnTo>
                    <a:lnTo>
                      <a:pt x="44" y="9817"/>
                    </a:lnTo>
                    <a:lnTo>
                      <a:pt x="0" y="10800"/>
                    </a:lnTo>
                    <a:lnTo>
                      <a:pt x="44" y="11783"/>
                    </a:lnTo>
                    <a:lnTo>
                      <a:pt x="174" y="12741"/>
                    </a:lnTo>
                    <a:lnTo>
                      <a:pt x="386" y="13671"/>
                    </a:lnTo>
                    <a:lnTo>
                      <a:pt x="676" y="14568"/>
                    </a:lnTo>
                    <a:lnTo>
                      <a:pt x="1040" y="15430"/>
                    </a:lnTo>
                    <a:lnTo>
                      <a:pt x="1475" y="16251"/>
                    </a:lnTo>
                    <a:lnTo>
                      <a:pt x="1976" y="17028"/>
                    </a:lnTo>
                    <a:lnTo>
                      <a:pt x="2540" y="17758"/>
                    </a:lnTo>
                    <a:lnTo>
                      <a:pt x="3163" y="18437"/>
                    </a:lnTo>
                    <a:lnTo>
                      <a:pt x="3842" y="19060"/>
                    </a:lnTo>
                    <a:lnTo>
                      <a:pt x="4572" y="19624"/>
                    </a:lnTo>
                    <a:lnTo>
                      <a:pt x="5349" y="20125"/>
                    </a:lnTo>
                    <a:lnTo>
                      <a:pt x="6170" y="20560"/>
                    </a:lnTo>
                    <a:lnTo>
                      <a:pt x="7032" y="20924"/>
                    </a:lnTo>
                    <a:lnTo>
                      <a:pt x="7929" y="21214"/>
                    </a:lnTo>
                    <a:lnTo>
                      <a:pt x="8859" y="21426"/>
                    </a:lnTo>
                    <a:lnTo>
                      <a:pt x="9817" y="21556"/>
                    </a:lnTo>
                    <a:lnTo>
                      <a:pt x="10800" y="21600"/>
                    </a:lnTo>
                    <a:lnTo>
                      <a:pt x="11783" y="21556"/>
                    </a:lnTo>
                    <a:lnTo>
                      <a:pt x="12741" y="21426"/>
                    </a:lnTo>
                    <a:lnTo>
                      <a:pt x="13671" y="21214"/>
                    </a:lnTo>
                    <a:lnTo>
                      <a:pt x="14569" y="20924"/>
                    </a:lnTo>
                    <a:lnTo>
                      <a:pt x="15430" y="20560"/>
                    </a:lnTo>
                    <a:lnTo>
                      <a:pt x="16251" y="20125"/>
                    </a:lnTo>
                    <a:lnTo>
                      <a:pt x="17029" y="19624"/>
                    </a:lnTo>
                    <a:lnTo>
                      <a:pt x="17759" y="19060"/>
                    </a:lnTo>
                    <a:lnTo>
                      <a:pt x="18437" y="18437"/>
                    </a:lnTo>
                    <a:lnTo>
                      <a:pt x="19060" y="17758"/>
                    </a:lnTo>
                    <a:lnTo>
                      <a:pt x="19624" y="17028"/>
                    </a:lnTo>
                    <a:lnTo>
                      <a:pt x="20126" y="16251"/>
                    </a:lnTo>
                    <a:lnTo>
                      <a:pt x="20560" y="15430"/>
                    </a:lnTo>
                    <a:lnTo>
                      <a:pt x="20924" y="14568"/>
                    </a:lnTo>
                    <a:lnTo>
                      <a:pt x="21214" y="13671"/>
                    </a:lnTo>
                    <a:lnTo>
                      <a:pt x="21426" y="12741"/>
                    </a:lnTo>
                    <a:lnTo>
                      <a:pt x="21556" y="11783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9" name="Shape"/>
              <p:cNvSpPr/>
              <p:nvPr/>
            </p:nvSpPr>
            <p:spPr>
              <a:xfrm>
                <a:off x="378395" y="341655"/>
                <a:ext cx="267234" cy="349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54"/>
                    </a:moveTo>
                    <a:lnTo>
                      <a:pt x="8457" y="18254"/>
                    </a:lnTo>
                    <a:lnTo>
                      <a:pt x="15911" y="12838"/>
                    </a:lnTo>
                    <a:lnTo>
                      <a:pt x="16809" y="12156"/>
                    </a:lnTo>
                    <a:lnTo>
                      <a:pt x="18815" y="10314"/>
                    </a:lnTo>
                    <a:lnTo>
                      <a:pt x="20168" y="8184"/>
                    </a:lnTo>
                    <a:lnTo>
                      <a:pt x="20526" y="6115"/>
                    </a:lnTo>
                    <a:lnTo>
                      <a:pt x="20448" y="5204"/>
                    </a:lnTo>
                    <a:lnTo>
                      <a:pt x="19292" y="2860"/>
                    </a:lnTo>
                    <a:lnTo>
                      <a:pt x="16899" y="1166"/>
                    </a:lnTo>
                    <a:lnTo>
                      <a:pt x="13405" y="191"/>
                    </a:lnTo>
                    <a:lnTo>
                      <a:pt x="10581" y="0"/>
                    </a:lnTo>
                    <a:lnTo>
                      <a:pt x="8910" y="59"/>
                    </a:lnTo>
                    <a:lnTo>
                      <a:pt x="5808" y="531"/>
                    </a:lnTo>
                    <a:lnTo>
                      <a:pt x="1909" y="2046"/>
                    </a:lnTo>
                    <a:lnTo>
                      <a:pt x="0" y="3529"/>
                    </a:lnTo>
                    <a:lnTo>
                      <a:pt x="3621" y="5659"/>
                    </a:lnTo>
                    <a:lnTo>
                      <a:pt x="4244" y="5132"/>
                    </a:lnTo>
                    <a:lnTo>
                      <a:pt x="4923" y="4678"/>
                    </a:lnTo>
                    <a:lnTo>
                      <a:pt x="8205" y="3575"/>
                    </a:lnTo>
                    <a:lnTo>
                      <a:pt x="10144" y="3438"/>
                    </a:lnTo>
                    <a:lnTo>
                      <a:pt x="11340" y="3490"/>
                    </a:lnTo>
                    <a:lnTo>
                      <a:pt x="14577" y="4696"/>
                    </a:lnTo>
                    <a:lnTo>
                      <a:pt x="15315" y="6511"/>
                    </a:lnTo>
                    <a:lnTo>
                      <a:pt x="15315" y="6896"/>
                    </a:lnTo>
                    <a:lnTo>
                      <a:pt x="15236" y="7311"/>
                    </a:lnTo>
                    <a:lnTo>
                      <a:pt x="15077" y="7758"/>
                    </a:lnTo>
                    <a:lnTo>
                      <a:pt x="14944" y="8184"/>
                    </a:lnTo>
                    <a:lnTo>
                      <a:pt x="12784" y="10435"/>
                    </a:lnTo>
                    <a:lnTo>
                      <a:pt x="1075" y="18953"/>
                    </a:lnTo>
                    <a:lnTo>
                      <a:pt x="1075" y="21600"/>
                    </a:lnTo>
                    <a:lnTo>
                      <a:pt x="21600" y="21600"/>
                    </a:lnTo>
                    <a:lnTo>
                      <a:pt x="21600" y="18254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01" name="object 16"/>
            <p:cNvSpPr/>
            <p:nvPr/>
          </p:nvSpPr>
          <p:spPr>
            <a:xfrm>
              <a:off x="14544061" y="4942287"/>
              <a:ext cx="1047089" cy="104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17" y="44"/>
                  </a:lnTo>
                  <a:lnTo>
                    <a:pt x="8859" y="174"/>
                  </a:lnTo>
                  <a:lnTo>
                    <a:pt x="7929" y="386"/>
                  </a:lnTo>
                  <a:lnTo>
                    <a:pt x="7032" y="676"/>
                  </a:lnTo>
                  <a:lnTo>
                    <a:pt x="6170" y="1040"/>
                  </a:lnTo>
                  <a:lnTo>
                    <a:pt x="5349" y="1475"/>
                  </a:lnTo>
                  <a:lnTo>
                    <a:pt x="4572" y="1976"/>
                  </a:lnTo>
                  <a:lnTo>
                    <a:pt x="3842" y="2540"/>
                  </a:lnTo>
                  <a:lnTo>
                    <a:pt x="3163" y="3163"/>
                  </a:lnTo>
                  <a:lnTo>
                    <a:pt x="2540" y="3842"/>
                  </a:lnTo>
                  <a:lnTo>
                    <a:pt x="1976" y="4572"/>
                  </a:lnTo>
                  <a:lnTo>
                    <a:pt x="1475" y="5349"/>
                  </a:lnTo>
                  <a:lnTo>
                    <a:pt x="1040" y="6170"/>
                  </a:lnTo>
                  <a:lnTo>
                    <a:pt x="676" y="7032"/>
                  </a:lnTo>
                  <a:lnTo>
                    <a:pt x="386" y="7929"/>
                  </a:lnTo>
                  <a:lnTo>
                    <a:pt x="174" y="8859"/>
                  </a:lnTo>
                  <a:lnTo>
                    <a:pt x="44" y="9817"/>
                  </a:lnTo>
                  <a:lnTo>
                    <a:pt x="0" y="10800"/>
                  </a:lnTo>
                  <a:lnTo>
                    <a:pt x="44" y="11783"/>
                  </a:lnTo>
                  <a:lnTo>
                    <a:pt x="174" y="12741"/>
                  </a:lnTo>
                  <a:lnTo>
                    <a:pt x="386" y="13671"/>
                  </a:lnTo>
                  <a:lnTo>
                    <a:pt x="676" y="14568"/>
                  </a:lnTo>
                  <a:lnTo>
                    <a:pt x="1040" y="15430"/>
                  </a:lnTo>
                  <a:lnTo>
                    <a:pt x="1475" y="16251"/>
                  </a:lnTo>
                  <a:lnTo>
                    <a:pt x="1976" y="17028"/>
                  </a:lnTo>
                  <a:lnTo>
                    <a:pt x="2540" y="17758"/>
                  </a:lnTo>
                  <a:lnTo>
                    <a:pt x="3163" y="18437"/>
                  </a:lnTo>
                  <a:lnTo>
                    <a:pt x="3842" y="19060"/>
                  </a:lnTo>
                  <a:lnTo>
                    <a:pt x="4572" y="19624"/>
                  </a:lnTo>
                  <a:lnTo>
                    <a:pt x="5349" y="20125"/>
                  </a:lnTo>
                  <a:lnTo>
                    <a:pt x="6170" y="20560"/>
                  </a:lnTo>
                  <a:lnTo>
                    <a:pt x="7032" y="20924"/>
                  </a:lnTo>
                  <a:lnTo>
                    <a:pt x="7929" y="21214"/>
                  </a:lnTo>
                  <a:lnTo>
                    <a:pt x="8859" y="21426"/>
                  </a:lnTo>
                  <a:lnTo>
                    <a:pt x="9817" y="21556"/>
                  </a:lnTo>
                  <a:lnTo>
                    <a:pt x="10800" y="21600"/>
                  </a:lnTo>
                  <a:lnTo>
                    <a:pt x="11783" y="21556"/>
                  </a:lnTo>
                  <a:lnTo>
                    <a:pt x="12741" y="21426"/>
                  </a:lnTo>
                  <a:lnTo>
                    <a:pt x="13671" y="21214"/>
                  </a:lnTo>
                  <a:lnTo>
                    <a:pt x="14568" y="20924"/>
                  </a:lnTo>
                  <a:lnTo>
                    <a:pt x="15430" y="20560"/>
                  </a:lnTo>
                  <a:lnTo>
                    <a:pt x="16251" y="20125"/>
                  </a:lnTo>
                  <a:lnTo>
                    <a:pt x="17028" y="19624"/>
                  </a:lnTo>
                  <a:lnTo>
                    <a:pt x="17758" y="19060"/>
                  </a:lnTo>
                  <a:lnTo>
                    <a:pt x="18437" y="18437"/>
                  </a:lnTo>
                  <a:lnTo>
                    <a:pt x="19060" y="17758"/>
                  </a:lnTo>
                  <a:lnTo>
                    <a:pt x="19624" y="17028"/>
                  </a:lnTo>
                  <a:lnTo>
                    <a:pt x="20125" y="16251"/>
                  </a:lnTo>
                  <a:lnTo>
                    <a:pt x="20560" y="15430"/>
                  </a:lnTo>
                  <a:lnTo>
                    <a:pt x="20924" y="14568"/>
                  </a:lnTo>
                  <a:lnTo>
                    <a:pt x="21214" y="13671"/>
                  </a:lnTo>
                  <a:lnTo>
                    <a:pt x="21426" y="12741"/>
                  </a:lnTo>
                  <a:lnTo>
                    <a:pt x="21556" y="11783"/>
                  </a:lnTo>
                  <a:lnTo>
                    <a:pt x="21600" y="10800"/>
                  </a:lnTo>
                  <a:lnTo>
                    <a:pt x="21556" y="9817"/>
                  </a:lnTo>
                  <a:lnTo>
                    <a:pt x="21426" y="8859"/>
                  </a:lnTo>
                  <a:lnTo>
                    <a:pt x="21214" y="7929"/>
                  </a:lnTo>
                  <a:lnTo>
                    <a:pt x="20924" y="7032"/>
                  </a:lnTo>
                  <a:lnTo>
                    <a:pt x="20560" y="6170"/>
                  </a:lnTo>
                  <a:lnTo>
                    <a:pt x="20125" y="5349"/>
                  </a:lnTo>
                  <a:lnTo>
                    <a:pt x="19624" y="4572"/>
                  </a:lnTo>
                  <a:lnTo>
                    <a:pt x="19060" y="3842"/>
                  </a:lnTo>
                  <a:lnTo>
                    <a:pt x="18437" y="3163"/>
                  </a:lnTo>
                  <a:lnTo>
                    <a:pt x="17758" y="2540"/>
                  </a:lnTo>
                  <a:lnTo>
                    <a:pt x="17028" y="1976"/>
                  </a:lnTo>
                  <a:lnTo>
                    <a:pt x="16251" y="1475"/>
                  </a:lnTo>
                  <a:lnTo>
                    <a:pt x="15430" y="1040"/>
                  </a:lnTo>
                  <a:lnTo>
                    <a:pt x="14568" y="676"/>
                  </a:lnTo>
                  <a:lnTo>
                    <a:pt x="13671" y="386"/>
                  </a:lnTo>
                  <a:lnTo>
                    <a:pt x="12741" y="174"/>
                  </a:lnTo>
                  <a:lnTo>
                    <a:pt x="11783" y="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04" name="object 17"/>
            <p:cNvGrpSpPr/>
            <p:nvPr/>
          </p:nvGrpSpPr>
          <p:grpSpPr>
            <a:xfrm>
              <a:off x="14544054" y="4942288"/>
              <a:ext cx="1047090" cy="1047091"/>
              <a:chOff x="0" y="0"/>
              <a:chExt cx="1047088" cy="1047090"/>
            </a:xfrm>
          </p:grpSpPr>
          <p:sp>
            <p:nvSpPr>
              <p:cNvPr id="1502" name="Shape"/>
              <p:cNvSpPr/>
              <p:nvPr/>
            </p:nvSpPr>
            <p:spPr>
              <a:xfrm>
                <a:off x="0" y="-1"/>
                <a:ext cx="1047090" cy="1047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21556" y="9817"/>
                    </a:lnTo>
                    <a:lnTo>
                      <a:pt x="21426" y="8859"/>
                    </a:lnTo>
                    <a:lnTo>
                      <a:pt x="21214" y="7929"/>
                    </a:lnTo>
                    <a:lnTo>
                      <a:pt x="20924" y="7032"/>
                    </a:lnTo>
                    <a:lnTo>
                      <a:pt x="20560" y="6170"/>
                    </a:lnTo>
                    <a:lnTo>
                      <a:pt x="20126" y="5349"/>
                    </a:lnTo>
                    <a:lnTo>
                      <a:pt x="19762" y="4785"/>
                    </a:lnTo>
                    <a:lnTo>
                      <a:pt x="19762" y="10800"/>
                    </a:lnTo>
                    <a:lnTo>
                      <a:pt x="19709" y="11777"/>
                    </a:lnTo>
                    <a:lnTo>
                      <a:pt x="19555" y="12723"/>
                    </a:lnTo>
                    <a:lnTo>
                      <a:pt x="19305" y="13633"/>
                    </a:lnTo>
                    <a:lnTo>
                      <a:pt x="18964" y="14502"/>
                    </a:lnTo>
                    <a:lnTo>
                      <a:pt x="18538" y="15323"/>
                    </a:lnTo>
                    <a:lnTo>
                      <a:pt x="18033" y="16093"/>
                    </a:lnTo>
                    <a:lnTo>
                      <a:pt x="17453" y="16805"/>
                    </a:lnTo>
                    <a:lnTo>
                      <a:pt x="16805" y="17453"/>
                    </a:lnTo>
                    <a:lnTo>
                      <a:pt x="16093" y="18033"/>
                    </a:lnTo>
                    <a:lnTo>
                      <a:pt x="15323" y="18538"/>
                    </a:lnTo>
                    <a:lnTo>
                      <a:pt x="14501" y="18964"/>
                    </a:lnTo>
                    <a:lnTo>
                      <a:pt x="13633" y="19305"/>
                    </a:lnTo>
                    <a:lnTo>
                      <a:pt x="12722" y="19555"/>
                    </a:lnTo>
                    <a:lnTo>
                      <a:pt x="11776" y="19710"/>
                    </a:lnTo>
                    <a:lnTo>
                      <a:pt x="10800" y="19762"/>
                    </a:lnTo>
                    <a:lnTo>
                      <a:pt x="9824" y="19710"/>
                    </a:lnTo>
                    <a:lnTo>
                      <a:pt x="8878" y="19555"/>
                    </a:lnTo>
                    <a:lnTo>
                      <a:pt x="7967" y="19305"/>
                    </a:lnTo>
                    <a:lnTo>
                      <a:pt x="7099" y="18964"/>
                    </a:lnTo>
                    <a:lnTo>
                      <a:pt x="6277" y="18538"/>
                    </a:lnTo>
                    <a:lnTo>
                      <a:pt x="5507" y="18033"/>
                    </a:lnTo>
                    <a:lnTo>
                      <a:pt x="4795" y="17453"/>
                    </a:lnTo>
                    <a:lnTo>
                      <a:pt x="4147" y="16805"/>
                    </a:lnTo>
                    <a:lnTo>
                      <a:pt x="3567" y="16093"/>
                    </a:lnTo>
                    <a:lnTo>
                      <a:pt x="3062" y="15323"/>
                    </a:lnTo>
                    <a:lnTo>
                      <a:pt x="2636" y="14502"/>
                    </a:lnTo>
                    <a:lnTo>
                      <a:pt x="2295" y="13633"/>
                    </a:lnTo>
                    <a:lnTo>
                      <a:pt x="2045" y="12723"/>
                    </a:lnTo>
                    <a:lnTo>
                      <a:pt x="1891" y="11777"/>
                    </a:lnTo>
                    <a:lnTo>
                      <a:pt x="1838" y="10800"/>
                    </a:lnTo>
                    <a:lnTo>
                      <a:pt x="1891" y="9824"/>
                    </a:lnTo>
                    <a:lnTo>
                      <a:pt x="2045" y="8878"/>
                    </a:lnTo>
                    <a:lnTo>
                      <a:pt x="2295" y="7967"/>
                    </a:lnTo>
                    <a:lnTo>
                      <a:pt x="2636" y="7099"/>
                    </a:lnTo>
                    <a:lnTo>
                      <a:pt x="3062" y="6277"/>
                    </a:lnTo>
                    <a:lnTo>
                      <a:pt x="3567" y="5507"/>
                    </a:lnTo>
                    <a:lnTo>
                      <a:pt x="4147" y="4796"/>
                    </a:lnTo>
                    <a:lnTo>
                      <a:pt x="4795" y="4147"/>
                    </a:lnTo>
                    <a:lnTo>
                      <a:pt x="5507" y="3567"/>
                    </a:lnTo>
                    <a:lnTo>
                      <a:pt x="6277" y="3062"/>
                    </a:lnTo>
                    <a:lnTo>
                      <a:pt x="7099" y="2636"/>
                    </a:lnTo>
                    <a:lnTo>
                      <a:pt x="7967" y="2295"/>
                    </a:lnTo>
                    <a:lnTo>
                      <a:pt x="8878" y="2045"/>
                    </a:lnTo>
                    <a:lnTo>
                      <a:pt x="9824" y="1891"/>
                    </a:lnTo>
                    <a:lnTo>
                      <a:pt x="10800" y="1838"/>
                    </a:lnTo>
                    <a:lnTo>
                      <a:pt x="11776" y="1891"/>
                    </a:lnTo>
                    <a:lnTo>
                      <a:pt x="12722" y="2045"/>
                    </a:lnTo>
                    <a:lnTo>
                      <a:pt x="13633" y="2295"/>
                    </a:lnTo>
                    <a:lnTo>
                      <a:pt x="14501" y="2636"/>
                    </a:lnTo>
                    <a:lnTo>
                      <a:pt x="15323" y="3062"/>
                    </a:lnTo>
                    <a:lnTo>
                      <a:pt x="16093" y="3567"/>
                    </a:lnTo>
                    <a:lnTo>
                      <a:pt x="16805" y="4147"/>
                    </a:lnTo>
                    <a:lnTo>
                      <a:pt x="17453" y="4796"/>
                    </a:lnTo>
                    <a:lnTo>
                      <a:pt x="18033" y="5507"/>
                    </a:lnTo>
                    <a:lnTo>
                      <a:pt x="18538" y="6277"/>
                    </a:lnTo>
                    <a:lnTo>
                      <a:pt x="18964" y="7099"/>
                    </a:lnTo>
                    <a:lnTo>
                      <a:pt x="19305" y="7967"/>
                    </a:lnTo>
                    <a:lnTo>
                      <a:pt x="19555" y="8878"/>
                    </a:lnTo>
                    <a:lnTo>
                      <a:pt x="19709" y="9824"/>
                    </a:lnTo>
                    <a:lnTo>
                      <a:pt x="19762" y="10800"/>
                    </a:lnTo>
                    <a:lnTo>
                      <a:pt x="19762" y="4785"/>
                    </a:lnTo>
                    <a:lnTo>
                      <a:pt x="19060" y="3842"/>
                    </a:lnTo>
                    <a:lnTo>
                      <a:pt x="18437" y="3163"/>
                    </a:lnTo>
                    <a:lnTo>
                      <a:pt x="17758" y="2540"/>
                    </a:lnTo>
                    <a:lnTo>
                      <a:pt x="17028" y="1976"/>
                    </a:lnTo>
                    <a:lnTo>
                      <a:pt x="16251" y="1475"/>
                    </a:lnTo>
                    <a:lnTo>
                      <a:pt x="15430" y="1040"/>
                    </a:lnTo>
                    <a:lnTo>
                      <a:pt x="14568" y="676"/>
                    </a:lnTo>
                    <a:lnTo>
                      <a:pt x="13671" y="386"/>
                    </a:lnTo>
                    <a:lnTo>
                      <a:pt x="12741" y="174"/>
                    </a:lnTo>
                    <a:lnTo>
                      <a:pt x="11783" y="44"/>
                    </a:lnTo>
                    <a:lnTo>
                      <a:pt x="10800" y="0"/>
                    </a:lnTo>
                    <a:lnTo>
                      <a:pt x="9817" y="44"/>
                    </a:lnTo>
                    <a:lnTo>
                      <a:pt x="8859" y="174"/>
                    </a:lnTo>
                    <a:lnTo>
                      <a:pt x="7929" y="386"/>
                    </a:lnTo>
                    <a:lnTo>
                      <a:pt x="7032" y="676"/>
                    </a:lnTo>
                    <a:lnTo>
                      <a:pt x="6170" y="1040"/>
                    </a:lnTo>
                    <a:lnTo>
                      <a:pt x="5349" y="1475"/>
                    </a:lnTo>
                    <a:lnTo>
                      <a:pt x="4572" y="1976"/>
                    </a:lnTo>
                    <a:lnTo>
                      <a:pt x="3842" y="2540"/>
                    </a:lnTo>
                    <a:lnTo>
                      <a:pt x="3163" y="3163"/>
                    </a:lnTo>
                    <a:lnTo>
                      <a:pt x="2540" y="3842"/>
                    </a:lnTo>
                    <a:lnTo>
                      <a:pt x="1976" y="4572"/>
                    </a:lnTo>
                    <a:lnTo>
                      <a:pt x="1474" y="5349"/>
                    </a:lnTo>
                    <a:lnTo>
                      <a:pt x="1040" y="6170"/>
                    </a:lnTo>
                    <a:lnTo>
                      <a:pt x="676" y="7032"/>
                    </a:lnTo>
                    <a:lnTo>
                      <a:pt x="386" y="7929"/>
                    </a:lnTo>
                    <a:lnTo>
                      <a:pt x="174" y="8859"/>
                    </a:lnTo>
                    <a:lnTo>
                      <a:pt x="44" y="9817"/>
                    </a:lnTo>
                    <a:lnTo>
                      <a:pt x="0" y="10800"/>
                    </a:lnTo>
                    <a:lnTo>
                      <a:pt x="44" y="11783"/>
                    </a:lnTo>
                    <a:lnTo>
                      <a:pt x="174" y="12741"/>
                    </a:lnTo>
                    <a:lnTo>
                      <a:pt x="386" y="13671"/>
                    </a:lnTo>
                    <a:lnTo>
                      <a:pt x="676" y="14569"/>
                    </a:lnTo>
                    <a:lnTo>
                      <a:pt x="1040" y="15430"/>
                    </a:lnTo>
                    <a:lnTo>
                      <a:pt x="1474" y="16251"/>
                    </a:lnTo>
                    <a:lnTo>
                      <a:pt x="1976" y="17029"/>
                    </a:lnTo>
                    <a:lnTo>
                      <a:pt x="2540" y="17758"/>
                    </a:lnTo>
                    <a:lnTo>
                      <a:pt x="3163" y="18437"/>
                    </a:lnTo>
                    <a:lnTo>
                      <a:pt x="3842" y="19060"/>
                    </a:lnTo>
                    <a:lnTo>
                      <a:pt x="4572" y="19624"/>
                    </a:lnTo>
                    <a:lnTo>
                      <a:pt x="5349" y="20126"/>
                    </a:lnTo>
                    <a:lnTo>
                      <a:pt x="6170" y="20560"/>
                    </a:lnTo>
                    <a:lnTo>
                      <a:pt x="7032" y="20924"/>
                    </a:lnTo>
                    <a:lnTo>
                      <a:pt x="7929" y="21214"/>
                    </a:lnTo>
                    <a:lnTo>
                      <a:pt x="8859" y="21426"/>
                    </a:lnTo>
                    <a:lnTo>
                      <a:pt x="9817" y="21556"/>
                    </a:lnTo>
                    <a:lnTo>
                      <a:pt x="10800" y="21600"/>
                    </a:lnTo>
                    <a:lnTo>
                      <a:pt x="11783" y="21556"/>
                    </a:lnTo>
                    <a:lnTo>
                      <a:pt x="12741" y="21426"/>
                    </a:lnTo>
                    <a:lnTo>
                      <a:pt x="13671" y="21214"/>
                    </a:lnTo>
                    <a:lnTo>
                      <a:pt x="14568" y="20924"/>
                    </a:lnTo>
                    <a:lnTo>
                      <a:pt x="15430" y="20560"/>
                    </a:lnTo>
                    <a:lnTo>
                      <a:pt x="16251" y="20126"/>
                    </a:lnTo>
                    <a:lnTo>
                      <a:pt x="17028" y="19624"/>
                    </a:lnTo>
                    <a:lnTo>
                      <a:pt x="17758" y="19060"/>
                    </a:lnTo>
                    <a:lnTo>
                      <a:pt x="18437" y="18437"/>
                    </a:lnTo>
                    <a:lnTo>
                      <a:pt x="19060" y="17758"/>
                    </a:lnTo>
                    <a:lnTo>
                      <a:pt x="19624" y="17029"/>
                    </a:lnTo>
                    <a:lnTo>
                      <a:pt x="20126" y="16251"/>
                    </a:lnTo>
                    <a:lnTo>
                      <a:pt x="20560" y="15430"/>
                    </a:lnTo>
                    <a:lnTo>
                      <a:pt x="20924" y="14569"/>
                    </a:lnTo>
                    <a:lnTo>
                      <a:pt x="21214" y="13671"/>
                    </a:lnTo>
                    <a:lnTo>
                      <a:pt x="21426" y="12741"/>
                    </a:lnTo>
                    <a:lnTo>
                      <a:pt x="21556" y="11783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3" name="Shape"/>
              <p:cNvSpPr/>
              <p:nvPr/>
            </p:nvSpPr>
            <p:spPr>
              <a:xfrm>
                <a:off x="374954" y="346595"/>
                <a:ext cx="265749" cy="349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906"/>
                    </a:moveTo>
                    <a:lnTo>
                      <a:pt x="20950" y="12420"/>
                    </a:lnTo>
                    <a:lnTo>
                      <a:pt x="19000" y="10435"/>
                    </a:lnTo>
                    <a:lnTo>
                      <a:pt x="17977" y="9887"/>
                    </a:lnTo>
                    <a:lnTo>
                      <a:pt x="17558" y="9663"/>
                    </a:lnTo>
                    <a:lnTo>
                      <a:pt x="15789" y="9111"/>
                    </a:lnTo>
                    <a:lnTo>
                      <a:pt x="13697" y="8780"/>
                    </a:lnTo>
                    <a:lnTo>
                      <a:pt x="13664" y="8779"/>
                    </a:lnTo>
                    <a:lnTo>
                      <a:pt x="13785" y="8670"/>
                    </a:lnTo>
                    <a:lnTo>
                      <a:pt x="19701" y="3315"/>
                    </a:lnTo>
                    <a:lnTo>
                      <a:pt x="20440" y="2647"/>
                    </a:lnTo>
                    <a:lnTo>
                      <a:pt x="20440" y="0"/>
                    </a:lnTo>
                    <a:lnTo>
                      <a:pt x="1359" y="0"/>
                    </a:lnTo>
                    <a:lnTo>
                      <a:pt x="1359" y="3315"/>
                    </a:lnTo>
                    <a:lnTo>
                      <a:pt x="14073" y="3315"/>
                    </a:lnTo>
                    <a:lnTo>
                      <a:pt x="7719" y="9065"/>
                    </a:lnTo>
                    <a:lnTo>
                      <a:pt x="7719" y="11773"/>
                    </a:lnTo>
                    <a:lnTo>
                      <a:pt x="10279" y="11773"/>
                    </a:lnTo>
                    <a:lnTo>
                      <a:pt x="11770" y="11827"/>
                    </a:lnTo>
                    <a:lnTo>
                      <a:pt x="14920" y="12625"/>
                    </a:lnTo>
                    <a:lnTo>
                      <a:pt x="16360" y="14937"/>
                    </a:lnTo>
                    <a:lnTo>
                      <a:pt x="16262" y="15644"/>
                    </a:lnTo>
                    <a:lnTo>
                      <a:pt x="13943" y="17682"/>
                    </a:lnTo>
                    <a:lnTo>
                      <a:pt x="10439" y="18162"/>
                    </a:lnTo>
                    <a:lnTo>
                      <a:pt x="9272" y="18126"/>
                    </a:lnTo>
                    <a:lnTo>
                      <a:pt x="5920" y="17584"/>
                    </a:lnTo>
                    <a:lnTo>
                      <a:pt x="3040" y="16512"/>
                    </a:lnTo>
                    <a:lnTo>
                      <a:pt x="2240" y="16063"/>
                    </a:lnTo>
                    <a:lnTo>
                      <a:pt x="0" y="19136"/>
                    </a:lnTo>
                    <a:lnTo>
                      <a:pt x="3375" y="20596"/>
                    </a:lnTo>
                    <a:lnTo>
                      <a:pt x="7589" y="21440"/>
                    </a:lnTo>
                    <a:lnTo>
                      <a:pt x="10520" y="21600"/>
                    </a:lnTo>
                    <a:lnTo>
                      <a:pt x="12317" y="21543"/>
                    </a:lnTo>
                    <a:lnTo>
                      <a:pt x="15417" y="21087"/>
                    </a:lnTo>
                    <a:lnTo>
                      <a:pt x="18880" y="19600"/>
                    </a:lnTo>
                    <a:lnTo>
                      <a:pt x="20925" y="17445"/>
                    </a:lnTo>
                    <a:lnTo>
                      <a:pt x="21525" y="15787"/>
                    </a:lnTo>
                    <a:lnTo>
                      <a:pt x="21600" y="14906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05" name="object 18"/>
            <p:cNvSpPr/>
            <p:nvPr/>
          </p:nvSpPr>
          <p:spPr>
            <a:xfrm>
              <a:off x="12188111" y="7193528"/>
              <a:ext cx="1047089" cy="104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17" y="44"/>
                  </a:lnTo>
                  <a:lnTo>
                    <a:pt x="8859" y="174"/>
                  </a:lnTo>
                  <a:lnTo>
                    <a:pt x="7929" y="386"/>
                  </a:lnTo>
                  <a:lnTo>
                    <a:pt x="7032" y="676"/>
                  </a:lnTo>
                  <a:lnTo>
                    <a:pt x="6170" y="1040"/>
                  </a:lnTo>
                  <a:lnTo>
                    <a:pt x="5349" y="1475"/>
                  </a:lnTo>
                  <a:lnTo>
                    <a:pt x="4572" y="1976"/>
                  </a:lnTo>
                  <a:lnTo>
                    <a:pt x="3842" y="2540"/>
                  </a:lnTo>
                  <a:lnTo>
                    <a:pt x="3163" y="3163"/>
                  </a:lnTo>
                  <a:lnTo>
                    <a:pt x="2540" y="3842"/>
                  </a:lnTo>
                  <a:lnTo>
                    <a:pt x="1976" y="4572"/>
                  </a:lnTo>
                  <a:lnTo>
                    <a:pt x="1475" y="5349"/>
                  </a:lnTo>
                  <a:lnTo>
                    <a:pt x="1040" y="6170"/>
                  </a:lnTo>
                  <a:lnTo>
                    <a:pt x="676" y="7032"/>
                  </a:lnTo>
                  <a:lnTo>
                    <a:pt x="386" y="7929"/>
                  </a:lnTo>
                  <a:lnTo>
                    <a:pt x="174" y="8859"/>
                  </a:lnTo>
                  <a:lnTo>
                    <a:pt x="44" y="9817"/>
                  </a:lnTo>
                  <a:lnTo>
                    <a:pt x="0" y="10800"/>
                  </a:lnTo>
                  <a:lnTo>
                    <a:pt x="44" y="11783"/>
                  </a:lnTo>
                  <a:lnTo>
                    <a:pt x="174" y="12741"/>
                  </a:lnTo>
                  <a:lnTo>
                    <a:pt x="386" y="13671"/>
                  </a:lnTo>
                  <a:lnTo>
                    <a:pt x="676" y="14568"/>
                  </a:lnTo>
                  <a:lnTo>
                    <a:pt x="1040" y="15430"/>
                  </a:lnTo>
                  <a:lnTo>
                    <a:pt x="1475" y="16251"/>
                  </a:lnTo>
                  <a:lnTo>
                    <a:pt x="1976" y="17028"/>
                  </a:lnTo>
                  <a:lnTo>
                    <a:pt x="2540" y="17758"/>
                  </a:lnTo>
                  <a:lnTo>
                    <a:pt x="3163" y="18437"/>
                  </a:lnTo>
                  <a:lnTo>
                    <a:pt x="3842" y="19060"/>
                  </a:lnTo>
                  <a:lnTo>
                    <a:pt x="4572" y="19624"/>
                  </a:lnTo>
                  <a:lnTo>
                    <a:pt x="5349" y="20125"/>
                  </a:lnTo>
                  <a:lnTo>
                    <a:pt x="6170" y="20560"/>
                  </a:lnTo>
                  <a:lnTo>
                    <a:pt x="7032" y="20924"/>
                  </a:lnTo>
                  <a:lnTo>
                    <a:pt x="7929" y="21214"/>
                  </a:lnTo>
                  <a:lnTo>
                    <a:pt x="8859" y="21426"/>
                  </a:lnTo>
                  <a:lnTo>
                    <a:pt x="9817" y="21556"/>
                  </a:lnTo>
                  <a:lnTo>
                    <a:pt x="10800" y="21600"/>
                  </a:lnTo>
                  <a:lnTo>
                    <a:pt x="11783" y="21556"/>
                  </a:lnTo>
                  <a:lnTo>
                    <a:pt x="12741" y="21426"/>
                  </a:lnTo>
                  <a:lnTo>
                    <a:pt x="13671" y="21214"/>
                  </a:lnTo>
                  <a:lnTo>
                    <a:pt x="14568" y="20924"/>
                  </a:lnTo>
                  <a:lnTo>
                    <a:pt x="15430" y="20560"/>
                  </a:lnTo>
                  <a:lnTo>
                    <a:pt x="16251" y="20125"/>
                  </a:lnTo>
                  <a:lnTo>
                    <a:pt x="17028" y="19624"/>
                  </a:lnTo>
                  <a:lnTo>
                    <a:pt x="17758" y="19060"/>
                  </a:lnTo>
                  <a:lnTo>
                    <a:pt x="18437" y="18437"/>
                  </a:lnTo>
                  <a:lnTo>
                    <a:pt x="19060" y="17758"/>
                  </a:lnTo>
                  <a:lnTo>
                    <a:pt x="19624" y="17028"/>
                  </a:lnTo>
                  <a:lnTo>
                    <a:pt x="20125" y="16251"/>
                  </a:lnTo>
                  <a:lnTo>
                    <a:pt x="20560" y="15430"/>
                  </a:lnTo>
                  <a:lnTo>
                    <a:pt x="20924" y="14568"/>
                  </a:lnTo>
                  <a:lnTo>
                    <a:pt x="21214" y="13671"/>
                  </a:lnTo>
                  <a:lnTo>
                    <a:pt x="21426" y="12741"/>
                  </a:lnTo>
                  <a:lnTo>
                    <a:pt x="21556" y="11783"/>
                  </a:lnTo>
                  <a:lnTo>
                    <a:pt x="21600" y="10800"/>
                  </a:lnTo>
                  <a:lnTo>
                    <a:pt x="21556" y="9817"/>
                  </a:lnTo>
                  <a:lnTo>
                    <a:pt x="21426" y="8859"/>
                  </a:lnTo>
                  <a:lnTo>
                    <a:pt x="21214" y="7929"/>
                  </a:lnTo>
                  <a:lnTo>
                    <a:pt x="20924" y="7032"/>
                  </a:lnTo>
                  <a:lnTo>
                    <a:pt x="20560" y="6170"/>
                  </a:lnTo>
                  <a:lnTo>
                    <a:pt x="20125" y="5349"/>
                  </a:lnTo>
                  <a:lnTo>
                    <a:pt x="19624" y="4572"/>
                  </a:lnTo>
                  <a:lnTo>
                    <a:pt x="19060" y="3842"/>
                  </a:lnTo>
                  <a:lnTo>
                    <a:pt x="18437" y="3163"/>
                  </a:lnTo>
                  <a:lnTo>
                    <a:pt x="17758" y="2540"/>
                  </a:lnTo>
                  <a:lnTo>
                    <a:pt x="17028" y="1976"/>
                  </a:lnTo>
                  <a:lnTo>
                    <a:pt x="16251" y="1475"/>
                  </a:lnTo>
                  <a:lnTo>
                    <a:pt x="15430" y="1040"/>
                  </a:lnTo>
                  <a:lnTo>
                    <a:pt x="14568" y="676"/>
                  </a:lnTo>
                  <a:lnTo>
                    <a:pt x="13671" y="386"/>
                  </a:lnTo>
                  <a:lnTo>
                    <a:pt x="12741" y="174"/>
                  </a:lnTo>
                  <a:lnTo>
                    <a:pt x="11783" y="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08" name="object 19"/>
            <p:cNvGrpSpPr/>
            <p:nvPr/>
          </p:nvGrpSpPr>
          <p:grpSpPr>
            <a:xfrm>
              <a:off x="12188102" y="7193528"/>
              <a:ext cx="1047090" cy="1047090"/>
              <a:chOff x="0" y="0"/>
              <a:chExt cx="1047088" cy="1047088"/>
            </a:xfrm>
          </p:grpSpPr>
          <p:sp>
            <p:nvSpPr>
              <p:cNvPr id="1506" name="Shape"/>
              <p:cNvSpPr/>
              <p:nvPr/>
            </p:nvSpPr>
            <p:spPr>
              <a:xfrm>
                <a:off x="0" y="0"/>
                <a:ext cx="1047090" cy="1047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21556" y="9817"/>
                    </a:lnTo>
                    <a:lnTo>
                      <a:pt x="21426" y="8859"/>
                    </a:lnTo>
                    <a:lnTo>
                      <a:pt x="21214" y="7929"/>
                    </a:lnTo>
                    <a:lnTo>
                      <a:pt x="20924" y="7032"/>
                    </a:lnTo>
                    <a:lnTo>
                      <a:pt x="20560" y="6170"/>
                    </a:lnTo>
                    <a:lnTo>
                      <a:pt x="20126" y="5349"/>
                    </a:lnTo>
                    <a:lnTo>
                      <a:pt x="19762" y="4785"/>
                    </a:lnTo>
                    <a:lnTo>
                      <a:pt x="19762" y="10800"/>
                    </a:lnTo>
                    <a:lnTo>
                      <a:pt x="19709" y="11777"/>
                    </a:lnTo>
                    <a:lnTo>
                      <a:pt x="19555" y="12723"/>
                    </a:lnTo>
                    <a:lnTo>
                      <a:pt x="19305" y="13633"/>
                    </a:lnTo>
                    <a:lnTo>
                      <a:pt x="18964" y="14502"/>
                    </a:lnTo>
                    <a:lnTo>
                      <a:pt x="18538" y="15323"/>
                    </a:lnTo>
                    <a:lnTo>
                      <a:pt x="18033" y="16093"/>
                    </a:lnTo>
                    <a:lnTo>
                      <a:pt x="17453" y="16805"/>
                    </a:lnTo>
                    <a:lnTo>
                      <a:pt x="16805" y="17453"/>
                    </a:lnTo>
                    <a:lnTo>
                      <a:pt x="16093" y="18033"/>
                    </a:lnTo>
                    <a:lnTo>
                      <a:pt x="15323" y="18538"/>
                    </a:lnTo>
                    <a:lnTo>
                      <a:pt x="14501" y="18964"/>
                    </a:lnTo>
                    <a:lnTo>
                      <a:pt x="13633" y="19305"/>
                    </a:lnTo>
                    <a:lnTo>
                      <a:pt x="12723" y="19555"/>
                    </a:lnTo>
                    <a:lnTo>
                      <a:pt x="11777" y="19710"/>
                    </a:lnTo>
                    <a:lnTo>
                      <a:pt x="10800" y="19762"/>
                    </a:lnTo>
                    <a:lnTo>
                      <a:pt x="9824" y="19710"/>
                    </a:lnTo>
                    <a:lnTo>
                      <a:pt x="8878" y="19555"/>
                    </a:lnTo>
                    <a:lnTo>
                      <a:pt x="7967" y="19305"/>
                    </a:lnTo>
                    <a:lnTo>
                      <a:pt x="7099" y="18964"/>
                    </a:lnTo>
                    <a:lnTo>
                      <a:pt x="6277" y="18538"/>
                    </a:lnTo>
                    <a:lnTo>
                      <a:pt x="5507" y="18033"/>
                    </a:lnTo>
                    <a:lnTo>
                      <a:pt x="4796" y="17453"/>
                    </a:lnTo>
                    <a:lnTo>
                      <a:pt x="4147" y="16805"/>
                    </a:lnTo>
                    <a:lnTo>
                      <a:pt x="3567" y="16093"/>
                    </a:lnTo>
                    <a:lnTo>
                      <a:pt x="3062" y="15323"/>
                    </a:lnTo>
                    <a:lnTo>
                      <a:pt x="2636" y="14502"/>
                    </a:lnTo>
                    <a:lnTo>
                      <a:pt x="2295" y="13633"/>
                    </a:lnTo>
                    <a:lnTo>
                      <a:pt x="2045" y="12723"/>
                    </a:lnTo>
                    <a:lnTo>
                      <a:pt x="1891" y="11777"/>
                    </a:lnTo>
                    <a:lnTo>
                      <a:pt x="1838" y="10800"/>
                    </a:lnTo>
                    <a:lnTo>
                      <a:pt x="1891" y="9824"/>
                    </a:lnTo>
                    <a:lnTo>
                      <a:pt x="2045" y="8878"/>
                    </a:lnTo>
                    <a:lnTo>
                      <a:pt x="2295" y="7967"/>
                    </a:lnTo>
                    <a:lnTo>
                      <a:pt x="2636" y="7099"/>
                    </a:lnTo>
                    <a:lnTo>
                      <a:pt x="3062" y="6277"/>
                    </a:lnTo>
                    <a:lnTo>
                      <a:pt x="3567" y="5507"/>
                    </a:lnTo>
                    <a:lnTo>
                      <a:pt x="4147" y="4796"/>
                    </a:lnTo>
                    <a:lnTo>
                      <a:pt x="4796" y="4147"/>
                    </a:lnTo>
                    <a:lnTo>
                      <a:pt x="5507" y="3567"/>
                    </a:lnTo>
                    <a:lnTo>
                      <a:pt x="6277" y="3062"/>
                    </a:lnTo>
                    <a:lnTo>
                      <a:pt x="7099" y="2636"/>
                    </a:lnTo>
                    <a:lnTo>
                      <a:pt x="7967" y="2295"/>
                    </a:lnTo>
                    <a:lnTo>
                      <a:pt x="8878" y="2045"/>
                    </a:lnTo>
                    <a:lnTo>
                      <a:pt x="9824" y="1891"/>
                    </a:lnTo>
                    <a:lnTo>
                      <a:pt x="10800" y="1838"/>
                    </a:lnTo>
                    <a:lnTo>
                      <a:pt x="11777" y="1891"/>
                    </a:lnTo>
                    <a:lnTo>
                      <a:pt x="12723" y="2045"/>
                    </a:lnTo>
                    <a:lnTo>
                      <a:pt x="13633" y="2295"/>
                    </a:lnTo>
                    <a:lnTo>
                      <a:pt x="14501" y="2636"/>
                    </a:lnTo>
                    <a:lnTo>
                      <a:pt x="15323" y="3062"/>
                    </a:lnTo>
                    <a:lnTo>
                      <a:pt x="16093" y="3567"/>
                    </a:lnTo>
                    <a:lnTo>
                      <a:pt x="16805" y="4147"/>
                    </a:lnTo>
                    <a:lnTo>
                      <a:pt x="17453" y="4796"/>
                    </a:lnTo>
                    <a:lnTo>
                      <a:pt x="18033" y="5507"/>
                    </a:lnTo>
                    <a:lnTo>
                      <a:pt x="18538" y="6277"/>
                    </a:lnTo>
                    <a:lnTo>
                      <a:pt x="18964" y="7099"/>
                    </a:lnTo>
                    <a:lnTo>
                      <a:pt x="19305" y="7967"/>
                    </a:lnTo>
                    <a:lnTo>
                      <a:pt x="19555" y="8878"/>
                    </a:lnTo>
                    <a:lnTo>
                      <a:pt x="19709" y="9824"/>
                    </a:lnTo>
                    <a:lnTo>
                      <a:pt x="19762" y="10800"/>
                    </a:lnTo>
                    <a:lnTo>
                      <a:pt x="19762" y="4785"/>
                    </a:lnTo>
                    <a:lnTo>
                      <a:pt x="19060" y="3842"/>
                    </a:lnTo>
                    <a:lnTo>
                      <a:pt x="18437" y="3163"/>
                    </a:lnTo>
                    <a:lnTo>
                      <a:pt x="17758" y="2540"/>
                    </a:lnTo>
                    <a:lnTo>
                      <a:pt x="17028" y="1976"/>
                    </a:lnTo>
                    <a:lnTo>
                      <a:pt x="16251" y="1475"/>
                    </a:lnTo>
                    <a:lnTo>
                      <a:pt x="15430" y="1040"/>
                    </a:lnTo>
                    <a:lnTo>
                      <a:pt x="14569" y="676"/>
                    </a:lnTo>
                    <a:lnTo>
                      <a:pt x="13671" y="386"/>
                    </a:lnTo>
                    <a:lnTo>
                      <a:pt x="12741" y="174"/>
                    </a:lnTo>
                    <a:lnTo>
                      <a:pt x="11783" y="44"/>
                    </a:lnTo>
                    <a:lnTo>
                      <a:pt x="10800" y="0"/>
                    </a:lnTo>
                    <a:lnTo>
                      <a:pt x="9817" y="44"/>
                    </a:lnTo>
                    <a:lnTo>
                      <a:pt x="8859" y="174"/>
                    </a:lnTo>
                    <a:lnTo>
                      <a:pt x="7929" y="386"/>
                    </a:lnTo>
                    <a:lnTo>
                      <a:pt x="7032" y="676"/>
                    </a:lnTo>
                    <a:lnTo>
                      <a:pt x="6170" y="1040"/>
                    </a:lnTo>
                    <a:lnTo>
                      <a:pt x="5349" y="1475"/>
                    </a:lnTo>
                    <a:lnTo>
                      <a:pt x="4572" y="1976"/>
                    </a:lnTo>
                    <a:lnTo>
                      <a:pt x="3842" y="2540"/>
                    </a:lnTo>
                    <a:lnTo>
                      <a:pt x="3163" y="3163"/>
                    </a:lnTo>
                    <a:lnTo>
                      <a:pt x="2540" y="3842"/>
                    </a:lnTo>
                    <a:lnTo>
                      <a:pt x="1976" y="4572"/>
                    </a:lnTo>
                    <a:lnTo>
                      <a:pt x="1474" y="5349"/>
                    </a:lnTo>
                    <a:lnTo>
                      <a:pt x="1040" y="6170"/>
                    </a:lnTo>
                    <a:lnTo>
                      <a:pt x="676" y="7032"/>
                    </a:lnTo>
                    <a:lnTo>
                      <a:pt x="386" y="7929"/>
                    </a:lnTo>
                    <a:lnTo>
                      <a:pt x="174" y="8859"/>
                    </a:lnTo>
                    <a:lnTo>
                      <a:pt x="44" y="9817"/>
                    </a:lnTo>
                    <a:lnTo>
                      <a:pt x="0" y="10800"/>
                    </a:lnTo>
                    <a:lnTo>
                      <a:pt x="44" y="11783"/>
                    </a:lnTo>
                    <a:lnTo>
                      <a:pt x="174" y="12741"/>
                    </a:lnTo>
                    <a:lnTo>
                      <a:pt x="386" y="13671"/>
                    </a:lnTo>
                    <a:lnTo>
                      <a:pt x="676" y="14569"/>
                    </a:lnTo>
                    <a:lnTo>
                      <a:pt x="1040" y="15430"/>
                    </a:lnTo>
                    <a:lnTo>
                      <a:pt x="1474" y="16251"/>
                    </a:lnTo>
                    <a:lnTo>
                      <a:pt x="1976" y="17029"/>
                    </a:lnTo>
                    <a:lnTo>
                      <a:pt x="2540" y="17758"/>
                    </a:lnTo>
                    <a:lnTo>
                      <a:pt x="3163" y="18437"/>
                    </a:lnTo>
                    <a:lnTo>
                      <a:pt x="3842" y="19060"/>
                    </a:lnTo>
                    <a:lnTo>
                      <a:pt x="4572" y="19624"/>
                    </a:lnTo>
                    <a:lnTo>
                      <a:pt x="5349" y="20126"/>
                    </a:lnTo>
                    <a:lnTo>
                      <a:pt x="6170" y="20560"/>
                    </a:lnTo>
                    <a:lnTo>
                      <a:pt x="7032" y="20924"/>
                    </a:lnTo>
                    <a:lnTo>
                      <a:pt x="7929" y="21214"/>
                    </a:lnTo>
                    <a:lnTo>
                      <a:pt x="8859" y="21426"/>
                    </a:lnTo>
                    <a:lnTo>
                      <a:pt x="9817" y="21556"/>
                    </a:lnTo>
                    <a:lnTo>
                      <a:pt x="10800" y="21600"/>
                    </a:lnTo>
                    <a:lnTo>
                      <a:pt x="11783" y="21556"/>
                    </a:lnTo>
                    <a:lnTo>
                      <a:pt x="12741" y="21426"/>
                    </a:lnTo>
                    <a:lnTo>
                      <a:pt x="13671" y="21214"/>
                    </a:lnTo>
                    <a:lnTo>
                      <a:pt x="14569" y="20924"/>
                    </a:lnTo>
                    <a:lnTo>
                      <a:pt x="15430" y="20560"/>
                    </a:lnTo>
                    <a:lnTo>
                      <a:pt x="16251" y="20126"/>
                    </a:lnTo>
                    <a:lnTo>
                      <a:pt x="17028" y="19624"/>
                    </a:lnTo>
                    <a:lnTo>
                      <a:pt x="17758" y="19060"/>
                    </a:lnTo>
                    <a:lnTo>
                      <a:pt x="18437" y="18437"/>
                    </a:lnTo>
                    <a:lnTo>
                      <a:pt x="19060" y="17758"/>
                    </a:lnTo>
                    <a:lnTo>
                      <a:pt x="19624" y="17029"/>
                    </a:lnTo>
                    <a:lnTo>
                      <a:pt x="20126" y="16251"/>
                    </a:lnTo>
                    <a:lnTo>
                      <a:pt x="20560" y="15430"/>
                    </a:lnTo>
                    <a:lnTo>
                      <a:pt x="20924" y="14569"/>
                    </a:lnTo>
                    <a:lnTo>
                      <a:pt x="21214" y="13671"/>
                    </a:lnTo>
                    <a:lnTo>
                      <a:pt x="21426" y="12741"/>
                    </a:lnTo>
                    <a:lnTo>
                      <a:pt x="21556" y="11783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7" name="Shape"/>
              <p:cNvSpPr/>
              <p:nvPr/>
            </p:nvSpPr>
            <p:spPr>
              <a:xfrm>
                <a:off x="367397" y="346595"/>
                <a:ext cx="312015" cy="344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3299"/>
                    </a:moveTo>
                    <a:lnTo>
                      <a:pt x="17376" y="13299"/>
                    </a:lnTo>
                    <a:lnTo>
                      <a:pt x="17376" y="8948"/>
                    </a:lnTo>
                    <a:lnTo>
                      <a:pt x="13220" y="8948"/>
                    </a:lnTo>
                    <a:lnTo>
                      <a:pt x="13220" y="13299"/>
                    </a:lnTo>
                    <a:lnTo>
                      <a:pt x="5420" y="13299"/>
                    </a:lnTo>
                    <a:lnTo>
                      <a:pt x="16490" y="0"/>
                    </a:lnTo>
                    <a:lnTo>
                      <a:pt x="11754" y="0"/>
                    </a:lnTo>
                    <a:lnTo>
                      <a:pt x="0" y="13916"/>
                    </a:lnTo>
                    <a:lnTo>
                      <a:pt x="0" y="16694"/>
                    </a:lnTo>
                    <a:lnTo>
                      <a:pt x="13083" y="16694"/>
                    </a:lnTo>
                    <a:lnTo>
                      <a:pt x="13083" y="21600"/>
                    </a:lnTo>
                    <a:lnTo>
                      <a:pt x="17376" y="21600"/>
                    </a:lnTo>
                    <a:lnTo>
                      <a:pt x="17376" y="16694"/>
                    </a:lnTo>
                    <a:lnTo>
                      <a:pt x="21600" y="16694"/>
                    </a:lnTo>
                    <a:lnTo>
                      <a:pt x="21600" y="13299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09" name="object 24"/>
            <p:cNvSpPr/>
            <p:nvPr/>
          </p:nvSpPr>
          <p:spPr>
            <a:xfrm>
              <a:off x="5224972" y="7193528"/>
              <a:ext cx="1047089" cy="104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9817" y="44"/>
                  </a:lnTo>
                  <a:lnTo>
                    <a:pt x="8859" y="174"/>
                  </a:lnTo>
                  <a:lnTo>
                    <a:pt x="7929" y="386"/>
                  </a:lnTo>
                  <a:lnTo>
                    <a:pt x="7032" y="676"/>
                  </a:lnTo>
                  <a:lnTo>
                    <a:pt x="6170" y="1040"/>
                  </a:lnTo>
                  <a:lnTo>
                    <a:pt x="5349" y="1475"/>
                  </a:lnTo>
                  <a:lnTo>
                    <a:pt x="4572" y="1976"/>
                  </a:lnTo>
                  <a:lnTo>
                    <a:pt x="3842" y="2540"/>
                  </a:lnTo>
                  <a:lnTo>
                    <a:pt x="3163" y="3163"/>
                  </a:lnTo>
                  <a:lnTo>
                    <a:pt x="2540" y="3842"/>
                  </a:lnTo>
                  <a:lnTo>
                    <a:pt x="1976" y="4572"/>
                  </a:lnTo>
                  <a:lnTo>
                    <a:pt x="1475" y="5349"/>
                  </a:lnTo>
                  <a:lnTo>
                    <a:pt x="1040" y="6170"/>
                  </a:lnTo>
                  <a:lnTo>
                    <a:pt x="676" y="7032"/>
                  </a:lnTo>
                  <a:lnTo>
                    <a:pt x="386" y="7929"/>
                  </a:lnTo>
                  <a:lnTo>
                    <a:pt x="174" y="8859"/>
                  </a:lnTo>
                  <a:lnTo>
                    <a:pt x="44" y="9817"/>
                  </a:lnTo>
                  <a:lnTo>
                    <a:pt x="0" y="10800"/>
                  </a:lnTo>
                  <a:lnTo>
                    <a:pt x="44" y="11783"/>
                  </a:lnTo>
                  <a:lnTo>
                    <a:pt x="174" y="12741"/>
                  </a:lnTo>
                  <a:lnTo>
                    <a:pt x="386" y="13671"/>
                  </a:lnTo>
                  <a:lnTo>
                    <a:pt x="676" y="14568"/>
                  </a:lnTo>
                  <a:lnTo>
                    <a:pt x="1040" y="15430"/>
                  </a:lnTo>
                  <a:lnTo>
                    <a:pt x="1475" y="16251"/>
                  </a:lnTo>
                  <a:lnTo>
                    <a:pt x="1976" y="17028"/>
                  </a:lnTo>
                  <a:lnTo>
                    <a:pt x="2540" y="17758"/>
                  </a:lnTo>
                  <a:lnTo>
                    <a:pt x="3163" y="18437"/>
                  </a:lnTo>
                  <a:lnTo>
                    <a:pt x="3842" y="19060"/>
                  </a:lnTo>
                  <a:lnTo>
                    <a:pt x="4572" y="19624"/>
                  </a:lnTo>
                  <a:lnTo>
                    <a:pt x="5349" y="20125"/>
                  </a:lnTo>
                  <a:lnTo>
                    <a:pt x="6170" y="20560"/>
                  </a:lnTo>
                  <a:lnTo>
                    <a:pt x="7032" y="20924"/>
                  </a:lnTo>
                  <a:lnTo>
                    <a:pt x="7929" y="21214"/>
                  </a:lnTo>
                  <a:lnTo>
                    <a:pt x="8859" y="21426"/>
                  </a:lnTo>
                  <a:lnTo>
                    <a:pt x="9817" y="21556"/>
                  </a:lnTo>
                  <a:lnTo>
                    <a:pt x="10800" y="21600"/>
                  </a:lnTo>
                  <a:lnTo>
                    <a:pt x="11783" y="21556"/>
                  </a:lnTo>
                  <a:lnTo>
                    <a:pt x="12741" y="21426"/>
                  </a:lnTo>
                  <a:lnTo>
                    <a:pt x="13671" y="21214"/>
                  </a:lnTo>
                  <a:lnTo>
                    <a:pt x="14568" y="20924"/>
                  </a:lnTo>
                  <a:lnTo>
                    <a:pt x="15430" y="20560"/>
                  </a:lnTo>
                  <a:lnTo>
                    <a:pt x="16251" y="20125"/>
                  </a:lnTo>
                  <a:lnTo>
                    <a:pt x="17028" y="19624"/>
                  </a:lnTo>
                  <a:lnTo>
                    <a:pt x="17758" y="19060"/>
                  </a:lnTo>
                  <a:lnTo>
                    <a:pt x="18437" y="18437"/>
                  </a:lnTo>
                  <a:lnTo>
                    <a:pt x="19060" y="17758"/>
                  </a:lnTo>
                  <a:lnTo>
                    <a:pt x="19624" y="17028"/>
                  </a:lnTo>
                  <a:lnTo>
                    <a:pt x="20125" y="16251"/>
                  </a:lnTo>
                  <a:lnTo>
                    <a:pt x="20560" y="15430"/>
                  </a:lnTo>
                  <a:lnTo>
                    <a:pt x="20924" y="14568"/>
                  </a:lnTo>
                  <a:lnTo>
                    <a:pt x="21214" y="13671"/>
                  </a:lnTo>
                  <a:lnTo>
                    <a:pt x="21426" y="12741"/>
                  </a:lnTo>
                  <a:lnTo>
                    <a:pt x="21556" y="11783"/>
                  </a:lnTo>
                  <a:lnTo>
                    <a:pt x="21600" y="10800"/>
                  </a:lnTo>
                  <a:lnTo>
                    <a:pt x="21556" y="9817"/>
                  </a:lnTo>
                  <a:lnTo>
                    <a:pt x="21426" y="8859"/>
                  </a:lnTo>
                  <a:lnTo>
                    <a:pt x="21214" y="7929"/>
                  </a:lnTo>
                  <a:lnTo>
                    <a:pt x="20924" y="7032"/>
                  </a:lnTo>
                  <a:lnTo>
                    <a:pt x="20560" y="6170"/>
                  </a:lnTo>
                  <a:lnTo>
                    <a:pt x="20125" y="5349"/>
                  </a:lnTo>
                  <a:lnTo>
                    <a:pt x="19624" y="4572"/>
                  </a:lnTo>
                  <a:lnTo>
                    <a:pt x="19060" y="3842"/>
                  </a:lnTo>
                  <a:lnTo>
                    <a:pt x="18437" y="3163"/>
                  </a:lnTo>
                  <a:lnTo>
                    <a:pt x="17758" y="2540"/>
                  </a:lnTo>
                  <a:lnTo>
                    <a:pt x="17028" y="1976"/>
                  </a:lnTo>
                  <a:lnTo>
                    <a:pt x="16251" y="1475"/>
                  </a:lnTo>
                  <a:lnTo>
                    <a:pt x="15430" y="1040"/>
                  </a:lnTo>
                  <a:lnTo>
                    <a:pt x="14568" y="676"/>
                  </a:lnTo>
                  <a:lnTo>
                    <a:pt x="13671" y="386"/>
                  </a:lnTo>
                  <a:lnTo>
                    <a:pt x="12741" y="174"/>
                  </a:lnTo>
                  <a:lnTo>
                    <a:pt x="11783" y="4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12" name="object 25"/>
            <p:cNvGrpSpPr/>
            <p:nvPr/>
          </p:nvGrpSpPr>
          <p:grpSpPr>
            <a:xfrm>
              <a:off x="5224971" y="7193528"/>
              <a:ext cx="1047077" cy="1047090"/>
              <a:chOff x="0" y="0"/>
              <a:chExt cx="1047076" cy="1047088"/>
            </a:xfrm>
          </p:grpSpPr>
          <p:sp>
            <p:nvSpPr>
              <p:cNvPr id="1510" name="Shape"/>
              <p:cNvSpPr/>
              <p:nvPr/>
            </p:nvSpPr>
            <p:spPr>
              <a:xfrm>
                <a:off x="-1" y="0"/>
                <a:ext cx="1047078" cy="1047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0"/>
                    </a:moveTo>
                    <a:lnTo>
                      <a:pt x="21556" y="9817"/>
                    </a:lnTo>
                    <a:lnTo>
                      <a:pt x="21426" y="8859"/>
                    </a:lnTo>
                    <a:lnTo>
                      <a:pt x="21214" y="7929"/>
                    </a:lnTo>
                    <a:lnTo>
                      <a:pt x="20924" y="7032"/>
                    </a:lnTo>
                    <a:lnTo>
                      <a:pt x="20560" y="6170"/>
                    </a:lnTo>
                    <a:lnTo>
                      <a:pt x="20126" y="5349"/>
                    </a:lnTo>
                    <a:lnTo>
                      <a:pt x="19762" y="4786"/>
                    </a:lnTo>
                    <a:lnTo>
                      <a:pt x="19762" y="10800"/>
                    </a:lnTo>
                    <a:lnTo>
                      <a:pt x="19710" y="11777"/>
                    </a:lnTo>
                    <a:lnTo>
                      <a:pt x="19555" y="12723"/>
                    </a:lnTo>
                    <a:lnTo>
                      <a:pt x="19305" y="13633"/>
                    </a:lnTo>
                    <a:lnTo>
                      <a:pt x="18964" y="14502"/>
                    </a:lnTo>
                    <a:lnTo>
                      <a:pt x="18538" y="15323"/>
                    </a:lnTo>
                    <a:lnTo>
                      <a:pt x="18033" y="16093"/>
                    </a:lnTo>
                    <a:lnTo>
                      <a:pt x="17453" y="16805"/>
                    </a:lnTo>
                    <a:lnTo>
                      <a:pt x="16805" y="17453"/>
                    </a:lnTo>
                    <a:lnTo>
                      <a:pt x="16093" y="18033"/>
                    </a:lnTo>
                    <a:lnTo>
                      <a:pt x="15323" y="18538"/>
                    </a:lnTo>
                    <a:lnTo>
                      <a:pt x="14501" y="18964"/>
                    </a:lnTo>
                    <a:lnTo>
                      <a:pt x="13633" y="19305"/>
                    </a:lnTo>
                    <a:lnTo>
                      <a:pt x="12723" y="19555"/>
                    </a:lnTo>
                    <a:lnTo>
                      <a:pt x="11777" y="19710"/>
                    </a:lnTo>
                    <a:lnTo>
                      <a:pt x="10800" y="19762"/>
                    </a:lnTo>
                    <a:lnTo>
                      <a:pt x="9823" y="19710"/>
                    </a:lnTo>
                    <a:lnTo>
                      <a:pt x="8877" y="19555"/>
                    </a:lnTo>
                    <a:lnTo>
                      <a:pt x="7967" y="19305"/>
                    </a:lnTo>
                    <a:lnTo>
                      <a:pt x="7099" y="18964"/>
                    </a:lnTo>
                    <a:lnTo>
                      <a:pt x="6277" y="18538"/>
                    </a:lnTo>
                    <a:lnTo>
                      <a:pt x="5507" y="18033"/>
                    </a:lnTo>
                    <a:lnTo>
                      <a:pt x="4795" y="17453"/>
                    </a:lnTo>
                    <a:lnTo>
                      <a:pt x="4147" y="16805"/>
                    </a:lnTo>
                    <a:lnTo>
                      <a:pt x="3567" y="16093"/>
                    </a:lnTo>
                    <a:lnTo>
                      <a:pt x="3062" y="15323"/>
                    </a:lnTo>
                    <a:lnTo>
                      <a:pt x="2636" y="14502"/>
                    </a:lnTo>
                    <a:lnTo>
                      <a:pt x="2295" y="13633"/>
                    </a:lnTo>
                    <a:lnTo>
                      <a:pt x="2045" y="12723"/>
                    </a:lnTo>
                    <a:lnTo>
                      <a:pt x="1890" y="11777"/>
                    </a:lnTo>
                    <a:lnTo>
                      <a:pt x="1838" y="10800"/>
                    </a:lnTo>
                    <a:lnTo>
                      <a:pt x="1890" y="9824"/>
                    </a:lnTo>
                    <a:lnTo>
                      <a:pt x="2045" y="8878"/>
                    </a:lnTo>
                    <a:lnTo>
                      <a:pt x="2295" y="7967"/>
                    </a:lnTo>
                    <a:lnTo>
                      <a:pt x="2636" y="7099"/>
                    </a:lnTo>
                    <a:lnTo>
                      <a:pt x="3062" y="6277"/>
                    </a:lnTo>
                    <a:lnTo>
                      <a:pt x="3567" y="5507"/>
                    </a:lnTo>
                    <a:lnTo>
                      <a:pt x="4147" y="4796"/>
                    </a:lnTo>
                    <a:lnTo>
                      <a:pt x="4795" y="4147"/>
                    </a:lnTo>
                    <a:lnTo>
                      <a:pt x="5507" y="3567"/>
                    </a:lnTo>
                    <a:lnTo>
                      <a:pt x="6277" y="3062"/>
                    </a:lnTo>
                    <a:lnTo>
                      <a:pt x="7099" y="2636"/>
                    </a:lnTo>
                    <a:lnTo>
                      <a:pt x="7967" y="2295"/>
                    </a:lnTo>
                    <a:lnTo>
                      <a:pt x="8877" y="2045"/>
                    </a:lnTo>
                    <a:lnTo>
                      <a:pt x="9823" y="1891"/>
                    </a:lnTo>
                    <a:lnTo>
                      <a:pt x="10800" y="1838"/>
                    </a:lnTo>
                    <a:lnTo>
                      <a:pt x="11777" y="1891"/>
                    </a:lnTo>
                    <a:lnTo>
                      <a:pt x="12723" y="2045"/>
                    </a:lnTo>
                    <a:lnTo>
                      <a:pt x="13633" y="2295"/>
                    </a:lnTo>
                    <a:lnTo>
                      <a:pt x="14501" y="2636"/>
                    </a:lnTo>
                    <a:lnTo>
                      <a:pt x="15323" y="3062"/>
                    </a:lnTo>
                    <a:lnTo>
                      <a:pt x="16093" y="3567"/>
                    </a:lnTo>
                    <a:lnTo>
                      <a:pt x="16805" y="4147"/>
                    </a:lnTo>
                    <a:lnTo>
                      <a:pt x="17453" y="4796"/>
                    </a:lnTo>
                    <a:lnTo>
                      <a:pt x="18033" y="5507"/>
                    </a:lnTo>
                    <a:lnTo>
                      <a:pt x="18538" y="6277"/>
                    </a:lnTo>
                    <a:lnTo>
                      <a:pt x="18964" y="7099"/>
                    </a:lnTo>
                    <a:lnTo>
                      <a:pt x="19305" y="7967"/>
                    </a:lnTo>
                    <a:lnTo>
                      <a:pt x="19555" y="8878"/>
                    </a:lnTo>
                    <a:lnTo>
                      <a:pt x="19710" y="9824"/>
                    </a:lnTo>
                    <a:lnTo>
                      <a:pt x="19762" y="10800"/>
                    </a:lnTo>
                    <a:lnTo>
                      <a:pt x="19762" y="4786"/>
                    </a:lnTo>
                    <a:lnTo>
                      <a:pt x="19060" y="3842"/>
                    </a:lnTo>
                    <a:lnTo>
                      <a:pt x="18437" y="3163"/>
                    </a:lnTo>
                    <a:lnTo>
                      <a:pt x="17758" y="2540"/>
                    </a:lnTo>
                    <a:lnTo>
                      <a:pt x="17029" y="1976"/>
                    </a:lnTo>
                    <a:lnTo>
                      <a:pt x="16251" y="1475"/>
                    </a:lnTo>
                    <a:lnTo>
                      <a:pt x="15430" y="1040"/>
                    </a:lnTo>
                    <a:lnTo>
                      <a:pt x="14569" y="676"/>
                    </a:lnTo>
                    <a:lnTo>
                      <a:pt x="13671" y="386"/>
                    </a:lnTo>
                    <a:lnTo>
                      <a:pt x="12741" y="174"/>
                    </a:lnTo>
                    <a:lnTo>
                      <a:pt x="11783" y="44"/>
                    </a:lnTo>
                    <a:lnTo>
                      <a:pt x="10800" y="0"/>
                    </a:lnTo>
                    <a:lnTo>
                      <a:pt x="9817" y="44"/>
                    </a:lnTo>
                    <a:lnTo>
                      <a:pt x="8859" y="174"/>
                    </a:lnTo>
                    <a:lnTo>
                      <a:pt x="7929" y="386"/>
                    </a:lnTo>
                    <a:lnTo>
                      <a:pt x="7031" y="676"/>
                    </a:lnTo>
                    <a:lnTo>
                      <a:pt x="6170" y="1040"/>
                    </a:lnTo>
                    <a:lnTo>
                      <a:pt x="5349" y="1475"/>
                    </a:lnTo>
                    <a:lnTo>
                      <a:pt x="4571" y="1976"/>
                    </a:lnTo>
                    <a:lnTo>
                      <a:pt x="3842" y="2540"/>
                    </a:lnTo>
                    <a:lnTo>
                      <a:pt x="3163" y="3163"/>
                    </a:lnTo>
                    <a:lnTo>
                      <a:pt x="2540" y="3842"/>
                    </a:lnTo>
                    <a:lnTo>
                      <a:pt x="1976" y="4572"/>
                    </a:lnTo>
                    <a:lnTo>
                      <a:pt x="1474" y="5349"/>
                    </a:lnTo>
                    <a:lnTo>
                      <a:pt x="1040" y="6170"/>
                    </a:lnTo>
                    <a:lnTo>
                      <a:pt x="676" y="7032"/>
                    </a:lnTo>
                    <a:lnTo>
                      <a:pt x="386" y="7929"/>
                    </a:lnTo>
                    <a:lnTo>
                      <a:pt x="174" y="8859"/>
                    </a:lnTo>
                    <a:lnTo>
                      <a:pt x="44" y="9817"/>
                    </a:lnTo>
                    <a:lnTo>
                      <a:pt x="0" y="10800"/>
                    </a:lnTo>
                    <a:lnTo>
                      <a:pt x="44" y="11783"/>
                    </a:lnTo>
                    <a:lnTo>
                      <a:pt x="174" y="12741"/>
                    </a:lnTo>
                    <a:lnTo>
                      <a:pt x="386" y="13671"/>
                    </a:lnTo>
                    <a:lnTo>
                      <a:pt x="676" y="14569"/>
                    </a:lnTo>
                    <a:lnTo>
                      <a:pt x="1040" y="15430"/>
                    </a:lnTo>
                    <a:lnTo>
                      <a:pt x="1474" y="16251"/>
                    </a:lnTo>
                    <a:lnTo>
                      <a:pt x="1976" y="17029"/>
                    </a:lnTo>
                    <a:lnTo>
                      <a:pt x="2540" y="17758"/>
                    </a:lnTo>
                    <a:lnTo>
                      <a:pt x="3163" y="18437"/>
                    </a:lnTo>
                    <a:lnTo>
                      <a:pt x="3842" y="19060"/>
                    </a:lnTo>
                    <a:lnTo>
                      <a:pt x="4571" y="19624"/>
                    </a:lnTo>
                    <a:lnTo>
                      <a:pt x="5349" y="20126"/>
                    </a:lnTo>
                    <a:lnTo>
                      <a:pt x="6170" y="20560"/>
                    </a:lnTo>
                    <a:lnTo>
                      <a:pt x="7031" y="20924"/>
                    </a:lnTo>
                    <a:lnTo>
                      <a:pt x="7929" y="21214"/>
                    </a:lnTo>
                    <a:lnTo>
                      <a:pt x="8859" y="21426"/>
                    </a:lnTo>
                    <a:lnTo>
                      <a:pt x="9817" y="21556"/>
                    </a:lnTo>
                    <a:lnTo>
                      <a:pt x="10800" y="21600"/>
                    </a:lnTo>
                    <a:lnTo>
                      <a:pt x="11783" y="21556"/>
                    </a:lnTo>
                    <a:lnTo>
                      <a:pt x="12741" y="21426"/>
                    </a:lnTo>
                    <a:lnTo>
                      <a:pt x="13671" y="21214"/>
                    </a:lnTo>
                    <a:lnTo>
                      <a:pt x="14569" y="20924"/>
                    </a:lnTo>
                    <a:lnTo>
                      <a:pt x="15430" y="20560"/>
                    </a:lnTo>
                    <a:lnTo>
                      <a:pt x="16251" y="20126"/>
                    </a:lnTo>
                    <a:lnTo>
                      <a:pt x="17029" y="19624"/>
                    </a:lnTo>
                    <a:lnTo>
                      <a:pt x="17758" y="19060"/>
                    </a:lnTo>
                    <a:lnTo>
                      <a:pt x="18437" y="18437"/>
                    </a:lnTo>
                    <a:lnTo>
                      <a:pt x="19060" y="17758"/>
                    </a:lnTo>
                    <a:lnTo>
                      <a:pt x="19624" y="17029"/>
                    </a:lnTo>
                    <a:lnTo>
                      <a:pt x="20126" y="16251"/>
                    </a:lnTo>
                    <a:lnTo>
                      <a:pt x="20560" y="15430"/>
                    </a:lnTo>
                    <a:lnTo>
                      <a:pt x="20924" y="14569"/>
                    </a:lnTo>
                    <a:lnTo>
                      <a:pt x="21214" y="13671"/>
                    </a:lnTo>
                    <a:lnTo>
                      <a:pt x="21426" y="12741"/>
                    </a:lnTo>
                    <a:lnTo>
                      <a:pt x="21556" y="11783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1C6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1" name="Shape"/>
              <p:cNvSpPr/>
              <p:nvPr/>
            </p:nvSpPr>
            <p:spPr>
              <a:xfrm>
                <a:off x="380364" y="346595"/>
                <a:ext cx="265761" cy="349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755"/>
                    </a:moveTo>
                    <a:lnTo>
                      <a:pt x="20925" y="12165"/>
                    </a:lnTo>
                    <a:lnTo>
                      <a:pt x="18910" y="10100"/>
                    </a:lnTo>
                    <a:lnTo>
                      <a:pt x="18889" y="10084"/>
                    </a:lnTo>
                    <a:lnTo>
                      <a:pt x="15317" y="8723"/>
                    </a:lnTo>
                    <a:lnTo>
                      <a:pt x="11978" y="8298"/>
                    </a:lnTo>
                    <a:lnTo>
                      <a:pt x="10000" y="8244"/>
                    </a:lnTo>
                    <a:lnTo>
                      <a:pt x="7311" y="8244"/>
                    </a:lnTo>
                    <a:lnTo>
                      <a:pt x="7925" y="3315"/>
                    </a:lnTo>
                    <a:lnTo>
                      <a:pt x="19960" y="3315"/>
                    </a:lnTo>
                    <a:lnTo>
                      <a:pt x="19960" y="0"/>
                    </a:lnTo>
                    <a:lnTo>
                      <a:pt x="3520" y="0"/>
                    </a:lnTo>
                    <a:lnTo>
                      <a:pt x="2080" y="11591"/>
                    </a:lnTo>
                    <a:lnTo>
                      <a:pt x="8840" y="11591"/>
                    </a:lnTo>
                    <a:lnTo>
                      <a:pt x="10202" y="11615"/>
                    </a:lnTo>
                    <a:lnTo>
                      <a:pt x="13360" y="11986"/>
                    </a:lnTo>
                    <a:lnTo>
                      <a:pt x="15978" y="13538"/>
                    </a:lnTo>
                    <a:lnTo>
                      <a:pt x="16359" y="14906"/>
                    </a:lnTo>
                    <a:lnTo>
                      <a:pt x="16259" y="15614"/>
                    </a:lnTo>
                    <a:lnTo>
                      <a:pt x="13905" y="17666"/>
                    </a:lnTo>
                    <a:lnTo>
                      <a:pt x="10440" y="18162"/>
                    </a:lnTo>
                    <a:lnTo>
                      <a:pt x="9270" y="18126"/>
                    </a:lnTo>
                    <a:lnTo>
                      <a:pt x="5880" y="17584"/>
                    </a:lnTo>
                    <a:lnTo>
                      <a:pt x="3001" y="16512"/>
                    </a:lnTo>
                    <a:lnTo>
                      <a:pt x="2201" y="16063"/>
                    </a:lnTo>
                    <a:lnTo>
                      <a:pt x="0" y="19136"/>
                    </a:lnTo>
                    <a:lnTo>
                      <a:pt x="3375" y="20596"/>
                    </a:lnTo>
                    <a:lnTo>
                      <a:pt x="7590" y="21440"/>
                    </a:lnTo>
                    <a:lnTo>
                      <a:pt x="10520" y="21600"/>
                    </a:lnTo>
                    <a:lnTo>
                      <a:pt x="12317" y="21540"/>
                    </a:lnTo>
                    <a:lnTo>
                      <a:pt x="15417" y="21069"/>
                    </a:lnTo>
                    <a:lnTo>
                      <a:pt x="18880" y="19561"/>
                    </a:lnTo>
                    <a:lnTo>
                      <a:pt x="20925" y="17367"/>
                    </a:lnTo>
                    <a:lnTo>
                      <a:pt x="21525" y="15663"/>
                    </a:lnTo>
                    <a:lnTo>
                      <a:pt x="21600" y="14755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object 2"/>
          <p:cNvSpPr/>
          <p:nvPr/>
        </p:nvSpPr>
        <p:spPr>
          <a:xfrm>
            <a:off x="-1" y="-1"/>
            <a:ext cx="20104101" cy="6533834"/>
          </a:xfrm>
          <a:prstGeom prst="rect">
            <a:avLst/>
          </a:prstGeom>
          <a:solidFill>
            <a:srgbClr val="1C69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1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33832"/>
            <a:ext cx="20104099" cy="4774724"/>
          </a:xfrm>
          <a:prstGeom prst="rect">
            <a:avLst/>
          </a:prstGeom>
          <a:ln w="12700">
            <a:miter lim="400000"/>
          </a:ln>
        </p:spPr>
      </p:pic>
      <p:sp>
        <p:nvSpPr>
          <p:cNvPr id="1517" name="object 4"/>
          <p:cNvSpPr/>
          <p:nvPr/>
        </p:nvSpPr>
        <p:spPr>
          <a:xfrm>
            <a:off x="523544" y="523505"/>
            <a:ext cx="709905" cy="83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369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8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0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0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18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8786" y="1141939"/>
            <a:ext cx="929780" cy="10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9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763" y="893157"/>
            <a:ext cx="1748684" cy="141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0" name="object 7" descr="object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572" y="636046"/>
            <a:ext cx="1504826" cy="15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521" name="object 8"/>
          <p:cNvSpPr/>
          <p:nvPr/>
        </p:nvSpPr>
        <p:spPr>
          <a:xfrm>
            <a:off x="523544" y="523505"/>
            <a:ext cx="709905" cy="83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" y="0"/>
                </a:moveTo>
                <a:lnTo>
                  <a:pt x="0" y="126"/>
                </a:lnTo>
                <a:lnTo>
                  <a:pt x="0" y="1884"/>
                </a:lnTo>
                <a:lnTo>
                  <a:pt x="130" y="283"/>
                </a:lnTo>
                <a:lnTo>
                  <a:pt x="130" y="177"/>
                </a:lnTo>
                <a:lnTo>
                  <a:pt x="207" y="124"/>
                </a:lnTo>
                <a:lnTo>
                  <a:pt x="369" y="124"/>
                </a:lnTo>
                <a:lnTo>
                  <a:pt x="21016" y="488"/>
                </a:lnTo>
                <a:lnTo>
                  <a:pt x="21092" y="546"/>
                </a:lnTo>
                <a:lnTo>
                  <a:pt x="21170" y="13165"/>
                </a:lnTo>
                <a:lnTo>
                  <a:pt x="18844" y="14408"/>
                </a:lnTo>
                <a:lnTo>
                  <a:pt x="18844" y="16954"/>
                </a:lnTo>
                <a:lnTo>
                  <a:pt x="18472" y="16954"/>
                </a:lnTo>
                <a:lnTo>
                  <a:pt x="18472" y="10920"/>
                </a:lnTo>
                <a:lnTo>
                  <a:pt x="13183" y="8101"/>
                </a:lnTo>
                <a:lnTo>
                  <a:pt x="13183" y="16954"/>
                </a:lnTo>
                <a:lnTo>
                  <a:pt x="12795" y="16954"/>
                </a:lnTo>
                <a:lnTo>
                  <a:pt x="12795" y="7517"/>
                </a:lnTo>
                <a:lnTo>
                  <a:pt x="15716" y="9083"/>
                </a:lnTo>
                <a:lnTo>
                  <a:pt x="15716" y="2010"/>
                </a:lnTo>
                <a:lnTo>
                  <a:pt x="6703" y="6851"/>
                </a:lnTo>
                <a:lnTo>
                  <a:pt x="6703" y="16954"/>
                </a:lnTo>
                <a:lnTo>
                  <a:pt x="6342" y="16954"/>
                </a:lnTo>
                <a:lnTo>
                  <a:pt x="6293" y="6679"/>
                </a:lnTo>
                <a:lnTo>
                  <a:pt x="7672" y="5936"/>
                </a:lnTo>
                <a:lnTo>
                  <a:pt x="3203" y="3517"/>
                </a:lnTo>
                <a:lnTo>
                  <a:pt x="3203" y="16954"/>
                </a:lnTo>
                <a:lnTo>
                  <a:pt x="2756" y="16954"/>
                </a:lnTo>
                <a:lnTo>
                  <a:pt x="2756" y="13775"/>
                </a:lnTo>
                <a:lnTo>
                  <a:pt x="0" y="12307"/>
                </a:lnTo>
                <a:lnTo>
                  <a:pt x="0" y="17334"/>
                </a:lnTo>
                <a:lnTo>
                  <a:pt x="262" y="18543"/>
                </a:lnTo>
                <a:lnTo>
                  <a:pt x="1042" y="19490"/>
                </a:lnTo>
                <a:lnTo>
                  <a:pt x="2331" y="20108"/>
                </a:lnTo>
                <a:lnTo>
                  <a:pt x="4118" y="20329"/>
                </a:lnTo>
                <a:lnTo>
                  <a:pt x="6646" y="20329"/>
                </a:lnTo>
                <a:lnTo>
                  <a:pt x="7975" y="20425"/>
                </a:lnTo>
                <a:lnTo>
                  <a:pt x="9082" y="20690"/>
                </a:lnTo>
                <a:lnTo>
                  <a:pt x="9997" y="21093"/>
                </a:lnTo>
                <a:lnTo>
                  <a:pt x="10753" y="21600"/>
                </a:lnTo>
                <a:lnTo>
                  <a:pt x="11508" y="21093"/>
                </a:lnTo>
                <a:lnTo>
                  <a:pt x="12421" y="20690"/>
                </a:lnTo>
                <a:lnTo>
                  <a:pt x="13527" y="20425"/>
                </a:lnTo>
                <a:lnTo>
                  <a:pt x="14861" y="20329"/>
                </a:lnTo>
                <a:lnTo>
                  <a:pt x="17389" y="20329"/>
                </a:lnTo>
                <a:lnTo>
                  <a:pt x="19191" y="20108"/>
                </a:lnTo>
                <a:lnTo>
                  <a:pt x="20511" y="19490"/>
                </a:lnTo>
                <a:lnTo>
                  <a:pt x="21323" y="18543"/>
                </a:lnTo>
                <a:lnTo>
                  <a:pt x="21600" y="17334"/>
                </a:lnTo>
                <a:lnTo>
                  <a:pt x="21600" y="131"/>
                </a:lnTo>
                <a:lnTo>
                  <a:pt x="21436" y="5"/>
                </a:ln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