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67" r:id="rId4"/>
    <p:sldId id="260" r:id="rId5"/>
    <p:sldId id="268" r:id="rId6"/>
    <p:sldId id="266" r:id="rId7"/>
    <p:sldId id="269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60"/>
  </p:normalViewPr>
  <p:slideViewPr>
    <p:cSldViewPr snapToGrid="0">
      <p:cViewPr>
        <p:scale>
          <a:sx n="76" d="100"/>
          <a:sy n="76" d="100"/>
        </p:scale>
        <p:origin x="199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19.04.21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54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19.04.21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54248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19.04.21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323955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19.04.21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6971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19.04.21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91097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19.04.21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1532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19.04.21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543845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19.04.21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46484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19.04.21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521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19.04.21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74728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19.04.21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11213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19.04.21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79054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19.04.21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76772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19.04.21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80180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19.04.21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5208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19.04.21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11741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19.04.21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52461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A218AC0-10C8-4D41-9305-A3A159271036}" type="datetimeFigureOut">
              <a:rPr lang="be-BY" smtClean="0"/>
              <a:t>19.04.21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959743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84076" y="981046"/>
            <a:ext cx="9614950" cy="2387600"/>
          </a:xfrm>
        </p:spPr>
        <p:txBody>
          <a:bodyPr>
            <a:normAutofit/>
          </a:bodyPr>
          <a:lstStyle/>
          <a:p>
            <a:r>
              <a:rPr lang="ru-RU" dirty="0"/>
              <a:t>Тестовый </a:t>
            </a:r>
            <a:r>
              <a:rPr lang="ru-RU" dirty="0" err="1"/>
              <a:t>фреймворк</a:t>
            </a:r>
            <a:r>
              <a:rPr lang="ru-RU" dirty="0"/>
              <a:t> с поддержкой </a:t>
            </a:r>
            <a:r>
              <a:rPr lang="en-US" dirty="0"/>
              <a:t>BDD </a:t>
            </a:r>
            <a:r>
              <a:rPr lang="ru-RU" dirty="0"/>
              <a:t>тестирования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07450" y="4972834"/>
            <a:ext cx="8101618" cy="1311362"/>
          </a:xfrm>
        </p:spPr>
        <p:txBody>
          <a:bodyPr>
            <a:normAutofit/>
          </a:bodyPr>
          <a:lstStyle/>
          <a:p>
            <a:r>
              <a:rPr lang="ru-RU" dirty="0" smtClean="0"/>
              <a:t>Подготовил: </a:t>
            </a:r>
            <a:r>
              <a:rPr lang="ru-RU" dirty="0" smtClean="0"/>
              <a:t>Гордейчик </a:t>
            </a:r>
            <a:r>
              <a:rPr lang="ru-RU" dirty="0" smtClean="0"/>
              <a:t>А.А.</a:t>
            </a:r>
          </a:p>
          <a:p>
            <a:r>
              <a:rPr lang="ru-RU" dirty="0" smtClean="0"/>
              <a:t>Руководитель: </a:t>
            </a:r>
            <a:r>
              <a:rPr lang="ru-RU" dirty="0" err="1" smtClean="0"/>
              <a:t>Самусевич</a:t>
            </a:r>
            <a:r>
              <a:rPr lang="ru-RU" dirty="0" smtClean="0"/>
              <a:t> </a:t>
            </a:r>
            <a:r>
              <a:rPr lang="ru-RU" dirty="0" smtClean="0"/>
              <a:t>А</a:t>
            </a:r>
            <a:r>
              <a:rPr lang="ru-RU" dirty="0" smtClean="0"/>
              <a:t>.В.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58107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277600" cy="1478570"/>
          </a:xfrm>
        </p:spPr>
        <p:txBody>
          <a:bodyPr>
            <a:normAutofit/>
          </a:bodyPr>
          <a:lstStyle/>
          <a:p>
            <a:pPr algn="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Цели</a:t>
            </a:r>
            <a:endParaRPr lang="be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400" y="1337734"/>
            <a:ext cx="11785600" cy="5520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Целью данного дипломного проекта является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разработка тестового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фреймворка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с поддержкой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BDD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тестирования, а также проведение автоматизированного тестирования на базе разработанного решения.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достижения данных задач были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поставлены следующие цели: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/>
              <a:t>создание </a:t>
            </a:r>
            <a:r>
              <a:rPr lang="ru-RU" dirty="0"/>
              <a:t>инструментов автоматизированного тестирования;</a:t>
            </a:r>
          </a:p>
          <a:p>
            <a:r>
              <a:rPr lang="ru-RU" dirty="0"/>
              <a:t>реализация концепции </a:t>
            </a:r>
            <a:r>
              <a:rPr lang="en-US" dirty="0"/>
              <a:t>BDD-</a:t>
            </a:r>
            <a:r>
              <a:rPr lang="ru-RU" dirty="0" smtClean="0"/>
              <a:t>подхода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383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277600" cy="1478570"/>
          </a:xfrm>
        </p:spPr>
        <p:txBody>
          <a:bodyPr>
            <a:normAutofit/>
          </a:bodyPr>
          <a:lstStyle/>
          <a:p>
            <a:pPr algn="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endParaRPr lang="be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2902" y="905472"/>
            <a:ext cx="11785600" cy="5520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Исходя из целей, которые были поставлены в ходе выполнения дипломного проекта, были выделены следующие задачи: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/>
              <a:t>разработка </a:t>
            </a:r>
            <a:r>
              <a:rPr lang="ru-RU" dirty="0" err="1"/>
              <a:t>фреймворка</a:t>
            </a:r>
            <a:r>
              <a:rPr lang="ru-RU" dirty="0"/>
              <a:t> по автоматизированному тестированию;</a:t>
            </a:r>
          </a:p>
          <a:p>
            <a:pPr lvl="0"/>
            <a:r>
              <a:rPr lang="ru-RU" dirty="0"/>
              <a:t>написание тест-кейсов для проверки функциональности веб-приложения в соответствии с концепцией </a:t>
            </a:r>
            <a:r>
              <a:rPr lang="en-US" dirty="0"/>
              <a:t>behavior driven development</a:t>
            </a:r>
            <a:r>
              <a:rPr lang="ru-RU" dirty="0"/>
              <a:t>;</a:t>
            </a:r>
          </a:p>
          <a:p>
            <a:pPr lvl="0"/>
            <a:r>
              <a:rPr lang="ru-RU" dirty="0"/>
              <a:t>программная реализация тест-кейсов и проведение автоматизированного тестирования веб-приложения;</a:t>
            </a:r>
          </a:p>
          <a:p>
            <a:r>
              <a:rPr lang="ru-RU" dirty="0"/>
              <a:t>автоматизирование процесса проведения тестирования.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87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 Технологий</a:t>
            </a:r>
            <a:endParaRPr lang="be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09" y="2772448"/>
            <a:ext cx="10197001" cy="11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2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Аналоги</a:t>
            </a:r>
            <a:endParaRPr lang="be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05" y="1987114"/>
            <a:ext cx="5133263" cy="3033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965" y="2045304"/>
            <a:ext cx="5162232" cy="23664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87405" y="1519081"/>
            <a:ext cx="11366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Ranorex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Cypress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00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ru-RU" dirty="0" smtClean="0"/>
              <a:t>Идея </a:t>
            </a:r>
            <a:r>
              <a:rPr lang="en-US" dirty="0"/>
              <a:t>behavior driven development</a:t>
            </a:r>
            <a:endParaRPr lang="be-BY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052" y="1401899"/>
            <a:ext cx="7699895" cy="405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3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ru-RU" dirty="0" smtClean="0"/>
              <a:t>Разработанное Решение по </a:t>
            </a:r>
            <a:r>
              <a:rPr lang="ru-RU" dirty="0" smtClean="0"/>
              <a:t>автоматизации</a:t>
            </a:r>
            <a:endParaRPr lang="be-BY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64747" y="1224926"/>
            <a:ext cx="4952430" cy="14785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СХЕМА</a:t>
            </a:r>
            <a:r>
              <a:rPr lang="ru-RU" dirty="0" smtClean="0"/>
              <a:t> СТРУКТУРНАЯ </a:t>
            </a:r>
            <a:endParaRPr lang="be-BY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6438900" y="1224926"/>
            <a:ext cx="4952430" cy="14785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Диаграмма</a:t>
            </a:r>
          </a:p>
          <a:p>
            <a:pPr algn="ctr"/>
            <a:r>
              <a:rPr lang="ru-RU" dirty="0" smtClean="0"/>
              <a:t>Классов</a:t>
            </a:r>
            <a:endParaRPr lang="be-BY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0" y="2689456"/>
            <a:ext cx="5310186" cy="33745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53" y="2703495"/>
            <a:ext cx="5378940" cy="336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0"/>
            <a:ext cx="10075860" cy="1478570"/>
          </a:xfrm>
        </p:spPr>
        <p:txBody>
          <a:bodyPr/>
          <a:lstStyle/>
          <a:p>
            <a:pPr algn="ctr"/>
            <a:r>
              <a:rPr lang="ru-RU" dirty="0" smtClean="0"/>
              <a:t>Выводы по данному проекту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0550" y="2249487"/>
            <a:ext cx="11087100" cy="3541714"/>
          </a:xfrm>
        </p:spPr>
        <p:txBody>
          <a:bodyPr>
            <a:normAutofit/>
          </a:bodyPr>
          <a:lstStyle/>
          <a:p>
            <a:r>
              <a:rPr lang="ru-RU" dirty="0" smtClean="0"/>
              <a:t>Разработанный </a:t>
            </a:r>
            <a:r>
              <a:rPr lang="ru-RU" dirty="0" err="1" smtClean="0"/>
              <a:t>фреймворк</a:t>
            </a:r>
            <a:r>
              <a:rPr lang="ru-RU" dirty="0" smtClean="0"/>
              <a:t> по автоматизации тестирования  является универсальным решением, которое может подойти для любого веб-приложения, находящегося на ранней стадии разработки и нуждающемся как в формировании требований, так и в контроле качества в целом</a:t>
            </a:r>
            <a:r>
              <a:rPr lang="ru-RU" dirty="0" smtClean="0"/>
              <a:t>.</a:t>
            </a:r>
            <a:endParaRPr lang="be-BY" dirty="0"/>
          </a:p>
          <a:p>
            <a:r>
              <a:rPr lang="ru-RU" dirty="0" smtClean="0"/>
              <a:t>В ходе работы над дипломным проектом на базе разработанного решения было проведено качественное автоматизированное тестирование веб-сервиса. Благодаря постоянно генерирующимся отчетам по </a:t>
            </a:r>
            <a:r>
              <a:rPr lang="ru-RU" dirty="0" err="1" smtClean="0"/>
              <a:t>автотестам</a:t>
            </a:r>
            <a:r>
              <a:rPr lang="ru-RU" dirty="0" smtClean="0"/>
              <a:t>, проверяющим функциональность приложения, было обнаружено и исправлено множество багов, и, как итог, финальная версия продукта работает качественно и стабильно.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89524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258268289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155</TotalTime>
  <Words>219</Words>
  <Application>Microsoft Office PowerPoint</Application>
  <PresentationFormat>Широкоэкранный</PresentationFormat>
  <Paragraphs>27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Сектор</vt:lpstr>
      <vt:lpstr>Тестовый фреймворк с поддержкой BDD тестирования</vt:lpstr>
      <vt:lpstr>Цели</vt:lpstr>
      <vt:lpstr>Задачи</vt:lpstr>
      <vt:lpstr>Выбор Технологий</vt:lpstr>
      <vt:lpstr>Аналоги</vt:lpstr>
      <vt:lpstr>Идея behavior driven development</vt:lpstr>
      <vt:lpstr>Разработанное Решение по автоматизации</vt:lpstr>
      <vt:lpstr>Выводы по данному проекту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Аппаратно-программный комплекс измерения скорости объекта</dc:title>
  <dc:creator>Евген Кабринович</dc:creator>
  <cp:lastModifiedBy>Артем Гордейчик</cp:lastModifiedBy>
  <cp:revision>20</cp:revision>
  <dcterms:created xsi:type="dcterms:W3CDTF">2020-05-26T01:25:37Z</dcterms:created>
  <dcterms:modified xsi:type="dcterms:W3CDTF">2021-04-19T08:09:37Z</dcterms:modified>
</cp:coreProperties>
</file>