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-2022" initials="P2" lastIdx="1" clrIdx="0">
    <p:extLst>
      <p:ext uri="{19B8F6BF-5375-455C-9EA6-DF929625EA0E}">
        <p15:presenceInfo xmlns:p15="http://schemas.microsoft.com/office/powerpoint/2012/main" userId="PC-202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46D490F-C837-4E36-B0AD-0F34021185B5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B2CEE90-9FF4-47BD-8ADF-36DFF55E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88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490F-C837-4E36-B0AD-0F34021185B5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E90-9FF4-47BD-8ADF-36DFF55E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94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490F-C837-4E36-B0AD-0F34021185B5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E90-9FF4-47BD-8ADF-36DFF55E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190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490F-C837-4E36-B0AD-0F34021185B5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E90-9FF4-47BD-8ADF-36DFF55E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060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490F-C837-4E36-B0AD-0F34021185B5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E90-9FF4-47BD-8ADF-36DFF55E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928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490F-C837-4E36-B0AD-0F34021185B5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E90-9FF4-47BD-8ADF-36DFF55E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746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490F-C837-4E36-B0AD-0F34021185B5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E90-9FF4-47BD-8ADF-36DFF55E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784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46D490F-C837-4E36-B0AD-0F34021185B5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E90-9FF4-47BD-8ADF-36DFF55E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675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46D490F-C837-4E36-B0AD-0F34021185B5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E90-9FF4-47BD-8ADF-36DFF55E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1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490F-C837-4E36-B0AD-0F34021185B5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E90-9FF4-47BD-8ADF-36DFF55E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8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490F-C837-4E36-B0AD-0F34021185B5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E90-9FF4-47BD-8ADF-36DFF55E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72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490F-C837-4E36-B0AD-0F34021185B5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E90-9FF4-47BD-8ADF-36DFF55E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95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490F-C837-4E36-B0AD-0F34021185B5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E90-9FF4-47BD-8ADF-36DFF55E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31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490F-C837-4E36-B0AD-0F34021185B5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E90-9FF4-47BD-8ADF-36DFF55E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90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490F-C837-4E36-B0AD-0F34021185B5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E90-9FF4-47BD-8ADF-36DFF55E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44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490F-C837-4E36-B0AD-0F34021185B5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E90-9FF4-47BD-8ADF-36DFF55E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94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490F-C837-4E36-B0AD-0F34021185B5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E90-9FF4-47BD-8ADF-36DFF55E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60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46D490F-C837-4E36-B0AD-0F34021185B5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B2CEE90-9FF4-47BD-8ADF-36DFF55E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16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984383-185E-8E7D-05B6-A46F5F4491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</a:t>
            </a:r>
            <a:r>
              <a:rPr lang="en-US" dirty="0"/>
              <a:t> </a:t>
            </a:r>
            <a:r>
              <a:rPr lang="ru-RU" b="1" i="0" dirty="0">
                <a:solidFill>
                  <a:srgbClr val="F0F3F6"/>
                </a:solidFill>
                <a:effectLst/>
                <a:latin typeface="-apple-system"/>
              </a:rPr>
              <a:t>скрытые чаты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AFD5B2-1ECF-C303-C957-66D7247C5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Ильиных Артемий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F083430-0567-9073-E93F-2228449E01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293" b="78437"/>
          <a:stretch/>
        </p:blipFill>
        <p:spPr>
          <a:xfrm>
            <a:off x="2137089" y="2982686"/>
            <a:ext cx="886566" cy="91174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CEC35EC-88CC-B346-859A-D0B451DB7C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7" t="-1172" r="33739" b="76922"/>
          <a:stretch/>
        </p:blipFill>
        <p:spPr>
          <a:xfrm>
            <a:off x="1154955" y="2920397"/>
            <a:ext cx="982134" cy="103631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9B7CFF1-A747-3AEC-65EB-6AD5CAE4F5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3" t="-537" r="51033" b="79202"/>
          <a:stretch/>
        </p:blipFill>
        <p:spPr>
          <a:xfrm>
            <a:off x="3023655" y="2968293"/>
            <a:ext cx="982134" cy="91174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5F4A4C4-1E22-85B9-1803-A12BCA1D9C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5" t="-63" r="68201" b="78728"/>
          <a:stretch/>
        </p:blipFill>
        <p:spPr>
          <a:xfrm>
            <a:off x="4005789" y="2996119"/>
            <a:ext cx="982134" cy="91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6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1A07A-2957-A999-F3F0-DABC3362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Степень надежности мессенджера</a:t>
            </a:r>
            <a:br>
              <a:rPr lang="ru-RU" dirty="0"/>
            </a:b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FE20C04-C41D-EE87-29C4-57EBF0D62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00" y="1216981"/>
            <a:ext cx="4941045" cy="528809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4E5B2AC9-C17F-9F80-7A64-43D11D731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2793158" cy="289559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Кодировка пока что специализирует 1 уровень защиты для пользователей</a:t>
            </a:r>
            <a:r>
              <a:rPr lang="en-US" dirty="0"/>
              <a:t>.</a:t>
            </a:r>
            <a:r>
              <a:rPr lang="ru-RU" dirty="0"/>
              <a:t> </a:t>
            </a:r>
          </a:p>
          <a:p>
            <a:r>
              <a:rPr lang="ru-RU" dirty="0"/>
              <a:t>То есть не использует новую криптографию</a:t>
            </a:r>
            <a:r>
              <a:rPr lang="en-US" dirty="0"/>
              <a:t>, </a:t>
            </a:r>
            <a:r>
              <a:rPr lang="ru-RU" dirty="0"/>
              <a:t>в кодирование участвует перемешивание символов в определенной последовательности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/>
              <a:t>p.s. </a:t>
            </a:r>
            <a:r>
              <a:rPr lang="ru-RU" dirty="0"/>
              <a:t>В будущем будет сделана более надежная криптография</a:t>
            </a:r>
            <a:endParaRPr lang="en-US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F2DC4CC-5685-E7F7-E9E8-E399F0FEB418}"/>
              </a:ext>
            </a:extLst>
          </p:cNvPr>
          <p:cNvCxnSpPr>
            <a:cxnSpLocks/>
          </p:cNvCxnSpPr>
          <p:nvPr/>
        </p:nvCxnSpPr>
        <p:spPr>
          <a:xfrm>
            <a:off x="5651500" y="914400"/>
            <a:ext cx="755650" cy="273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89A3092-386A-005B-D8EE-F38F9B939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40" y="3727451"/>
            <a:ext cx="411584" cy="411584"/>
          </a:xfrm>
          <a:prstGeom prst="rect">
            <a:avLst/>
          </a:prstGeom>
        </p:spPr>
      </p:pic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70E3532-E6FA-C783-E9C8-19FF13B28E60}"/>
              </a:ext>
            </a:extLst>
          </p:cNvPr>
          <p:cNvSpPr/>
          <p:nvPr/>
        </p:nvSpPr>
        <p:spPr>
          <a:xfrm>
            <a:off x="4986895" y="606623"/>
            <a:ext cx="1329210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FEBAE0CA-282C-C593-92C7-FC10E2889B42}"/>
              </a:ext>
            </a:extLst>
          </p:cNvPr>
          <p:cNvSpPr/>
          <p:nvPr/>
        </p:nvSpPr>
        <p:spPr>
          <a:xfrm>
            <a:off x="4986895" y="601762"/>
            <a:ext cx="132921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ru-RU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Мы где то тут</a:t>
            </a:r>
            <a:endParaRPr lang="ru-RU" sz="1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164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C9B1D-9E24-61A6-6867-2AB05D2C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AD7B85-2A31-BE2C-E51C-8BE754C90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657599"/>
            <a:ext cx="3859212" cy="1735667"/>
          </a:xfrm>
        </p:spPr>
        <p:txBody>
          <a:bodyPr>
            <a:normAutofit/>
          </a:bodyPr>
          <a:lstStyle/>
          <a:p>
            <a:r>
              <a:rPr lang="ru-RU" b="1" dirty="0"/>
              <a:t>Программа использует </a:t>
            </a:r>
            <a:r>
              <a:rPr lang="en-US" b="1" dirty="0"/>
              <a:t>2</a:t>
            </a:r>
            <a:r>
              <a:rPr lang="ru-RU" b="1" dirty="0"/>
              <a:t> файла</a:t>
            </a:r>
            <a:r>
              <a:rPr lang="en-US" b="1" dirty="0"/>
              <a:t>. </a:t>
            </a:r>
            <a:endParaRPr lang="ru-RU" b="1" dirty="0"/>
          </a:p>
          <a:p>
            <a:endParaRPr lang="en-US" b="1" dirty="0"/>
          </a:p>
          <a:p>
            <a:r>
              <a:rPr lang="ru-RU" b="1" u="sng" dirty="0"/>
              <a:t>Серверную часть </a:t>
            </a:r>
            <a:endParaRPr lang="en-US" b="1" u="sng" dirty="0"/>
          </a:p>
          <a:p>
            <a:r>
              <a:rPr lang="en-US" b="1" dirty="0"/>
              <a:t>and</a:t>
            </a:r>
          </a:p>
          <a:p>
            <a:r>
              <a:rPr lang="ru-RU" b="1" u="sng" dirty="0"/>
              <a:t>Пользовательскую часть</a:t>
            </a:r>
          </a:p>
          <a:p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9A83E89-4677-60DB-6214-DD75317F44C0}"/>
              </a:ext>
            </a:extLst>
          </p:cNvPr>
          <p:cNvSpPr/>
          <p:nvPr/>
        </p:nvSpPr>
        <p:spPr>
          <a:xfrm>
            <a:off x="6346613" y="1268504"/>
            <a:ext cx="4778587" cy="4524315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  <a:softEdge rad="1270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reflection stA="32000" endPos="65000" dist="50800" dir="5400000" sy="-100000" algn="bl" rotWithShape="0"/>
                </a:effectLst>
              </a:rPr>
              <a:t>Проект создавался одним человеком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reflection stA="32000" endPos="65000" dist="50800" dir="5400000" sy="-100000" algn="bl" rotWithShape="0"/>
                </a:effectLst>
              </a:rPr>
              <a:t>. </a:t>
            </a:r>
          </a:p>
          <a:p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reflection stA="32000" endPos="65000" dist="50800" dir="5400000" sy="-100000" algn="bl" rotWithShape="0"/>
                </a:effectLst>
              </a:rPr>
              <a:t>Написано более 1000 строк кода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reflection stA="32000" endPos="65000" dist="50800" dir="5400000" sy="-100000" algn="bl" rotWithShape="0"/>
                </a:effectLst>
              </a:rPr>
              <a:t>.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/>
              </a:solidFill>
              <a:effectLst>
                <a:reflection stA="32000" endPos="65000" dist="50800" dir="5400000" sy="-100000" algn="bl" rotWithShape="0"/>
              </a:effectLst>
            </a:endParaRPr>
          </a:p>
          <a:p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reflection stA="32000" endPos="65000" dist="50800" dir="5400000" sy="-100000" algn="bl" rotWithShape="0"/>
                </a:effectLst>
              </a:rPr>
              <a:t>Используется примерно 5 библиотек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reflection stA="32000" endPos="65000" dist="50800" dir="5400000" sy="-100000" algn="bl" rotWithShape="0"/>
                </a:effectLst>
              </a:rPr>
              <a:t>.</a:t>
            </a:r>
          </a:p>
          <a:p>
            <a:endParaRPr lang="ru-RU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/>
              </a:solidFill>
              <a:effectLst>
                <a:reflection stA="32000" endPos="65000" dist="50800" dir="5400000" sy="-100000" algn="bl" rotWithShape="0"/>
              </a:effectLst>
            </a:endParaRPr>
          </a:p>
          <a:p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reflection stA="32000" endPos="65000" dist="50800" dir="5400000" sy="-100000" algn="bl" rotWithShape="0"/>
                </a:effectLst>
              </a:rPr>
              <a:t>Проект делался в минимализме чтобы не занимать много пространства на рабочем столе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reflection stA="32000" endPos="65000" dist="50800" dir="5400000" sy="-100000" algn="bl" rotWithShape="0"/>
                </a:effectLst>
              </a:rPr>
              <a:t>.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/>
              </a:solidFill>
              <a:effectLst>
                <a:reflection stA="32000" endPos="65000" dist="50800" dir="5400000" sy="-100000" algn="bl" rotWithShape="0"/>
              </a:effectLst>
            </a:endParaRPr>
          </a:p>
          <a:p>
            <a:endParaRPr lang="ru-RU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/>
              </a:solidFill>
              <a:effectLst>
                <a:reflection stA="32000" endPos="65000" dist="50800" dir="5400000" sy="-100000" algn="bl" rotWithShape="0"/>
              </a:effectLst>
            </a:endParaRPr>
          </a:p>
          <a:p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reflection stA="32000" endPos="65000" dist="50800" dir="5400000" sy="-100000" algn="bl" rotWithShape="0"/>
                </a:effectLst>
              </a:rPr>
              <a:t>Мессенджер использует для передачи данных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reflection stA="32000" endPos="65000" dist="50800" dir="5400000" sy="-100000" algn="bl" rotWithShape="0"/>
                </a:effectLst>
              </a:rPr>
              <a:t>IpAddress</a:t>
            </a:r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reflection stA="32000" endPos="65000" dist="50800" dir="5400000" sy="-100000" algn="bl" rotWithShape="0"/>
                </a:effectLst>
              </a:rPr>
              <a:t>.</a:t>
            </a:r>
          </a:p>
          <a:p>
            <a:endParaRPr lang="ru-RU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/>
              </a:solidFill>
              <a:effectLst>
                <a:reflection stA="32000" endPos="65000" dist="50800" dir="5400000" sy="-100000" algn="bl" rotWithShape="0"/>
              </a:effectLst>
            </a:endParaRPr>
          </a:p>
          <a:p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reflection stA="32000" endPos="65000" dist="50800" dir="5400000" sy="-100000" algn="bl" rotWithShape="0"/>
                </a:effectLst>
              </a:rPr>
              <a:t>Присутствует смена цветовой палитры для мессенджера</a:t>
            </a:r>
          </a:p>
          <a:p>
            <a:endParaRPr lang="ru-RU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/>
              </a:solidFill>
              <a:effectLst>
                <a:reflection stA="32000" endPos="65000" dist="50800" dir="5400000" sy="-100000" algn="bl" rotWithShape="0"/>
              </a:effectLst>
            </a:endParaRPr>
          </a:p>
          <a:p>
            <a:endParaRPr lang="ru-RU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/>
              </a:solidFill>
              <a:effectLst>
                <a:reflection stA="32000" endPos="65000" dist="50800" dir="5400000" sy="-100000" algn="bl" rotWithShape="0"/>
              </a:effectLst>
            </a:endParaRPr>
          </a:p>
          <a:p>
            <a:pPr algn="ctr"/>
            <a:endParaRPr lang="ru-RU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/>
              </a:solidFill>
              <a:effectLst>
                <a:reflection stA="32000" endPos="65000" dist="508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553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463B5-88F3-0F78-BEFF-D7D0D843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Сейчас будет представлен проект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101F02-E6C9-6778-F897-6A26DBCB1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Telegram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5B3C9C-FE35-A092-38EF-358F4E03E99C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algn="ctr"/>
            <a:r>
              <a:rPr lang="en-US" dirty="0"/>
              <a:t>QR-Code 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E266F09-89AF-3D15-4FC5-C58A7A615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WhatsApp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492285B-CD2B-6B13-E709-E38CCE9A256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algn="ctr"/>
            <a:r>
              <a:rPr lang="en-US" dirty="0"/>
              <a:t>QR-Code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EBE38012-BAF9-1DDA-1B45-80E82EE6D5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 err="1"/>
              <a:t>Vkontakte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B5F35970-07E7-5146-0BA8-CD082DCDF1F4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algn="ctr"/>
            <a:r>
              <a:rPr lang="en-US" dirty="0"/>
              <a:t>QR-Code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95CBE96-6AA9-FB37-7F9B-5C6C9041F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840" y="3429000"/>
            <a:ext cx="1712307" cy="171230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44C6BA1-2A96-1694-D423-B0AFEC5D2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846" y="3429000"/>
            <a:ext cx="1712307" cy="171230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29FBF50-AF9D-53C1-7D54-5B8FAD5DF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846" y="3428999"/>
            <a:ext cx="1712308" cy="171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13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113</TotalTime>
  <Words>114</Words>
  <Application>Microsoft Office PowerPoint</Application>
  <PresentationFormat>Широкоэкранный</PresentationFormat>
  <Paragraphs>30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Century Gothic</vt:lpstr>
      <vt:lpstr>Wingdings 3</vt:lpstr>
      <vt:lpstr>Совет директоров</vt:lpstr>
      <vt:lpstr>Проект скрытые чаты</vt:lpstr>
      <vt:lpstr>Степень надежности мессенджера </vt:lpstr>
      <vt:lpstr>Описание проекта</vt:lpstr>
      <vt:lpstr>Сейчас будет представлен проект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скрытые чаты</dc:title>
  <dc:creator>PC-2022</dc:creator>
  <cp:lastModifiedBy>PC-2022</cp:lastModifiedBy>
  <cp:revision>2</cp:revision>
  <dcterms:created xsi:type="dcterms:W3CDTF">2023-05-17T12:43:06Z</dcterms:created>
  <dcterms:modified xsi:type="dcterms:W3CDTF">2023-05-17T14:37:23Z</dcterms:modified>
</cp:coreProperties>
</file>