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59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D0602-4A22-4C99-8201-38F3AB4527BE}" v="2449" dt="2022-07-22T13:43:40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emis Bouzaki" userId="b13eb9dbc780a240" providerId="LiveId" clId="{E62D0602-4A22-4C99-8201-38F3AB4527BE}"/>
    <pc:docChg chg="undo custSel addSld delSld modSld sldOrd">
      <pc:chgData name="Artemis Bouzaki" userId="b13eb9dbc780a240" providerId="LiveId" clId="{E62D0602-4A22-4C99-8201-38F3AB4527BE}" dt="2022-07-22T13:43:40.673" v="2558" actId="20577"/>
      <pc:docMkLst>
        <pc:docMk/>
      </pc:docMkLst>
      <pc:sldChg chg="modSp mod">
        <pc:chgData name="Artemis Bouzaki" userId="b13eb9dbc780a240" providerId="LiveId" clId="{E62D0602-4A22-4C99-8201-38F3AB4527BE}" dt="2022-07-13T08:59:15.139" v="9" actId="27636"/>
        <pc:sldMkLst>
          <pc:docMk/>
          <pc:sldMk cId="2654013435" sldId="256"/>
        </pc:sldMkLst>
        <pc:spChg chg="mod">
          <ac:chgData name="Artemis Bouzaki" userId="b13eb9dbc780a240" providerId="LiveId" clId="{E62D0602-4A22-4C99-8201-38F3AB4527BE}" dt="2022-07-13T08:59:15.139" v="9" actId="27636"/>
          <ac:spMkLst>
            <pc:docMk/>
            <pc:sldMk cId="2654013435" sldId="256"/>
            <ac:spMk id="3" creationId="{01F84B8D-FD89-7293-EAB2-7621113A21F0}"/>
          </ac:spMkLst>
        </pc:spChg>
      </pc:sldChg>
      <pc:sldChg chg="addSp modSp mod">
        <pc:chgData name="Artemis Bouzaki" userId="b13eb9dbc780a240" providerId="LiveId" clId="{E62D0602-4A22-4C99-8201-38F3AB4527BE}" dt="2022-07-19T13:01:47.143" v="1999" actId="1076"/>
        <pc:sldMkLst>
          <pc:docMk/>
          <pc:sldMk cId="2847688452" sldId="257"/>
        </pc:sldMkLst>
        <pc:spChg chg="mod">
          <ac:chgData name="Artemis Bouzaki" userId="b13eb9dbc780a240" providerId="LiveId" clId="{E62D0602-4A22-4C99-8201-38F3AB4527BE}" dt="2022-07-18T10:31:05.182" v="167" actId="20577"/>
          <ac:spMkLst>
            <pc:docMk/>
            <pc:sldMk cId="2847688452" sldId="257"/>
            <ac:spMk id="3" creationId="{AEA549E2-66A5-2E6A-8AD2-63E29627504D}"/>
          </ac:spMkLst>
        </pc:spChg>
        <pc:spChg chg="add mod">
          <ac:chgData name="Artemis Bouzaki" userId="b13eb9dbc780a240" providerId="LiveId" clId="{E62D0602-4A22-4C99-8201-38F3AB4527BE}" dt="2022-07-19T13:01:47.143" v="1999" actId="1076"/>
          <ac:spMkLst>
            <pc:docMk/>
            <pc:sldMk cId="2847688452" sldId="257"/>
            <ac:spMk id="5" creationId="{FE4E44E8-7D3E-4724-C3E6-5B4A8D9EAE08}"/>
          </ac:spMkLst>
        </pc:spChg>
        <pc:picChg chg="mod">
          <ac:chgData name="Artemis Bouzaki" userId="b13eb9dbc780a240" providerId="LiveId" clId="{E62D0602-4A22-4C99-8201-38F3AB4527BE}" dt="2022-07-19T12:55:51.703" v="1820" actId="1076"/>
          <ac:picMkLst>
            <pc:docMk/>
            <pc:sldMk cId="2847688452" sldId="257"/>
            <ac:picMk id="6" creationId="{28B80781-D336-4B6B-812B-D393045E1FE8}"/>
          </ac:picMkLst>
        </pc:picChg>
      </pc:sldChg>
      <pc:sldChg chg="delSp modSp mod">
        <pc:chgData name="Artemis Bouzaki" userId="b13eb9dbc780a240" providerId="LiveId" clId="{E62D0602-4A22-4C99-8201-38F3AB4527BE}" dt="2022-07-22T13:38:50.533" v="2361" actId="20577"/>
        <pc:sldMkLst>
          <pc:docMk/>
          <pc:sldMk cId="1877310802" sldId="258"/>
        </pc:sldMkLst>
        <pc:spChg chg="mod">
          <ac:chgData name="Artemis Bouzaki" userId="b13eb9dbc780a240" providerId="LiveId" clId="{E62D0602-4A22-4C99-8201-38F3AB4527BE}" dt="2022-07-19T09:41:17.700" v="951" actId="20577"/>
          <ac:spMkLst>
            <pc:docMk/>
            <pc:sldMk cId="1877310802" sldId="258"/>
            <ac:spMk id="2" creationId="{C61AFE7B-9706-226A-7C6A-B0AF4427D541}"/>
          </ac:spMkLst>
        </pc:spChg>
        <pc:spChg chg="mod">
          <ac:chgData name="Artemis Bouzaki" userId="b13eb9dbc780a240" providerId="LiveId" clId="{E62D0602-4A22-4C99-8201-38F3AB4527BE}" dt="2022-07-22T13:38:50.533" v="2361" actId="20577"/>
          <ac:spMkLst>
            <pc:docMk/>
            <pc:sldMk cId="1877310802" sldId="258"/>
            <ac:spMk id="3" creationId="{9FA71331-979D-DC60-EF6F-AFEE8BC5FBEE}"/>
          </ac:spMkLst>
        </pc:spChg>
        <pc:grpChg chg="del">
          <ac:chgData name="Artemis Bouzaki" userId="b13eb9dbc780a240" providerId="LiveId" clId="{E62D0602-4A22-4C99-8201-38F3AB4527BE}" dt="2022-07-18T14:32:37.466" v="543" actId="478"/>
          <ac:grpSpMkLst>
            <pc:docMk/>
            <pc:sldMk cId="1877310802" sldId="258"/>
            <ac:grpSpMk id="7" creationId="{9102A5AF-24F6-8E94-C7C9-76851D8B45D7}"/>
          </ac:grpSpMkLst>
        </pc:grpChg>
      </pc:sldChg>
      <pc:sldChg chg="addSp delSp modSp mod">
        <pc:chgData name="Artemis Bouzaki" userId="b13eb9dbc780a240" providerId="LiveId" clId="{E62D0602-4A22-4C99-8201-38F3AB4527BE}" dt="2022-07-22T13:43:40.673" v="2558" actId="20577"/>
        <pc:sldMkLst>
          <pc:docMk/>
          <pc:sldMk cId="2397098412" sldId="259"/>
        </pc:sldMkLst>
        <pc:spChg chg="mod">
          <ac:chgData name="Artemis Bouzaki" userId="b13eb9dbc780a240" providerId="LiveId" clId="{E62D0602-4A22-4C99-8201-38F3AB4527BE}" dt="2022-07-19T09:55:42.142" v="1402" actId="20577"/>
          <ac:spMkLst>
            <pc:docMk/>
            <pc:sldMk cId="2397098412" sldId="259"/>
            <ac:spMk id="2" creationId="{6D56FC18-9D8B-8FED-3BB2-5C15D747E3F0}"/>
          </ac:spMkLst>
        </pc:spChg>
        <pc:spChg chg="mod">
          <ac:chgData name="Artemis Bouzaki" userId="b13eb9dbc780a240" providerId="LiveId" clId="{E62D0602-4A22-4C99-8201-38F3AB4527BE}" dt="2022-07-22T13:43:40.673" v="2558" actId="20577"/>
          <ac:spMkLst>
            <pc:docMk/>
            <pc:sldMk cId="2397098412" sldId="259"/>
            <ac:spMk id="3" creationId="{89D5D3A3-66E4-1FDE-B0E0-76B14B209B15}"/>
          </ac:spMkLst>
        </pc:spChg>
        <pc:spChg chg="add del">
          <ac:chgData name="Artemis Bouzaki" userId="b13eb9dbc780a240" providerId="LiveId" clId="{E62D0602-4A22-4C99-8201-38F3AB4527BE}" dt="2022-07-18T10:43:03.357" v="377"/>
          <ac:spMkLst>
            <pc:docMk/>
            <pc:sldMk cId="2397098412" sldId="259"/>
            <ac:spMk id="5" creationId="{BADC6867-344B-2417-434E-86B232D72EE0}"/>
          </ac:spMkLst>
        </pc:spChg>
        <pc:spChg chg="add del">
          <ac:chgData name="Artemis Bouzaki" userId="b13eb9dbc780a240" providerId="LiveId" clId="{E62D0602-4A22-4C99-8201-38F3AB4527BE}" dt="2022-07-18T10:43:06.132" v="380"/>
          <ac:spMkLst>
            <pc:docMk/>
            <pc:sldMk cId="2397098412" sldId="259"/>
            <ac:spMk id="6" creationId="{7DD4374E-8A15-22E5-A5DE-A526ACEFAEF9}"/>
          </ac:spMkLst>
        </pc:spChg>
        <pc:spChg chg="add del mod">
          <ac:chgData name="Artemis Bouzaki" userId="b13eb9dbc780a240" providerId="LiveId" clId="{E62D0602-4A22-4C99-8201-38F3AB4527BE}" dt="2022-07-18T10:43:15.301" v="384"/>
          <ac:spMkLst>
            <pc:docMk/>
            <pc:sldMk cId="2397098412" sldId="259"/>
            <ac:spMk id="7" creationId="{5DDD3379-EF78-C6C2-4DD2-1469E369E823}"/>
          </ac:spMkLst>
        </pc:spChg>
        <pc:spChg chg="add mod">
          <ac:chgData name="Artemis Bouzaki" userId="b13eb9dbc780a240" providerId="LiveId" clId="{E62D0602-4A22-4C99-8201-38F3AB4527BE}" dt="2022-07-19T09:48:39.626" v="1139" actId="404"/>
          <ac:spMkLst>
            <pc:docMk/>
            <pc:sldMk cId="2397098412" sldId="259"/>
            <ac:spMk id="8" creationId="{D2A7EF3C-0810-A9F4-1991-237BAEAD9F6B}"/>
          </ac:spMkLst>
        </pc:spChg>
        <pc:spChg chg="add mod">
          <ac:chgData name="Artemis Bouzaki" userId="b13eb9dbc780a240" providerId="LiveId" clId="{E62D0602-4A22-4C99-8201-38F3AB4527BE}" dt="2022-07-19T09:58:29.743" v="1422" actId="20577"/>
          <ac:spMkLst>
            <pc:docMk/>
            <pc:sldMk cId="2397098412" sldId="259"/>
            <ac:spMk id="10" creationId="{23DEB2EA-05CD-8E61-BCE0-F957BF35156C}"/>
          </ac:spMkLst>
        </pc:spChg>
      </pc:sldChg>
      <pc:sldChg chg="addSp delSp modSp mod">
        <pc:chgData name="Artemis Bouzaki" userId="b13eb9dbc780a240" providerId="LiveId" clId="{E62D0602-4A22-4C99-8201-38F3AB4527BE}" dt="2022-07-22T13:39:03.676" v="2363" actId="20577"/>
        <pc:sldMkLst>
          <pc:docMk/>
          <pc:sldMk cId="1208863464" sldId="260"/>
        </pc:sldMkLst>
        <pc:spChg chg="mod">
          <ac:chgData name="Artemis Bouzaki" userId="b13eb9dbc780a240" providerId="LiveId" clId="{E62D0602-4A22-4C99-8201-38F3AB4527BE}" dt="2022-07-22T13:39:03.676" v="2363" actId="20577"/>
          <ac:spMkLst>
            <pc:docMk/>
            <pc:sldMk cId="1208863464" sldId="260"/>
            <ac:spMk id="3" creationId="{21EFE961-32A2-B7BB-4798-3777C9B867A7}"/>
          </ac:spMkLst>
        </pc:spChg>
        <pc:spChg chg="add del">
          <ac:chgData name="Artemis Bouzaki" userId="b13eb9dbc780a240" providerId="LiveId" clId="{E62D0602-4A22-4C99-8201-38F3AB4527BE}" dt="2022-07-18T10:33:32.820" v="247" actId="11529"/>
          <ac:spMkLst>
            <pc:docMk/>
            <pc:sldMk cId="1208863464" sldId="260"/>
            <ac:spMk id="5" creationId="{C31D50E4-0F75-6EA4-F542-A58F80797C20}"/>
          </ac:spMkLst>
        </pc:spChg>
        <pc:spChg chg="add mod">
          <ac:chgData name="Artemis Bouzaki" userId="b13eb9dbc780a240" providerId="LiveId" clId="{E62D0602-4A22-4C99-8201-38F3AB4527BE}" dt="2022-07-19T09:29:17.420" v="727" actId="14100"/>
          <ac:spMkLst>
            <pc:docMk/>
            <pc:sldMk cId="1208863464" sldId="260"/>
            <ac:spMk id="6" creationId="{88F27E04-E018-0B31-A7A7-D4A0D4F73824}"/>
          </ac:spMkLst>
        </pc:spChg>
      </pc:sldChg>
      <pc:sldChg chg="modSp add mod">
        <pc:chgData name="Artemis Bouzaki" userId="b13eb9dbc780a240" providerId="LiveId" clId="{E62D0602-4A22-4C99-8201-38F3AB4527BE}" dt="2022-07-19T13:46:52.088" v="2069" actId="12"/>
        <pc:sldMkLst>
          <pc:docMk/>
          <pc:sldMk cId="592942445" sldId="261"/>
        </pc:sldMkLst>
        <pc:spChg chg="mod">
          <ac:chgData name="Artemis Bouzaki" userId="b13eb9dbc780a240" providerId="LiveId" clId="{E62D0602-4A22-4C99-8201-38F3AB4527BE}" dt="2022-07-19T13:46:35.597" v="2063" actId="20577"/>
          <ac:spMkLst>
            <pc:docMk/>
            <pc:sldMk cId="592942445" sldId="261"/>
            <ac:spMk id="2" creationId="{8B97FF28-2D60-CDC5-225E-55081D9605A9}"/>
          </ac:spMkLst>
        </pc:spChg>
        <pc:spChg chg="mod">
          <ac:chgData name="Artemis Bouzaki" userId="b13eb9dbc780a240" providerId="LiveId" clId="{E62D0602-4A22-4C99-8201-38F3AB4527BE}" dt="2022-07-19T13:46:52.088" v="2069" actId="12"/>
          <ac:spMkLst>
            <pc:docMk/>
            <pc:sldMk cId="592942445" sldId="261"/>
            <ac:spMk id="3" creationId="{21EFE961-32A2-B7BB-4798-3777C9B867A7}"/>
          </ac:spMkLst>
        </pc:spChg>
      </pc:sldChg>
      <pc:sldChg chg="del">
        <pc:chgData name="Artemis Bouzaki" userId="b13eb9dbc780a240" providerId="LiveId" clId="{E62D0602-4A22-4C99-8201-38F3AB4527BE}" dt="2022-07-18T10:24:59.241" v="11" actId="47"/>
        <pc:sldMkLst>
          <pc:docMk/>
          <pc:sldMk cId="2453454900" sldId="261"/>
        </pc:sldMkLst>
      </pc:sldChg>
      <pc:sldChg chg="new del">
        <pc:chgData name="Artemis Bouzaki" userId="b13eb9dbc780a240" providerId="LiveId" clId="{E62D0602-4A22-4C99-8201-38F3AB4527BE}" dt="2022-07-19T09:23:43.296" v="547" actId="47"/>
        <pc:sldMkLst>
          <pc:docMk/>
          <pc:sldMk cId="628536875" sldId="262"/>
        </pc:sldMkLst>
      </pc:sldChg>
      <pc:sldChg chg="addSp delSp modSp add mod">
        <pc:chgData name="Artemis Bouzaki" userId="b13eb9dbc780a240" providerId="LiveId" clId="{E62D0602-4A22-4C99-8201-38F3AB4527BE}" dt="2022-07-19T13:01:54.510" v="2003" actId="20577"/>
        <pc:sldMkLst>
          <pc:docMk/>
          <pc:sldMk cId="2211948981" sldId="262"/>
        </pc:sldMkLst>
        <pc:spChg chg="mod">
          <ac:chgData name="Artemis Bouzaki" userId="b13eb9dbc780a240" providerId="LiveId" clId="{E62D0602-4A22-4C99-8201-38F3AB4527BE}" dt="2022-07-19T09:41:23.364" v="957" actId="20577"/>
          <ac:spMkLst>
            <pc:docMk/>
            <pc:sldMk cId="2211948981" sldId="262"/>
            <ac:spMk id="2" creationId="{C61AFE7B-9706-226A-7C6A-B0AF4427D541}"/>
          </ac:spMkLst>
        </pc:spChg>
        <pc:spChg chg="del mod">
          <ac:chgData name="Artemis Bouzaki" userId="b13eb9dbc780a240" providerId="LiveId" clId="{E62D0602-4A22-4C99-8201-38F3AB4527BE}" dt="2022-07-19T09:23:52.929" v="550" actId="22"/>
          <ac:spMkLst>
            <pc:docMk/>
            <pc:sldMk cId="2211948981" sldId="262"/>
            <ac:spMk id="3" creationId="{9FA71331-979D-DC60-EF6F-AFEE8BC5FBEE}"/>
          </ac:spMkLst>
        </pc:spChg>
        <pc:spChg chg="add mod">
          <ac:chgData name="Artemis Bouzaki" userId="b13eb9dbc780a240" providerId="LiveId" clId="{E62D0602-4A22-4C99-8201-38F3AB4527BE}" dt="2022-07-19T13:01:52.094" v="2001" actId="20577"/>
          <ac:spMkLst>
            <pc:docMk/>
            <pc:sldMk cId="2211948981" sldId="262"/>
            <ac:spMk id="7" creationId="{18C1FFF8-9687-27D8-CA5E-88E80D693C05}"/>
          </ac:spMkLst>
        </pc:spChg>
        <pc:spChg chg="add del mod">
          <ac:chgData name="Artemis Bouzaki" userId="b13eb9dbc780a240" providerId="LiveId" clId="{E62D0602-4A22-4C99-8201-38F3AB4527BE}" dt="2022-07-19T10:36:13.282" v="1513"/>
          <ac:spMkLst>
            <pc:docMk/>
            <pc:sldMk cId="2211948981" sldId="262"/>
            <ac:spMk id="10" creationId="{53A5D51A-A9FD-88CB-A9C9-35887F45EFDD}"/>
          </ac:spMkLst>
        </pc:spChg>
        <pc:spChg chg="add del mod">
          <ac:chgData name="Artemis Bouzaki" userId="b13eb9dbc780a240" providerId="LiveId" clId="{E62D0602-4A22-4C99-8201-38F3AB4527BE}" dt="2022-07-19T10:36:43.134" v="1523" actId="22"/>
          <ac:spMkLst>
            <pc:docMk/>
            <pc:sldMk cId="2211948981" sldId="262"/>
            <ac:spMk id="15" creationId="{916BC4FB-0D2C-EA5B-2F91-C667BC7CFD85}"/>
          </ac:spMkLst>
        </pc:spChg>
        <pc:spChg chg="add mod">
          <ac:chgData name="Artemis Bouzaki" userId="b13eb9dbc780a240" providerId="LiveId" clId="{E62D0602-4A22-4C99-8201-38F3AB4527BE}" dt="2022-07-19T13:01:54.510" v="2003" actId="20577"/>
          <ac:spMkLst>
            <pc:docMk/>
            <pc:sldMk cId="2211948981" sldId="262"/>
            <ac:spMk id="16" creationId="{B8DFD810-17FB-F1E3-6DA8-4471B9B7A9C7}"/>
          </ac:spMkLst>
        </pc:spChg>
        <pc:picChg chg="add mod ord modCrop">
          <ac:chgData name="Artemis Bouzaki" userId="b13eb9dbc780a240" providerId="LiveId" clId="{E62D0602-4A22-4C99-8201-38F3AB4527BE}" dt="2022-07-19T10:38:14.529" v="1559" actId="1076"/>
          <ac:picMkLst>
            <pc:docMk/>
            <pc:sldMk cId="2211948981" sldId="262"/>
            <ac:picMk id="6" creationId="{C1F64D96-E6B6-267E-9EE2-A232B17657D9}"/>
          </ac:picMkLst>
        </pc:picChg>
        <pc:picChg chg="add del mod modCrop">
          <ac:chgData name="Artemis Bouzaki" userId="b13eb9dbc780a240" providerId="LiveId" clId="{E62D0602-4A22-4C99-8201-38F3AB4527BE}" dt="2022-07-19T10:35:46.561" v="1503" actId="21"/>
          <ac:picMkLst>
            <pc:docMk/>
            <pc:sldMk cId="2211948981" sldId="262"/>
            <ac:picMk id="9" creationId="{5E4C818C-3626-E451-DFF3-BF9720FC781D}"/>
          </ac:picMkLst>
        </pc:picChg>
        <pc:picChg chg="add mod">
          <ac:chgData name="Artemis Bouzaki" userId="b13eb9dbc780a240" providerId="LiveId" clId="{E62D0602-4A22-4C99-8201-38F3AB4527BE}" dt="2022-07-19T10:39:23.945" v="1654" actId="1076"/>
          <ac:picMkLst>
            <pc:docMk/>
            <pc:sldMk cId="2211948981" sldId="262"/>
            <ac:picMk id="13" creationId="{1FE6DBF5-FC6A-32FE-F3F1-206F0B8BCCEA}"/>
          </ac:picMkLst>
        </pc:picChg>
      </pc:sldChg>
      <pc:sldChg chg="new del">
        <pc:chgData name="Artemis Bouzaki" userId="b13eb9dbc780a240" providerId="LiveId" clId="{E62D0602-4A22-4C99-8201-38F3AB4527BE}" dt="2022-07-18T10:25:00.033" v="12" actId="47"/>
        <pc:sldMkLst>
          <pc:docMk/>
          <pc:sldMk cId="4080053311" sldId="262"/>
        </pc:sldMkLst>
      </pc:sldChg>
      <pc:sldChg chg="addSp delSp modSp add mod">
        <pc:chgData name="Artemis Bouzaki" userId="b13eb9dbc780a240" providerId="LiveId" clId="{E62D0602-4A22-4C99-8201-38F3AB4527BE}" dt="2022-07-20T13:32:57.500" v="2346" actId="20577"/>
        <pc:sldMkLst>
          <pc:docMk/>
          <pc:sldMk cId="1862944580" sldId="263"/>
        </pc:sldMkLst>
        <pc:spChg chg="mod">
          <ac:chgData name="Artemis Bouzaki" userId="b13eb9dbc780a240" providerId="LiveId" clId="{E62D0602-4A22-4C99-8201-38F3AB4527BE}" dt="2022-07-20T13:32:57.500" v="2346" actId="20577"/>
          <ac:spMkLst>
            <pc:docMk/>
            <pc:sldMk cId="1862944580" sldId="263"/>
            <ac:spMk id="2" creationId="{C61AFE7B-9706-226A-7C6A-B0AF4427D541}"/>
          </ac:spMkLst>
        </pc:spChg>
        <pc:spChg chg="add del mod">
          <ac:chgData name="Artemis Bouzaki" userId="b13eb9dbc780a240" providerId="LiveId" clId="{E62D0602-4A22-4C99-8201-38F3AB4527BE}" dt="2022-07-19T10:39:48.395" v="1659" actId="478"/>
          <ac:spMkLst>
            <pc:docMk/>
            <pc:sldMk cId="1862944580" sldId="263"/>
            <ac:spMk id="5" creationId="{1A8152F3-6771-B121-2B85-2D8136088AA7}"/>
          </ac:spMkLst>
        </pc:spChg>
        <pc:spChg chg="mod">
          <ac:chgData name="Artemis Bouzaki" userId="b13eb9dbc780a240" providerId="LiveId" clId="{E62D0602-4A22-4C99-8201-38F3AB4527BE}" dt="2022-07-20T10:31:37.641" v="2243" actId="1076"/>
          <ac:spMkLst>
            <pc:docMk/>
            <pc:sldMk cId="1862944580" sldId="263"/>
            <ac:spMk id="7" creationId="{18C1FFF8-9687-27D8-CA5E-88E80D693C05}"/>
          </ac:spMkLst>
        </pc:spChg>
        <pc:spChg chg="add del mod">
          <ac:chgData name="Artemis Bouzaki" userId="b13eb9dbc780a240" providerId="LiveId" clId="{E62D0602-4A22-4C99-8201-38F3AB4527BE}" dt="2022-07-19T10:40:51.448" v="1719" actId="478"/>
          <ac:spMkLst>
            <pc:docMk/>
            <pc:sldMk cId="1862944580" sldId="263"/>
            <ac:spMk id="11" creationId="{50C111F8-1C05-EB83-45AF-9EB94FD3D7F7}"/>
          </ac:spMkLst>
        </pc:spChg>
        <pc:spChg chg="add del mod">
          <ac:chgData name="Artemis Bouzaki" userId="b13eb9dbc780a240" providerId="LiveId" clId="{E62D0602-4A22-4C99-8201-38F3AB4527BE}" dt="2022-07-19T10:40:50.429" v="1718" actId="47"/>
          <ac:spMkLst>
            <pc:docMk/>
            <pc:sldMk cId="1862944580" sldId="263"/>
            <ac:spMk id="16" creationId="{B8DFD810-17FB-F1E3-6DA8-4471B9B7A9C7}"/>
          </ac:spMkLst>
        </pc:spChg>
        <pc:picChg chg="add del mod">
          <ac:chgData name="Artemis Bouzaki" userId="b13eb9dbc780a240" providerId="LiveId" clId="{E62D0602-4A22-4C99-8201-38F3AB4527BE}" dt="2022-07-20T10:31:33.333" v="2242" actId="1076"/>
          <ac:picMkLst>
            <pc:docMk/>
            <pc:sldMk cId="1862944580" sldId="263"/>
            <ac:picMk id="6" creationId="{C1F64D96-E6B6-267E-9EE2-A232B17657D9}"/>
          </ac:picMkLst>
        </pc:picChg>
        <pc:picChg chg="add del mod modCrop">
          <ac:chgData name="Artemis Bouzaki" userId="b13eb9dbc780a240" providerId="LiveId" clId="{E62D0602-4A22-4C99-8201-38F3AB4527BE}" dt="2022-07-19T10:43:20.753" v="1751" actId="478"/>
          <ac:picMkLst>
            <pc:docMk/>
            <pc:sldMk cId="1862944580" sldId="263"/>
            <ac:picMk id="9" creationId="{10BD99BE-4770-C3B4-DABD-4FB143C609E7}"/>
          </ac:picMkLst>
        </pc:picChg>
        <pc:picChg chg="del">
          <ac:chgData name="Artemis Bouzaki" userId="b13eb9dbc780a240" providerId="LiveId" clId="{E62D0602-4A22-4C99-8201-38F3AB4527BE}" dt="2022-07-19T10:40:27.351" v="1665" actId="478"/>
          <ac:picMkLst>
            <pc:docMk/>
            <pc:sldMk cId="1862944580" sldId="263"/>
            <ac:picMk id="13" creationId="{1FE6DBF5-FC6A-32FE-F3F1-206F0B8BCCEA}"/>
          </ac:picMkLst>
        </pc:picChg>
        <pc:picChg chg="add mod modCrop">
          <ac:chgData name="Artemis Bouzaki" userId="b13eb9dbc780a240" providerId="LiveId" clId="{E62D0602-4A22-4C99-8201-38F3AB4527BE}" dt="2022-07-20T10:31:30.076" v="2241" actId="1076"/>
          <ac:picMkLst>
            <pc:docMk/>
            <pc:sldMk cId="1862944580" sldId="263"/>
            <ac:picMk id="17" creationId="{A285384F-7E19-F865-3154-C320DCE9AC38}"/>
          </ac:picMkLst>
        </pc:picChg>
      </pc:sldChg>
      <pc:sldChg chg="addSp delSp modSp add del mod ord">
        <pc:chgData name="Artemis Bouzaki" userId="b13eb9dbc780a240" providerId="LiveId" clId="{E62D0602-4A22-4C99-8201-38F3AB4527BE}" dt="2022-07-19T10:39:38.158" v="1656" actId="47"/>
        <pc:sldMkLst>
          <pc:docMk/>
          <pc:sldMk cId="2798412081" sldId="263"/>
        </pc:sldMkLst>
        <pc:spChg chg="mod">
          <ac:chgData name="Artemis Bouzaki" userId="b13eb9dbc780a240" providerId="LiveId" clId="{E62D0602-4A22-4C99-8201-38F3AB4527BE}" dt="2022-07-19T09:53:14.198" v="1248" actId="20577"/>
          <ac:spMkLst>
            <pc:docMk/>
            <pc:sldMk cId="2798412081" sldId="263"/>
            <ac:spMk id="2" creationId="{8B97FF28-2D60-CDC5-225E-55081D9605A9}"/>
          </ac:spMkLst>
        </pc:spChg>
        <pc:spChg chg="del mod">
          <ac:chgData name="Artemis Bouzaki" userId="b13eb9dbc780a240" providerId="LiveId" clId="{E62D0602-4A22-4C99-8201-38F3AB4527BE}" dt="2022-07-19T09:53:42.564" v="1268" actId="22"/>
          <ac:spMkLst>
            <pc:docMk/>
            <pc:sldMk cId="2798412081" sldId="263"/>
            <ac:spMk id="3" creationId="{21EFE961-32A2-B7BB-4798-3777C9B867A7}"/>
          </ac:spMkLst>
        </pc:spChg>
        <pc:spChg chg="add mod">
          <ac:chgData name="Artemis Bouzaki" userId="b13eb9dbc780a240" providerId="LiveId" clId="{E62D0602-4A22-4C99-8201-38F3AB4527BE}" dt="2022-07-19T09:55:02.337" v="1395" actId="14100"/>
          <ac:spMkLst>
            <pc:docMk/>
            <pc:sldMk cId="2798412081" sldId="263"/>
            <ac:spMk id="7" creationId="{4447E6B0-98A5-186A-CDFB-EF4372CCAC73}"/>
          </ac:spMkLst>
        </pc:spChg>
        <pc:spChg chg="add mod">
          <ac:chgData name="Artemis Bouzaki" userId="b13eb9dbc780a240" providerId="LiveId" clId="{E62D0602-4A22-4C99-8201-38F3AB4527BE}" dt="2022-07-19T10:38:09.626" v="1558" actId="20577"/>
          <ac:spMkLst>
            <pc:docMk/>
            <pc:sldMk cId="2798412081" sldId="263"/>
            <ac:spMk id="12" creationId="{00F2380F-22D3-6BF9-4A4C-DF1C02C4BC55}"/>
          </ac:spMkLst>
        </pc:spChg>
        <pc:picChg chg="add del mod ord modCrop">
          <ac:chgData name="Artemis Bouzaki" userId="b13eb9dbc780a240" providerId="LiveId" clId="{E62D0602-4A22-4C99-8201-38F3AB4527BE}" dt="2022-07-19T10:35:56.179" v="1508" actId="21"/>
          <ac:picMkLst>
            <pc:docMk/>
            <pc:sldMk cId="2798412081" sldId="263"/>
            <ac:picMk id="6" creationId="{2C82B4AE-C59A-3991-0349-C3E885E00FFD}"/>
          </ac:picMkLst>
        </pc:picChg>
        <pc:picChg chg="add mod">
          <ac:chgData name="Artemis Bouzaki" userId="b13eb9dbc780a240" providerId="LiveId" clId="{E62D0602-4A22-4C99-8201-38F3AB4527BE}" dt="2022-07-19T10:35:55.082" v="1507" actId="1076"/>
          <ac:picMkLst>
            <pc:docMk/>
            <pc:sldMk cId="2798412081" sldId="263"/>
            <ac:picMk id="10" creationId="{42B96E37-E115-C94A-9E82-9295FCF092E7}"/>
          </ac:picMkLst>
        </pc:picChg>
      </pc:sldChg>
      <pc:sldChg chg="delSp modSp add mod">
        <pc:chgData name="Artemis Bouzaki" userId="b13eb9dbc780a240" providerId="LiveId" clId="{E62D0602-4A22-4C99-8201-38F3AB4527BE}" dt="2022-07-19T14:35:03.956" v="2214" actId="20577"/>
        <pc:sldMkLst>
          <pc:docMk/>
          <pc:sldMk cId="252291391" sldId="264"/>
        </pc:sldMkLst>
        <pc:spChg chg="mod">
          <ac:chgData name="Artemis Bouzaki" userId="b13eb9dbc780a240" providerId="LiveId" clId="{E62D0602-4A22-4C99-8201-38F3AB4527BE}" dt="2022-07-19T14:33:54.320" v="2089" actId="20577"/>
          <ac:spMkLst>
            <pc:docMk/>
            <pc:sldMk cId="252291391" sldId="264"/>
            <ac:spMk id="2" creationId="{8B97FF28-2D60-CDC5-225E-55081D9605A9}"/>
          </ac:spMkLst>
        </pc:spChg>
        <pc:spChg chg="mod">
          <ac:chgData name="Artemis Bouzaki" userId="b13eb9dbc780a240" providerId="LiveId" clId="{E62D0602-4A22-4C99-8201-38F3AB4527BE}" dt="2022-07-19T14:35:03.956" v="2214" actId="20577"/>
          <ac:spMkLst>
            <pc:docMk/>
            <pc:sldMk cId="252291391" sldId="264"/>
            <ac:spMk id="3" creationId="{21EFE961-32A2-B7BB-4798-3777C9B867A7}"/>
          </ac:spMkLst>
        </pc:spChg>
        <pc:spChg chg="del">
          <ac:chgData name="Artemis Bouzaki" userId="b13eb9dbc780a240" providerId="LiveId" clId="{E62D0602-4A22-4C99-8201-38F3AB4527BE}" dt="2022-07-19T14:34:07.081" v="2105" actId="478"/>
          <ac:spMkLst>
            <pc:docMk/>
            <pc:sldMk cId="252291391" sldId="264"/>
            <ac:spMk id="6" creationId="{88F27E04-E018-0B31-A7A7-D4A0D4F73824}"/>
          </ac:spMkLst>
        </pc:spChg>
      </pc:sldChg>
      <pc:sldChg chg="modSp mod ord">
        <pc:chgData name="Artemis Bouzaki" userId="b13eb9dbc780a240" providerId="LiveId" clId="{E62D0602-4A22-4C99-8201-38F3AB4527BE}" dt="2022-07-20T13:33:03.326" v="2348" actId="20577"/>
        <pc:sldMkLst>
          <pc:docMk/>
          <pc:sldMk cId="1591157990" sldId="265"/>
        </pc:sldMkLst>
        <pc:spChg chg="mod">
          <ac:chgData name="Artemis Bouzaki" userId="b13eb9dbc780a240" providerId="LiveId" clId="{E62D0602-4A22-4C99-8201-38F3AB4527BE}" dt="2022-07-20T13:33:03.326" v="2348" actId="20577"/>
          <ac:spMkLst>
            <pc:docMk/>
            <pc:sldMk cId="1591157990" sldId="265"/>
            <ac:spMk id="2" creationId="{C61AFE7B-9706-226A-7C6A-B0AF4427D541}"/>
          </ac:spMkLst>
        </pc:spChg>
        <pc:spChg chg="mod">
          <ac:chgData name="Artemis Bouzaki" userId="b13eb9dbc780a240" providerId="LiveId" clId="{E62D0602-4A22-4C99-8201-38F3AB4527BE}" dt="2022-07-20T10:28:44.642" v="2228" actId="20577"/>
          <ac:spMkLst>
            <pc:docMk/>
            <pc:sldMk cId="1591157990" sldId="265"/>
            <ac:spMk id="7" creationId="{18C1FFF8-9687-27D8-CA5E-88E80D693C05}"/>
          </ac:spMkLst>
        </pc:spChg>
        <pc:picChg chg="mod">
          <ac:chgData name="Artemis Bouzaki" userId="b13eb9dbc780a240" providerId="LiveId" clId="{E62D0602-4A22-4C99-8201-38F3AB4527BE}" dt="2022-07-20T10:25:56.236" v="2216" actId="14100"/>
          <ac:picMkLst>
            <pc:docMk/>
            <pc:sldMk cId="1591157990" sldId="265"/>
            <ac:picMk id="9" creationId="{A5BC3BE7-C395-0D1D-C251-9EAC9E7F0042}"/>
          </ac:picMkLst>
        </pc:picChg>
      </pc:sldChg>
      <pc:sldChg chg="modSp mod">
        <pc:chgData name="Artemis Bouzaki" userId="b13eb9dbc780a240" providerId="LiveId" clId="{E62D0602-4A22-4C99-8201-38F3AB4527BE}" dt="2022-07-20T13:33:57.148" v="2352" actId="1076"/>
        <pc:sldMkLst>
          <pc:docMk/>
          <pc:sldMk cId="3861184979" sldId="266"/>
        </pc:sldMkLst>
        <pc:spChg chg="mod">
          <ac:chgData name="Artemis Bouzaki" userId="b13eb9dbc780a240" providerId="LiveId" clId="{E62D0602-4A22-4C99-8201-38F3AB4527BE}" dt="2022-07-20T13:33:07.240" v="2350" actId="20577"/>
          <ac:spMkLst>
            <pc:docMk/>
            <pc:sldMk cId="3861184979" sldId="266"/>
            <ac:spMk id="2" creationId="{C61AFE7B-9706-226A-7C6A-B0AF4427D541}"/>
          </ac:spMkLst>
        </pc:spChg>
        <pc:spChg chg="mod">
          <ac:chgData name="Artemis Bouzaki" userId="b13eb9dbc780a240" providerId="LiveId" clId="{E62D0602-4A22-4C99-8201-38F3AB4527BE}" dt="2022-07-20T13:33:57.148" v="2352" actId="1076"/>
          <ac:spMkLst>
            <pc:docMk/>
            <pc:sldMk cId="3861184979" sldId="266"/>
            <ac:spMk id="7" creationId="{18C1FFF8-9687-27D8-CA5E-88E80D693C05}"/>
          </ac:spMkLst>
        </pc:spChg>
        <pc:picChg chg="mod">
          <ac:chgData name="Artemis Bouzaki" userId="b13eb9dbc780a240" providerId="LiveId" clId="{E62D0602-4A22-4C99-8201-38F3AB4527BE}" dt="2022-07-20T13:33:49.937" v="2351" actId="1076"/>
          <ac:picMkLst>
            <pc:docMk/>
            <pc:sldMk cId="3861184979" sldId="266"/>
            <ac:picMk id="8" creationId="{59EC50C1-B838-7076-A972-F58899A99A4A}"/>
          </ac:picMkLst>
        </pc:picChg>
      </pc:sldChg>
    </pc:docChg>
  </pc:docChgLst>
  <pc:docChgLst>
    <pc:chgData name="Artemis Bouzaki" userId="b13eb9dbc780a240" providerId="Windows Live" clId="Web-{ED044DBF-AD93-44E8-BF5C-11FFA8E2AE16}"/>
    <pc:docChg chg="modSld">
      <pc:chgData name="Artemis Bouzaki" userId="b13eb9dbc780a240" providerId="Windows Live" clId="Web-{ED044DBF-AD93-44E8-BF5C-11FFA8E2AE16}" dt="2022-07-20T09:27:33.860" v="0"/>
      <pc:docMkLst>
        <pc:docMk/>
      </pc:docMkLst>
      <pc:sldChg chg="delSp">
        <pc:chgData name="Artemis Bouzaki" userId="b13eb9dbc780a240" providerId="Windows Live" clId="Web-{ED044DBF-AD93-44E8-BF5C-11FFA8E2AE16}" dt="2022-07-20T09:27:33.860" v="0"/>
        <pc:sldMkLst>
          <pc:docMk/>
          <pc:sldMk cId="252291391" sldId="264"/>
        </pc:sldMkLst>
        <pc:spChg chg="del">
          <ac:chgData name="Artemis Bouzaki" userId="b13eb9dbc780a240" providerId="Windows Live" clId="Web-{ED044DBF-AD93-44E8-BF5C-11FFA8E2AE16}" dt="2022-07-20T09:27:33.860" v="0"/>
          <ac:spMkLst>
            <pc:docMk/>
            <pc:sldMk cId="252291391" sldId="264"/>
            <ac:spMk id="5" creationId="{1BF2D7D2-5A7E-926C-972E-99248ACE75AC}"/>
          </ac:spMkLst>
        </pc:spChg>
      </pc:sldChg>
    </pc:docChg>
  </pc:docChgLst>
  <pc:docChgLst>
    <pc:chgData name="Daniil Kruklinskii" userId="62a8d7e10bf1831e" providerId="LiveId" clId="{1D623153-647E-6543-932B-6014BE9CE967}"/>
    <pc:docChg chg="undo custSel addSld delSld modSld">
      <pc:chgData name="Daniil Kruklinskii" userId="62a8d7e10bf1831e" providerId="LiveId" clId="{1D623153-647E-6543-932B-6014BE9CE967}" dt="2022-07-20T11:32:57.393" v="1299"/>
      <pc:docMkLst>
        <pc:docMk/>
      </pc:docMkLst>
      <pc:sldChg chg="addSp delSp delDesignElem">
        <pc:chgData name="Daniil Kruklinskii" userId="62a8d7e10bf1831e" providerId="LiveId" clId="{1D623153-647E-6543-932B-6014BE9CE967}" dt="2022-07-20T11:06:45.084" v="885"/>
        <pc:sldMkLst>
          <pc:docMk/>
          <pc:sldMk cId="2654013435" sldId="256"/>
        </pc:sldMkLst>
        <pc:spChg chg="add del">
          <ac:chgData name="Daniil Kruklinskii" userId="62a8d7e10bf1831e" providerId="LiveId" clId="{1D623153-647E-6543-932B-6014BE9CE967}" dt="2022-07-20T11:06:45.084" v="885"/>
          <ac:spMkLst>
            <pc:docMk/>
            <pc:sldMk cId="2654013435" sldId="256"/>
            <ac:spMk id="10" creationId="{0671A8AE-40A1-4631-A6B8-581AFF065482}"/>
          </ac:spMkLst>
        </pc:spChg>
        <pc:spChg chg="add del">
          <ac:chgData name="Daniil Kruklinskii" userId="62a8d7e10bf1831e" providerId="LiveId" clId="{1D623153-647E-6543-932B-6014BE9CE967}" dt="2022-07-20T11:06:45.084" v="885"/>
          <ac:spMkLst>
            <pc:docMk/>
            <pc:sldMk cId="2654013435" sldId="256"/>
            <ac:spMk id="12" creationId="{AB58EF07-17C2-48CF-ABB0-EEF1F17CB8F0}"/>
          </ac:spMkLst>
        </pc:spChg>
        <pc:spChg chg="add del">
          <ac:chgData name="Daniil Kruklinskii" userId="62a8d7e10bf1831e" providerId="LiveId" clId="{1D623153-647E-6543-932B-6014BE9CE967}" dt="2022-07-20T11:06:45.084" v="885"/>
          <ac:spMkLst>
            <pc:docMk/>
            <pc:sldMk cId="2654013435" sldId="256"/>
            <ac:spMk id="14" creationId="{AF2F604E-43BE-4DC3-B983-E071523364F8}"/>
          </ac:spMkLst>
        </pc:spChg>
        <pc:spChg chg="add del">
          <ac:chgData name="Daniil Kruklinskii" userId="62a8d7e10bf1831e" providerId="LiveId" clId="{1D623153-647E-6543-932B-6014BE9CE967}" dt="2022-07-20T11:06:45.084" v="885"/>
          <ac:spMkLst>
            <pc:docMk/>
            <pc:sldMk cId="2654013435" sldId="256"/>
            <ac:spMk id="16" creationId="{08C9B587-E65E-4B52-B37C-ABEBB6E87928}"/>
          </ac:spMkLst>
        </pc:spChg>
      </pc:sldChg>
      <pc:sldChg chg="addSp delSp modSp mod delDesignElem">
        <pc:chgData name="Daniil Kruklinskii" userId="62a8d7e10bf1831e" providerId="LiveId" clId="{1D623153-647E-6543-932B-6014BE9CE967}" dt="2022-07-20T11:06:45.084" v="885"/>
        <pc:sldMkLst>
          <pc:docMk/>
          <pc:sldMk cId="2847688452" sldId="257"/>
        </pc:sldMkLst>
        <pc:spChg chg="mod">
          <ac:chgData name="Daniil Kruklinskii" userId="62a8d7e10bf1831e" providerId="LiveId" clId="{1D623153-647E-6543-932B-6014BE9CE967}" dt="2022-07-19T09:48:17.134" v="472" actId="20577"/>
          <ac:spMkLst>
            <pc:docMk/>
            <pc:sldMk cId="2847688452" sldId="257"/>
            <ac:spMk id="3" creationId="{AEA549E2-66A5-2E6A-8AD2-63E29627504D}"/>
          </ac:spMkLst>
        </pc:spChg>
        <pc:spChg chg="add del">
          <ac:chgData name="Daniil Kruklinskii" userId="62a8d7e10bf1831e" providerId="LiveId" clId="{1D623153-647E-6543-932B-6014BE9CE967}" dt="2022-07-20T11:06:45.084" v="885"/>
          <ac:spMkLst>
            <pc:docMk/>
            <pc:sldMk cId="2847688452" sldId="257"/>
            <ac:spMk id="18" creationId="{F98ED85F-DCEE-4B50-802E-71A6E3E12B04}"/>
          </ac:spMkLst>
        </pc:spChg>
        <pc:picChg chg="add mod">
          <ac:chgData name="Daniil Kruklinskii" userId="62a8d7e10bf1831e" providerId="LiveId" clId="{1D623153-647E-6543-932B-6014BE9CE967}" dt="2022-07-19T10:03:58.105" v="583" actId="1076"/>
          <ac:picMkLst>
            <pc:docMk/>
            <pc:sldMk cId="2847688452" sldId="257"/>
            <ac:picMk id="6" creationId="{28B80781-D336-4B6B-812B-D393045E1FE8}"/>
          </ac:picMkLst>
        </pc:picChg>
        <pc:cxnChg chg="add del">
          <ac:chgData name="Daniil Kruklinskii" userId="62a8d7e10bf1831e" providerId="LiveId" clId="{1D623153-647E-6543-932B-6014BE9CE967}" dt="2022-07-20T11:06:45.084" v="885"/>
          <ac:cxnSpMkLst>
            <pc:docMk/>
            <pc:sldMk cId="2847688452" sldId="257"/>
            <ac:cxnSpMk id="20" creationId="{E8E35B83-1EC3-4F87-9D54-D863463351B9}"/>
          </ac:cxnSpMkLst>
        </pc:cxnChg>
      </pc:sldChg>
      <pc:sldChg chg="addSp delSp modSp mod delDesignElem">
        <pc:chgData name="Daniil Kruklinskii" userId="62a8d7e10bf1831e" providerId="LiveId" clId="{1D623153-647E-6543-932B-6014BE9CE967}" dt="2022-07-20T11:06:45.084" v="885"/>
        <pc:sldMkLst>
          <pc:docMk/>
          <pc:sldMk cId="1877310802" sldId="258"/>
        </pc:sldMkLst>
        <pc:spChg chg="mod">
          <ac:chgData name="Daniil Kruklinskii" userId="62a8d7e10bf1831e" providerId="LiveId" clId="{1D623153-647E-6543-932B-6014BE9CE967}" dt="2022-07-19T09:55:12.651" v="574" actId="5793"/>
          <ac:spMkLst>
            <pc:docMk/>
            <pc:sldMk cId="1877310802" sldId="258"/>
            <ac:spMk id="3" creationId="{9FA71331-979D-DC60-EF6F-AFEE8BC5FBEE}"/>
          </ac:spMkLst>
        </pc:spChg>
        <pc:spChg chg="add del">
          <ac:chgData name="Daniil Kruklinskii" userId="62a8d7e10bf1831e" providerId="LiveId" clId="{1D623153-647E-6543-932B-6014BE9CE967}" dt="2022-07-20T11:06:45.084" v="885"/>
          <ac:spMkLst>
            <pc:docMk/>
            <pc:sldMk cId="1877310802" sldId="258"/>
            <ac:spMk id="12" creationId="{F98ED85F-DCEE-4B50-802E-71A6E3E12B04}"/>
          </ac:spMkLst>
        </pc:spChg>
        <pc:cxnChg chg="add del">
          <ac:chgData name="Daniil Kruklinskii" userId="62a8d7e10bf1831e" providerId="LiveId" clId="{1D623153-647E-6543-932B-6014BE9CE967}" dt="2022-07-20T11:06:45.084" v="885"/>
          <ac:cxnSpMkLst>
            <pc:docMk/>
            <pc:sldMk cId="1877310802" sldId="258"/>
            <ac:cxnSpMk id="14" creationId="{E8E35B83-1EC3-4F87-9D54-D863463351B9}"/>
          </ac:cxnSpMkLst>
        </pc:cxnChg>
      </pc:sldChg>
      <pc:sldChg chg="addSp delSp modSp delDesignElem">
        <pc:chgData name="Daniil Kruklinskii" userId="62a8d7e10bf1831e" providerId="LiveId" clId="{1D623153-647E-6543-932B-6014BE9CE967}" dt="2022-07-20T11:06:45.084" v="885"/>
        <pc:sldMkLst>
          <pc:docMk/>
          <pc:sldMk cId="2397098412" sldId="259"/>
        </pc:sldMkLst>
        <pc:spChg chg="mod">
          <ac:chgData name="Daniil Kruklinskii" userId="62a8d7e10bf1831e" providerId="LiveId" clId="{1D623153-647E-6543-932B-6014BE9CE967}" dt="2022-07-19T10:16:52.048" v="584" actId="20577"/>
          <ac:spMkLst>
            <pc:docMk/>
            <pc:sldMk cId="2397098412" sldId="259"/>
            <ac:spMk id="3" creationId="{89D5D3A3-66E4-1FDE-B0E0-76B14B209B15}"/>
          </ac:spMkLst>
        </pc:spChg>
        <pc:spChg chg="add del">
          <ac:chgData name="Daniil Kruklinskii" userId="62a8d7e10bf1831e" providerId="LiveId" clId="{1D623153-647E-6543-932B-6014BE9CE967}" dt="2022-07-20T11:06:45.084" v="885"/>
          <ac:spMkLst>
            <pc:docMk/>
            <pc:sldMk cId="2397098412" sldId="259"/>
            <ac:spMk id="9" creationId="{F98ED85F-DCEE-4B50-802E-71A6E3E12B04}"/>
          </ac:spMkLst>
        </pc:spChg>
        <pc:cxnChg chg="add del">
          <ac:chgData name="Daniil Kruklinskii" userId="62a8d7e10bf1831e" providerId="LiveId" clId="{1D623153-647E-6543-932B-6014BE9CE967}" dt="2022-07-20T11:06:45.084" v="885"/>
          <ac:cxnSpMkLst>
            <pc:docMk/>
            <pc:sldMk cId="2397098412" sldId="259"/>
            <ac:cxnSpMk id="11" creationId="{E8E35B83-1EC3-4F87-9D54-D863463351B9}"/>
          </ac:cxnSpMkLst>
        </pc:cxnChg>
      </pc:sldChg>
      <pc:sldChg chg="addSp delSp modSp mod delDesignElem">
        <pc:chgData name="Daniil Kruklinskii" userId="62a8d7e10bf1831e" providerId="LiveId" clId="{1D623153-647E-6543-932B-6014BE9CE967}" dt="2022-07-20T11:27:07.548" v="1240" actId="20577"/>
        <pc:sldMkLst>
          <pc:docMk/>
          <pc:sldMk cId="1208863464" sldId="260"/>
        </pc:sldMkLst>
        <pc:spChg chg="mod">
          <ac:chgData name="Daniil Kruklinskii" userId="62a8d7e10bf1831e" providerId="LiveId" clId="{1D623153-647E-6543-932B-6014BE9CE967}" dt="2022-07-20T11:27:07.548" v="1240" actId="20577"/>
          <ac:spMkLst>
            <pc:docMk/>
            <pc:sldMk cId="1208863464" sldId="260"/>
            <ac:spMk id="3" creationId="{21EFE961-32A2-B7BB-4798-3777C9B867A7}"/>
          </ac:spMkLst>
        </pc:spChg>
        <pc:spChg chg="add mod">
          <ac:chgData name="Daniil Kruklinskii" userId="62a8d7e10bf1831e" providerId="LiveId" clId="{1D623153-647E-6543-932B-6014BE9CE967}" dt="2022-07-19T13:47:52.565" v="739"/>
          <ac:spMkLst>
            <pc:docMk/>
            <pc:sldMk cId="1208863464" sldId="260"/>
            <ac:spMk id="5" creationId="{1BF2D7D2-5A7E-926C-972E-99248ACE75AC}"/>
          </ac:spMkLst>
        </pc:spChg>
        <pc:spChg chg="add del">
          <ac:chgData name="Daniil Kruklinskii" userId="62a8d7e10bf1831e" providerId="LiveId" clId="{1D623153-647E-6543-932B-6014BE9CE967}" dt="2022-07-20T11:06:45.084" v="885"/>
          <ac:spMkLst>
            <pc:docMk/>
            <pc:sldMk cId="1208863464" sldId="260"/>
            <ac:spMk id="9" creationId="{F98ED85F-DCEE-4B50-802E-71A6E3E12B04}"/>
          </ac:spMkLst>
        </pc:spChg>
        <pc:cxnChg chg="add del">
          <ac:chgData name="Daniil Kruklinskii" userId="62a8d7e10bf1831e" providerId="LiveId" clId="{1D623153-647E-6543-932B-6014BE9CE967}" dt="2022-07-20T11:06:45.084" v="885"/>
          <ac:cxnSpMkLst>
            <pc:docMk/>
            <pc:sldMk cId="1208863464" sldId="260"/>
            <ac:cxnSpMk id="11" creationId="{E8E35B83-1EC3-4F87-9D54-D863463351B9}"/>
          </ac:cxnSpMkLst>
        </pc:cxnChg>
      </pc:sldChg>
      <pc:sldChg chg="modSp del mod">
        <pc:chgData name="Daniil Kruklinskii" userId="62a8d7e10bf1831e" providerId="LiveId" clId="{1D623153-647E-6543-932B-6014BE9CE967}" dt="2022-07-19T13:47:52.187" v="738" actId="2696"/>
        <pc:sldMkLst>
          <pc:docMk/>
          <pc:sldMk cId="592942445" sldId="261"/>
        </pc:sldMkLst>
        <pc:spChg chg="mod">
          <ac:chgData name="Daniil Kruklinskii" userId="62a8d7e10bf1831e" providerId="LiveId" clId="{1D623153-647E-6543-932B-6014BE9CE967}" dt="2022-07-19T12:11:34.023" v="737" actId="20577"/>
          <ac:spMkLst>
            <pc:docMk/>
            <pc:sldMk cId="592942445" sldId="261"/>
            <ac:spMk id="3" creationId="{21EFE961-32A2-B7BB-4798-3777C9B867A7}"/>
          </ac:spMkLst>
        </pc:spChg>
      </pc:sldChg>
      <pc:sldChg chg="addSp delSp modSp mod delDesignElem">
        <pc:chgData name="Daniil Kruklinskii" userId="62a8d7e10bf1831e" providerId="LiveId" clId="{1D623153-647E-6543-932B-6014BE9CE967}" dt="2022-07-20T11:07:04.538" v="887" actId="21"/>
        <pc:sldMkLst>
          <pc:docMk/>
          <pc:sldMk cId="2211948981" sldId="262"/>
        </pc:sldMkLst>
        <pc:spChg chg="add del mod">
          <ac:chgData name="Daniil Kruklinskii" userId="62a8d7e10bf1831e" providerId="LiveId" clId="{1D623153-647E-6543-932B-6014BE9CE967}" dt="2022-07-20T11:07:04.538" v="887" actId="21"/>
          <ac:spMkLst>
            <pc:docMk/>
            <pc:sldMk cId="2211948981" sldId="262"/>
            <ac:spMk id="3" creationId="{1908C4D9-F1F8-87C2-8C08-EC2CD740F0F0}"/>
          </ac:spMkLst>
        </pc:spChg>
        <pc:spChg chg="mod">
          <ac:chgData name="Daniil Kruklinskii" userId="62a8d7e10bf1831e" providerId="LiveId" clId="{1D623153-647E-6543-932B-6014BE9CE967}" dt="2022-07-20T10:49:05.191" v="872" actId="20577"/>
          <ac:spMkLst>
            <pc:docMk/>
            <pc:sldMk cId="2211948981" sldId="262"/>
            <ac:spMk id="7" creationId="{18C1FFF8-9687-27D8-CA5E-88E80D693C05}"/>
          </ac:spMkLst>
        </pc:spChg>
        <pc:spChg chg="add del">
          <ac:chgData name="Daniil Kruklinskii" userId="62a8d7e10bf1831e" providerId="LiveId" clId="{1D623153-647E-6543-932B-6014BE9CE967}" dt="2022-07-20T11:06:45.084" v="885"/>
          <ac:spMkLst>
            <pc:docMk/>
            <pc:sldMk cId="2211948981" sldId="262"/>
            <ac:spMk id="12" creationId="{F98ED85F-DCEE-4B50-802E-71A6E3E12B04}"/>
          </ac:spMkLst>
        </pc:spChg>
        <pc:cxnChg chg="add del">
          <ac:chgData name="Daniil Kruklinskii" userId="62a8d7e10bf1831e" providerId="LiveId" clId="{1D623153-647E-6543-932B-6014BE9CE967}" dt="2022-07-20T11:06:45.084" v="885"/>
          <ac:cxnSpMkLst>
            <pc:docMk/>
            <pc:sldMk cId="2211948981" sldId="262"/>
            <ac:cxnSpMk id="14" creationId="{E8E35B83-1EC3-4F87-9D54-D863463351B9}"/>
          </ac:cxnSpMkLst>
        </pc:cxnChg>
      </pc:sldChg>
      <pc:sldChg chg="addSp delSp modSp delDesignElem">
        <pc:chgData name="Daniil Kruklinskii" userId="62a8d7e10bf1831e" providerId="LiveId" clId="{1D623153-647E-6543-932B-6014BE9CE967}" dt="2022-07-20T11:06:45.084" v="885"/>
        <pc:sldMkLst>
          <pc:docMk/>
          <pc:sldMk cId="1862944580" sldId="263"/>
        </pc:sldMkLst>
        <pc:spChg chg="mod">
          <ac:chgData name="Daniil Kruklinskii" userId="62a8d7e10bf1831e" providerId="LiveId" clId="{1D623153-647E-6543-932B-6014BE9CE967}" dt="2022-07-20T10:49:13.100" v="874" actId="20577"/>
          <ac:spMkLst>
            <pc:docMk/>
            <pc:sldMk cId="1862944580" sldId="263"/>
            <ac:spMk id="7" creationId="{18C1FFF8-9687-27D8-CA5E-88E80D693C05}"/>
          </ac:spMkLst>
        </pc:spChg>
        <pc:spChg chg="add del">
          <ac:chgData name="Daniil Kruklinskii" userId="62a8d7e10bf1831e" providerId="LiveId" clId="{1D623153-647E-6543-932B-6014BE9CE967}" dt="2022-07-20T11:06:45.084" v="885"/>
          <ac:spMkLst>
            <pc:docMk/>
            <pc:sldMk cId="1862944580" sldId="263"/>
            <ac:spMk id="12" creationId="{F98ED85F-DCEE-4B50-802E-71A6E3E12B04}"/>
          </ac:spMkLst>
        </pc:spChg>
        <pc:cxnChg chg="add del">
          <ac:chgData name="Daniil Kruklinskii" userId="62a8d7e10bf1831e" providerId="LiveId" clId="{1D623153-647E-6543-932B-6014BE9CE967}" dt="2022-07-20T11:06:45.084" v="885"/>
          <ac:cxnSpMkLst>
            <pc:docMk/>
            <pc:sldMk cId="1862944580" sldId="263"/>
            <ac:cxnSpMk id="14" creationId="{E8E35B83-1EC3-4F87-9D54-D863463351B9}"/>
          </ac:cxnSpMkLst>
        </pc:cxnChg>
      </pc:sldChg>
      <pc:sldChg chg="addSp delSp delDesignElem">
        <pc:chgData name="Daniil Kruklinskii" userId="62a8d7e10bf1831e" providerId="LiveId" clId="{1D623153-647E-6543-932B-6014BE9CE967}" dt="2022-07-20T11:06:45.084" v="885"/>
        <pc:sldMkLst>
          <pc:docMk/>
          <pc:sldMk cId="252291391" sldId="264"/>
        </pc:sldMkLst>
        <pc:spChg chg="add del">
          <ac:chgData name="Daniil Kruklinskii" userId="62a8d7e10bf1831e" providerId="LiveId" clId="{1D623153-647E-6543-932B-6014BE9CE967}" dt="2022-07-20T11:06:45.084" v="885"/>
          <ac:spMkLst>
            <pc:docMk/>
            <pc:sldMk cId="252291391" sldId="264"/>
            <ac:spMk id="9" creationId="{F98ED85F-DCEE-4B50-802E-71A6E3E12B04}"/>
          </ac:spMkLst>
        </pc:spChg>
        <pc:cxnChg chg="add del">
          <ac:chgData name="Daniil Kruklinskii" userId="62a8d7e10bf1831e" providerId="LiveId" clId="{1D623153-647E-6543-932B-6014BE9CE967}" dt="2022-07-20T11:06:45.084" v="885"/>
          <ac:cxnSpMkLst>
            <pc:docMk/>
            <pc:sldMk cId="252291391" sldId="264"/>
            <ac:cxnSpMk id="11" creationId="{E8E35B83-1EC3-4F87-9D54-D863463351B9}"/>
          </ac:cxnSpMkLst>
        </pc:cxnChg>
      </pc:sldChg>
      <pc:sldChg chg="addSp delSp modSp add mod delDesignElem">
        <pc:chgData name="Daniil Kruklinskii" userId="62a8d7e10bf1831e" providerId="LiveId" clId="{1D623153-647E-6543-932B-6014BE9CE967}" dt="2022-07-20T11:32:57.393" v="1299"/>
        <pc:sldMkLst>
          <pc:docMk/>
          <pc:sldMk cId="1591157990" sldId="265"/>
        </pc:sldMkLst>
        <pc:spChg chg="mod">
          <ac:chgData name="Daniil Kruklinskii" userId="62a8d7e10bf1831e" providerId="LiveId" clId="{1D623153-647E-6543-932B-6014BE9CE967}" dt="2022-07-20T11:09:43.134" v="890" actId="20577"/>
          <ac:spMkLst>
            <pc:docMk/>
            <pc:sldMk cId="1591157990" sldId="265"/>
            <ac:spMk id="2" creationId="{C61AFE7B-9706-226A-7C6A-B0AF4427D541}"/>
          </ac:spMkLst>
        </pc:spChg>
        <pc:spChg chg="mod ord">
          <ac:chgData name="Daniil Kruklinskii" userId="62a8d7e10bf1831e" providerId="LiveId" clId="{1D623153-647E-6543-932B-6014BE9CE967}" dt="2022-07-20T10:14:19.464" v="749" actId="26606"/>
          <ac:spMkLst>
            <pc:docMk/>
            <pc:sldMk cId="1591157990" sldId="265"/>
            <ac:spMk id="4" creationId="{37350B36-64AD-0D94-3983-8FE8EE8E4E11}"/>
          </ac:spMkLst>
        </pc:spChg>
        <pc:spChg chg="add del mod">
          <ac:chgData name="Daniil Kruklinskii" userId="62a8d7e10bf1831e" providerId="LiveId" clId="{1D623153-647E-6543-932B-6014BE9CE967}" dt="2022-07-20T10:14:12.423" v="747" actId="931"/>
          <ac:spMkLst>
            <pc:docMk/>
            <pc:sldMk cId="1591157990" sldId="265"/>
            <ac:spMk id="5" creationId="{35568F44-598D-B166-5DB4-BD650CE2BC61}"/>
          </ac:spMkLst>
        </pc:spChg>
        <pc:spChg chg="mod">
          <ac:chgData name="Daniil Kruklinskii" userId="62a8d7e10bf1831e" providerId="LiveId" clId="{1D623153-647E-6543-932B-6014BE9CE967}" dt="2022-07-20T11:32:57.393" v="1299"/>
          <ac:spMkLst>
            <pc:docMk/>
            <pc:sldMk cId="1591157990" sldId="265"/>
            <ac:spMk id="7" creationId="{18C1FFF8-9687-27D8-CA5E-88E80D693C05}"/>
          </ac:spMkLst>
        </pc:spChg>
        <pc:spChg chg="add del">
          <ac:chgData name="Daniil Kruklinskii" userId="62a8d7e10bf1831e" providerId="LiveId" clId="{1D623153-647E-6543-932B-6014BE9CE967}" dt="2022-07-20T11:06:45.084" v="885"/>
          <ac:spMkLst>
            <pc:docMk/>
            <pc:sldMk cId="1591157990" sldId="265"/>
            <ac:spMk id="12" creationId="{F98ED85F-DCEE-4B50-802E-71A6E3E12B04}"/>
          </ac:spMkLst>
        </pc:spChg>
        <pc:spChg chg="del mod ord">
          <ac:chgData name="Daniil Kruklinskii" userId="62a8d7e10bf1831e" providerId="LiveId" clId="{1D623153-647E-6543-932B-6014BE9CE967}" dt="2022-07-20T10:30:46.265" v="825" actId="478"/>
          <ac:spMkLst>
            <pc:docMk/>
            <pc:sldMk cId="1591157990" sldId="265"/>
            <ac:spMk id="16" creationId="{B8DFD810-17FB-F1E3-6DA8-4471B9B7A9C7}"/>
          </ac:spMkLst>
        </pc:spChg>
        <pc:spChg chg="add del">
          <ac:chgData name="Daniil Kruklinskii" userId="62a8d7e10bf1831e" providerId="LiveId" clId="{1D623153-647E-6543-932B-6014BE9CE967}" dt="2022-07-20T10:14:19.464" v="749" actId="26606"/>
          <ac:spMkLst>
            <pc:docMk/>
            <pc:sldMk cId="1591157990" sldId="265"/>
            <ac:spMk id="21" creationId="{CEB41C5C-0F34-4DDA-9D7C-5E717F35F60C}"/>
          </ac:spMkLst>
        </pc:spChg>
        <pc:picChg chg="del">
          <ac:chgData name="Daniil Kruklinskii" userId="62a8d7e10bf1831e" providerId="LiveId" clId="{1D623153-647E-6543-932B-6014BE9CE967}" dt="2022-07-20T10:05:43.772" v="744" actId="478"/>
          <ac:picMkLst>
            <pc:docMk/>
            <pc:sldMk cId="1591157990" sldId="265"/>
            <ac:picMk id="6" creationId="{C1F64D96-E6B6-267E-9EE2-A232B17657D9}"/>
          </ac:picMkLst>
        </pc:picChg>
        <pc:picChg chg="add mod">
          <ac:chgData name="Daniil Kruklinskii" userId="62a8d7e10bf1831e" providerId="LiveId" clId="{1D623153-647E-6543-932B-6014BE9CE967}" dt="2022-07-20T11:16:46.734" v="1128" actId="1076"/>
          <ac:picMkLst>
            <pc:docMk/>
            <pc:sldMk cId="1591157990" sldId="265"/>
            <ac:picMk id="9" creationId="{A5BC3BE7-C395-0D1D-C251-9EAC9E7F0042}"/>
          </ac:picMkLst>
        </pc:picChg>
        <pc:picChg chg="add del mod">
          <ac:chgData name="Daniil Kruklinskii" userId="62a8d7e10bf1831e" providerId="LiveId" clId="{1D623153-647E-6543-932B-6014BE9CE967}" dt="2022-07-20T10:18:12.559" v="766" actId="478"/>
          <ac:picMkLst>
            <pc:docMk/>
            <pc:sldMk cId="1591157990" sldId="265"/>
            <ac:picMk id="11" creationId="{DA6B82AC-03C6-F923-4AB4-EC01720BC4A6}"/>
          </ac:picMkLst>
        </pc:picChg>
        <pc:picChg chg="add mod">
          <ac:chgData name="Daniil Kruklinskii" userId="62a8d7e10bf1831e" providerId="LiveId" clId="{1D623153-647E-6543-932B-6014BE9CE967}" dt="2022-07-20T11:16:54.301" v="1131" actId="14100"/>
          <ac:picMkLst>
            <pc:docMk/>
            <pc:sldMk cId="1591157990" sldId="265"/>
            <ac:picMk id="15" creationId="{9356103C-99A2-684D-31D5-CFDEC2378DE3}"/>
          </ac:picMkLst>
        </pc:picChg>
        <pc:picChg chg="del">
          <ac:chgData name="Daniil Kruklinskii" userId="62a8d7e10bf1831e" providerId="LiveId" clId="{1D623153-647E-6543-932B-6014BE9CE967}" dt="2022-07-20T10:05:42.008" v="743" actId="478"/>
          <ac:picMkLst>
            <pc:docMk/>
            <pc:sldMk cId="1591157990" sldId="265"/>
            <ac:picMk id="17" creationId="{A285384F-7E19-F865-3154-C320DCE9AC38}"/>
          </ac:picMkLst>
        </pc:picChg>
        <pc:cxnChg chg="add del">
          <ac:chgData name="Daniil Kruklinskii" userId="62a8d7e10bf1831e" providerId="LiveId" clId="{1D623153-647E-6543-932B-6014BE9CE967}" dt="2022-07-20T11:06:45.084" v="885"/>
          <ac:cxnSpMkLst>
            <pc:docMk/>
            <pc:sldMk cId="1591157990" sldId="265"/>
            <ac:cxnSpMk id="14" creationId="{E8E35B83-1EC3-4F87-9D54-D863463351B9}"/>
          </ac:cxnSpMkLst>
        </pc:cxnChg>
        <pc:cxnChg chg="add del">
          <ac:chgData name="Daniil Kruklinskii" userId="62a8d7e10bf1831e" providerId="LiveId" clId="{1D623153-647E-6543-932B-6014BE9CE967}" dt="2022-07-20T10:14:19.464" v="749" actId="26606"/>
          <ac:cxnSpMkLst>
            <pc:docMk/>
            <pc:sldMk cId="1591157990" sldId="265"/>
            <ac:cxnSpMk id="23" creationId="{57E1E5E6-F385-4E9C-B201-BA5BDE5CAD52}"/>
          </ac:cxnSpMkLst>
        </pc:cxnChg>
      </pc:sldChg>
      <pc:sldChg chg="new del">
        <pc:chgData name="Daniil Kruklinskii" userId="62a8d7e10bf1831e" providerId="LiveId" clId="{1D623153-647E-6543-932B-6014BE9CE967}" dt="2022-07-20T10:05:33.590" v="741" actId="2696"/>
        <pc:sldMkLst>
          <pc:docMk/>
          <pc:sldMk cId="3236574564" sldId="265"/>
        </pc:sldMkLst>
      </pc:sldChg>
      <pc:sldChg chg="addSp delSp modSp add del mod">
        <pc:chgData name="Daniil Kruklinskii" userId="62a8d7e10bf1831e" providerId="LiveId" clId="{1D623153-647E-6543-932B-6014BE9CE967}" dt="2022-07-20T10:29:49.330" v="812" actId="2696"/>
        <pc:sldMkLst>
          <pc:docMk/>
          <pc:sldMk cId="1807628814" sldId="266"/>
        </pc:sldMkLst>
        <pc:spChg chg="mod">
          <ac:chgData name="Daniil Kruklinskii" userId="62a8d7e10bf1831e" providerId="LiveId" clId="{1D623153-647E-6543-932B-6014BE9CE967}" dt="2022-07-20T10:22:11.351" v="784" actId="20577"/>
          <ac:spMkLst>
            <pc:docMk/>
            <pc:sldMk cId="1807628814" sldId="266"/>
            <ac:spMk id="2" creationId="{C61AFE7B-9706-226A-7C6A-B0AF4427D541}"/>
          </ac:spMkLst>
        </pc:spChg>
        <pc:spChg chg="add mod">
          <ac:chgData name="Daniil Kruklinskii" userId="62a8d7e10bf1831e" providerId="LiveId" clId="{1D623153-647E-6543-932B-6014BE9CE967}" dt="2022-07-20T10:26:21.239" v="798" actId="14100"/>
          <ac:spMkLst>
            <pc:docMk/>
            <pc:sldMk cId="1807628814" sldId="266"/>
            <ac:spMk id="5" creationId="{8C987E3D-CD59-7D03-5D99-4621E86F81CE}"/>
          </ac:spMkLst>
        </pc:spChg>
        <pc:spChg chg="mod">
          <ac:chgData name="Daniil Kruklinskii" userId="62a8d7e10bf1831e" providerId="LiveId" clId="{1D623153-647E-6543-932B-6014BE9CE967}" dt="2022-07-20T10:27:49.776" v="811" actId="20577"/>
          <ac:spMkLst>
            <pc:docMk/>
            <pc:sldMk cId="1807628814" sldId="266"/>
            <ac:spMk id="7" creationId="{18C1FFF8-9687-27D8-CA5E-88E80D693C05}"/>
          </ac:spMkLst>
        </pc:spChg>
        <pc:picChg chg="del">
          <ac:chgData name="Daniil Kruklinskii" userId="62a8d7e10bf1831e" providerId="LiveId" clId="{1D623153-647E-6543-932B-6014BE9CE967}" dt="2022-07-20T10:22:35.539" v="785" actId="478"/>
          <ac:picMkLst>
            <pc:docMk/>
            <pc:sldMk cId="1807628814" sldId="266"/>
            <ac:picMk id="9" creationId="{A5BC3BE7-C395-0D1D-C251-9EAC9E7F0042}"/>
          </ac:picMkLst>
        </pc:picChg>
        <pc:picChg chg="del">
          <ac:chgData name="Daniil Kruklinskii" userId="62a8d7e10bf1831e" providerId="LiveId" clId="{1D623153-647E-6543-932B-6014BE9CE967}" dt="2022-07-20T10:22:58.116" v="788" actId="478"/>
          <ac:picMkLst>
            <pc:docMk/>
            <pc:sldMk cId="1807628814" sldId="266"/>
            <ac:picMk id="15" creationId="{9356103C-99A2-684D-31D5-CFDEC2378DE3}"/>
          </ac:picMkLst>
        </pc:picChg>
      </pc:sldChg>
      <pc:sldChg chg="addSp delSp modSp add mod">
        <pc:chgData name="Daniil Kruklinskii" userId="62a8d7e10bf1831e" providerId="LiveId" clId="{1D623153-647E-6543-932B-6014BE9CE967}" dt="2022-07-20T11:18:38.575" v="1188" actId="20577"/>
        <pc:sldMkLst>
          <pc:docMk/>
          <pc:sldMk cId="3861184979" sldId="266"/>
        </pc:sldMkLst>
        <pc:spChg chg="mod">
          <ac:chgData name="Daniil Kruklinskii" userId="62a8d7e10bf1831e" providerId="LiveId" clId="{1D623153-647E-6543-932B-6014BE9CE967}" dt="2022-07-20T11:14:33.511" v="1106" actId="20577"/>
          <ac:spMkLst>
            <pc:docMk/>
            <pc:sldMk cId="3861184979" sldId="266"/>
            <ac:spMk id="2" creationId="{C61AFE7B-9706-226A-7C6A-B0AF4427D541}"/>
          </ac:spMkLst>
        </pc:spChg>
        <pc:spChg chg="add del mod">
          <ac:chgData name="Daniil Kruklinskii" userId="62a8d7e10bf1831e" providerId="LiveId" clId="{1D623153-647E-6543-932B-6014BE9CE967}" dt="2022-07-20T11:15:05.294" v="1112" actId="931"/>
          <ac:spMkLst>
            <pc:docMk/>
            <pc:sldMk cId="3861184979" sldId="266"/>
            <ac:spMk id="5" creationId="{E5ED4943-DC7B-D0F4-8244-D02E035A39D0}"/>
          </ac:spMkLst>
        </pc:spChg>
        <pc:spChg chg="mod">
          <ac:chgData name="Daniil Kruklinskii" userId="62a8d7e10bf1831e" providerId="LiveId" clId="{1D623153-647E-6543-932B-6014BE9CE967}" dt="2022-07-20T11:18:38.575" v="1188" actId="20577"/>
          <ac:spMkLst>
            <pc:docMk/>
            <pc:sldMk cId="3861184979" sldId="266"/>
            <ac:spMk id="7" creationId="{18C1FFF8-9687-27D8-CA5E-88E80D693C05}"/>
          </ac:spMkLst>
        </pc:spChg>
        <pc:picChg chg="add mod">
          <ac:chgData name="Daniil Kruklinskii" userId="62a8d7e10bf1831e" providerId="LiveId" clId="{1D623153-647E-6543-932B-6014BE9CE967}" dt="2022-07-20T11:16:10.511" v="1121" actId="14100"/>
          <ac:picMkLst>
            <pc:docMk/>
            <pc:sldMk cId="3861184979" sldId="266"/>
            <ac:picMk id="8" creationId="{59EC50C1-B838-7076-A972-F58899A99A4A}"/>
          </ac:picMkLst>
        </pc:picChg>
        <pc:picChg chg="del">
          <ac:chgData name="Daniil Kruklinskii" userId="62a8d7e10bf1831e" providerId="LiveId" clId="{1D623153-647E-6543-932B-6014BE9CE967}" dt="2022-07-20T11:14:40.246" v="1109" actId="478"/>
          <ac:picMkLst>
            <pc:docMk/>
            <pc:sldMk cId="3861184979" sldId="266"/>
            <ac:picMk id="9" creationId="{A5BC3BE7-C395-0D1D-C251-9EAC9E7F0042}"/>
          </ac:picMkLst>
        </pc:picChg>
        <pc:picChg chg="del mod">
          <ac:chgData name="Daniil Kruklinskii" userId="62a8d7e10bf1831e" providerId="LiveId" clId="{1D623153-647E-6543-932B-6014BE9CE967}" dt="2022-07-20T11:14:46.162" v="1111" actId="478"/>
          <ac:picMkLst>
            <pc:docMk/>
            <pc:sldMk cId="3861184979" sldId="266"/>
            <ac:picMk id="15" creationId="{9356103C-99A2-684D-31D5-CFDEC2378DE3}"/>
          </ac:picMkLst>
        </pc:picChg>
      </pc:sldChg>
    </pc:docChg>
  </pc:docChgLst>
  <pc:docChgLst>
    <pc:chgData name="Гость" providerId="Windows Live" clId="Web-{16CE06D3-7880-4475-9566-351DB69EE35C}"/>
    <pc:docChg chg="modSld">
      <pc:chgData name="Гость" userId="" providerId="Windows Live" clId="Web-{16CE06D3-7880-4475-9566-351DB69EE35C}" dt="2022-07-18T14:41:18.980" v="1" actId="14100"/>
      <pc:docMkLst>
        <pc:docMk/>
      </pc:docMkLst>
      <pc:sldChg chg="modSp">
        <pc:chgData name="Гость" userId="" providerId="Windows Live" clId="Web-{16CE06D3-7880-4475-9566-351DB69EE35C}" dt="2022-07-18T14:41:18.980" v="1" actId="14100"/>
        <pc:sldMkLst>
          <pc:docMk/>
          <pc:sldMk cId="2847688452" sldId="257"/>
        </pc:sldMkLst>
        <pc:spChg chg="mod">
          <ac:chgData name="Гость" userId="" providerId="Windows Live" clId="Web-{16CE06D3-7880-4475-9566-351DB69EE35C}" dt="2022-07-18T14:41:18.980" v="1" actId="14100"/>
          <ac:spMkLst>
            <pc:docMk/>
            <pc:sldMk cId="2847688452" sldId="257"/>
            <ac:spMk id="3" creationId="{AEA549E2-66A5-2E6A-8AD2-63E29627504D}"/>
          </ac:spMkLst>
        </pc:spChg>
      </pc:sldChg>
    </pc:docChg>
  </pc:docChgLst>
  <pc:docChgLst>
    <pc:chgData name="Artemis Bouzaki" userId="b13eb9dbc780a240" providerId="Windows Live" clId="Web-{F11C0DCA-0F32-4B57-9D0F-90E0DCAE7DDE}"/>
    <pc:docChg chg="modSld">
      <pc:chgData name="Artemis Bouzaki" userId="b13eb9dbc780a240" providerId="Windows Live" clId="Web-{F11C0DCA-0F32-4B57-9D0F-90E0DCAE7DDE}" dt="2022-07-18T14:42:54.982" v="3" actId="20577"/>
      <pc:docMkLst>
        <pc:docMk/>
      </pc:docMkLst>
      <pc:sldChg chg="modSp">
        <pc:chgData name="Artemis Bouzaki" userId="b13eb9dbc780a240" providerId="Windows Live" clId="Web-{F11C0DCA-0F32-4B57-9D0F-90E0DCAE7DDE}" dt="2022-07-18T14:42:54.982" v="3" actId="20577"/>
        <pc:sldMkLst>
          <pc:docMk/>
          <pc:sldMk cId="2397098412" sldId="259"/>
        </pc:sldMkLst>
        <pc:spChg chg="mod">
          <ac:chgData name="Artemis Bouzaki" userId="b13eb9dbc780a240" providerId="Windows Live" clId="Web-{F11C0DCA-0F32-4B57-9D0F-90E0DCAE7DDE}" dt="2022-07-18T14:42:54.982" v="3" actId="20577"/>
          <ac:spMkLst>
            <pc:docMk/>
            <pc:sldMk cId="2397098412" sldId="259"/>
            <ac:spMk id="2" creationId="{6D56FC18-9D8B-8FED-3BB2-5C15D747E3F0}"/>
          </ac:spMkLst>
        </pc:spChg>
      </pc:sldChg>
    </pc:docChg>
  </pc:docChgLst>
  <pc:docChgLst>
    <pc:chgData name="Artemis Bouzaki" userId="b13eb9dbc780a240" providerId="Windows Live" clId="Web-{1F3133A3-25FA-49E4-9424-8D1E5E26C33B}"/>
    <pc:docChg chg="addSld">
      <pc:chgData name="Artemis Bouzaki" userId="b13eb9dbc780a240" providerId="Windows Live" clId="Web-{1F3133A3-25FA-49E4-9424-8D1E5E26C33B}" dt="2022-07-18T10:24:00.382" v="0"/>
      <pc:docMkLst>
        <pc:docMk/>
      </pc:docMkLst>
      <pc:sldChg chg="new">
        <pc:chgData name="Artemis Bouzaki" userId="b13eb9dbc780a240" providerId="Windows Live" clId="Web-{1F3133A3-25FA-49E4-9424-8D1E5E26C33B}" dt="2022-07-18T10:24:00.382" v="0"/>
        <pc:sldMkLst>
          <pc:docMk/>
          <pc:sldMk cId="2453454900" sldId="26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0:26:0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2 793 24575,'0'-36'0,"-1"1"0,2 0 0,8-55 0,-7 78 0,1 1 0,0-1 0,1 1 0,0 0 0,1 0 0,0 0 0,1 0 0,0 1 0,1 0 0,0 0 0,13-13 0,3 1 0,2 1 0,0 1 0,2 1 0,0 1 0,0 2 0,31-14 0,184-68 0,-190 79 0,242-84 0,-204 76 0,122-20 0,-170 41 0,76-2 0,-100 9 0,1 0 0,0 0 0,0 2 0,-1 0 0,0 2 0,25 8 0,-38-10 0,1 0 0,-1 0 0,-1 0 0,1 1 0,0 0 0,-1 0 0,0 0 0,0 0 0,0 1 0,0 0 0,-1-1 0,0 1 0,5 9 0,-3-4 0,-1 1 0,0-1 0,0 1 0,-1-1 0,0 1 0,2 15 0,-5-12 0,0 0 0,-1 0 0,0-1 0,-1 1 0,-1-1 0,0 1 0,-1-1 0,0 0 0,-10 20 0,2-6 0,-2-2 0,-1 0 0,-27 35 0,29-46 0,0 0 0,-1-1 0,0-1 0,-17 12 0,-8 6 0,32-21 0,21-15 0,25-16 0,-16 6 0,17-11 0,-1-2 0,-1-1 0,-1-2 0,55-62 0,-92 94-20,-1 1 0,1-1 0,0 0 0,0 0 0,0 0 0,-1 0 0,1 0 0,0 0 0,0 0-1,0 0 1,0 0 0,-1 0 0,1 0 0,0 0 0,0-1 0,0 1 0,-1 0 0,1 0 0,0 0 0,0 0 0,0 0 0,0 0-1,-1 0 1,1 0 0,0 0 0,0-1 0,0 1 0,0 0 0,0 0 0,0 0 0,-1 0 0,1 0 0,0-1 0,0 1 0,0 0-1,0 0 1,0 0 0,0 0 0,0-1 0,0 1 0,0 0 0,0 0 0,0 0 0,0-1 0,0 1 0,0 0 0,0 0 0,0 0-1,0-1 1,0 1 0,0 0 0,0 0 0,0 0 0,0 0 0,0-1 0,0 1 0,1 0 0,-1 0 0,0 0 0,0 0 0,0 0-1,0-1 1,0 1 0,0 0 0,1 0 0,-1 0 0,0 0 0,-10 0-6806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10:26:14.2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3165 1014 24575,'-7'-1'0,"0"0"0,0-1 0,0 0 0,1 0 0,-1 0 0,0-1 0,1 0 0,0-1 0,-8-4 0,-15-8 0,-83-30 8,-3 5 0,-147-33-1,-241-27-118,496 100 108,-399-59-472,274 48 483,-149 6 0,275 6-2,-46 4 288,50-4-281,-1 1 0,1-1 0,0 1 0,-1-1 1,1 1-1,0 0 0,0 0 0,0 0 0,0 0 1,0 0-1,0 0 0,0 1 0,0-1 0,0 0 1,1 1-1,-1 0 0,1-1 0,-3 3 0,4-3-13,0-1 0,0 0 0,0 1 0,0-1 0,0 1 0,-1-1 0,1 0 0,0 1 0,0-1 0,0 1 0,0-1 0,0 1 0,0-1 0,0 0 0,0 1 0,0-1 0,1 1 0,-1-1 0,0 0 0,0 1 0,0-1 0,0 1 0,1-1 0,-1 0 0,0 1 0,0-1 0,1 0 0,-1 1 0,0-1 0,0 0 0,1 1 0,-1-1 0,1 1 0,17 5 0,-6-4 0,0-1 0,-1-1 0,1 0 0,0 0 0,0-2 0,0 1 0,-1-1 0,20-6 0,16-3 0,173-40 0,98-28-164,1300-379-2617,-1421 393 2781,-192 65 0,-12 7 0,-26 15 0,-262 169 0,-563 338-69,167-105-42,493-296 67,182-106 1426,26-26-798,5-5-490,-2 0-1,1-1 1,-1-1 0,-1 0-1,0-1 1,13-16 0,59-87 344,-25 31-329,117-156-109,-19 42 0,-155 195 0,0 0 0,1 0 0,-1 0 0,0-1 0,-1 1 0,1 0 0,-1-1 0,1 1 0,0-8 0,-2 10 0,0 0 0,0 0 0,0 0 0,0 0 0,0 0 0,-1-1 0,1 1 0,-1 0 0,1 0 0,-1 0 0,1 0 0,-1 0 0,1 0 0,-1 1 0,0-1 0,0 0 0,1 0 0,-1 0 0,0 0 0,0 1 0,0-1 0,0 0 0,0 1 0,0-1 0,0 1 0,0-1 0,0 1 0,0 0 0,0-1 0,0 1 0,0 0 0,-1 0 0,1 0 0,0 0 0,-2 0 0,-13-2 0,1 1 0,-1 0 0,1 2 0,-1 0 0,1 0 0,-1 1 0,-28 9 0,-104 42 0,147-53 0,-135 57 0,3 5 0,-218 138 0,326-181 0,18-14 0,13-9 0,27-21 0,-17 14 0,0 0 0,-1-2 0,20-20 0,-32 29 0,0 1 0,0-1 0,0 0 0,0 0 0,-1 0 0,0 0 0,0 0 0,0 0 0,0-1 0,-1 1 0,0 0 0,0-1 0,0 0 0,0 1 0,-1-1 0,1 1 0,-1-1 0,0 0 0,-2-8 0,1 10 0,0 0 0,0 0 0,0 0 0,-1 1 0,1-1 0,-1 0 0,0 1 0,1-1 0,-1 1 0,0 0 0,-1-1 0,1 1 0,0 0 0,-1 0 0,1 0 0,-1 1 0,1-1 0,-1 1 0,0-1 0,0 1 0,0 0 0,1 0 0,-1 0 0,0 1 0,0-1 0,-4 0 0,-8-1 0,0 1 0,0 0 0,-29 2 0,-8 5 0,1 1 0,0 3 0,0 2 0,-71 26 0,-186 97 0,133-60 0,173-74 0,-1 0 0,1 0 0,0 0 0,-1 0 0,1-1 0,-1 1 0,0-1 0,1 0 0,-1 1 0,1-1 0,-1 0 0,1-1 0,-1 1 0,0 0 0,1-1 0,-4 0 0,5 0 0,-1-1 0,0 1 0,1 0 0,0-1 0,-1 1 0,1-1 0,0 1 0,0-1 0,0 1 0,0-1 0,0 0 0,0 0 0,0 1 0,1-1 0,-1 0 0,0 0 0,1 0 0,0 0 0,-1 0 0,1 0 0,0 0 0,0-2 0,0-14 0,0 0 0,1-1 0,0 1 0,2 0 0,0 0 0,7-19 0,41-106 0,-44 127 0,34-77 0,4 1 0,4 3 0,72-97 0,-118 181 0,0 1 0,1 0 0,0 0 0,-1 0 0,2 0 0,-1 1 0,0-1 0,1 1 0,-1 0 0,1 1 0,0-1 0,7-2 0,-10 4 0,0 1 0,0-1 0,0 1 0,0 0 0,0 0 0,0-1 0,0 1 0,0 0 0,0 1 0,0-1 0,1 0 0,-1 1 0,0-1 0,0 1 0,0 0 0,0-1 0,0 1 0,-1 0 0,1 0 0,0 0 0,0 1 0,-1-1 0,1 0 0,0 1 0,-1-1 0,1 1 0,-1-1 0,0 1 0,0 0 0,1-1 0,-1 1 0,0 0 0,0 0 0,0 3 0,3 3 0,-1 0 0,-1 1 0,1 0 0,-1-1 0,-1 1 0,1 18 0,-4 57 0,0-39 0,1-28 0,0 12 0,1 0 0,1-1 0,10 54 0,-9-73 0,1 1 0,0-1 0,0 0 0,1 0 0,1 0 0,0 0 0,0-1 0,0 1 0,1-1 0,0-1 0,1 1 0,0-1 0,0 0 0,0-1 0,11 8 0,0-2 0,1-1 0,0 0 0,0-2 0,1 0 0,22 6 0,115 22 0,58-5-164,89-7-655,8-12-382,0-14-1,488-62 1,-579 26 335,264-78 0,-317 63 483,-3-8 1,169-86 0,-105 19 1323,77-36 5457,-293 160-6239,-33 16-191,-137 51 32,121-51 0,-260 92 0,-212 64-164,-153 49-655,-1219 386-1919,1279-413 1544,238-73 211,-47 26-983,317-108 1256,42-15 1093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BC16C-AA80-4595-B48A-A263E5787E91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9DE2E-DF3A-482B-B36A-EF3DD00E0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7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E31C-F67C-9998-61AA-FD4CD196E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B6F0D-0B27-413D-AED7-35C85BA26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4255-F36C-05D3-005F-0D00C900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E6EE-9A6B-4E8C-BFA6-7BF215D079A7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FF80-B6FB-6916-12C4-5B6D2481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818F-4EC5-EAF9-EA75-7781FE5C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1104-DE74-4455-9A5C-FDEE6B1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D91E-515C-7BBB-6FD6-F427364F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E90CC-C51D-D485-1ADF-0ED372DB0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18B6C-929D-ECD1-12B6-EB1AF4B1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05E9-4366-4B4D-94B8-2D1A0F73E194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0781F-AFCE-15CC-8B45-DE528317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2B1C-FECF-9654-C42F-48BF54B9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1104-DE74-4455-9A5C-FDEE6B1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C17CF-20CB-0CAD-98B0-9D7779D28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D8F50-EE02-66C7-1775-42B486A64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65F73-5E1C-1DB7-F7D9-B2BE7817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907E-27EF-4512-ACFE-9D679A9D8A5F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A5E32-38D7-06DB-8123-5ABBC457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7A705-12C6-B3F1-5966-8A6A3841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1104-DE74-4455-9A5C-FDEE6B1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62DF-EA93-65AA-A963-9F8DCA0A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0497-EFD7-FDF9-25DC-21085791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9469-D20B-307C-40BA-DAC40809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56C8-2EDC-4419-A4DB-AA3AD3AD0600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627D-2A11-31EB-2A0E-6CE2B37D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AE19-C47C-5513-C78E-D8612718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1104-DE74-4455-9A5C-FDEE6B1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9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E68F-E53B-8B5A-CFD9-E12D841A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AE53-589D-574D-BABB-1B92E2B98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74925-CA09-1FD1-BC7B-3769E685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AC20-1C7C-49C9-AA12-E3891BC05B09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6092-88D0-700F-BEC4-950CF0D1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C3B3-E6DF-60CB-E7FA-BC4363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1104-DE74-4455-9A5C-FDEE6B1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7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006A-0587-F4B6-F939-20269DCD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C8B8-4C7A-F42E-53B7-21C3C2F7D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01DF-D7F0-3FBB-04EE-327C1A55D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77729-25E1-7B6C-74E9-C6473685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517A-A99F-4D61-B8C5-705167BD5723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39145-6EC1-F28D-BA33-423EE7E8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653CE-F7AC-97F2-EFA9-B86FD86D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1104-DE74-4455-9A5C-FDEE6B1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5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785B-CD9C-4819-BD97-7D9E0828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C0B32-1BF9-D8F5-BD90-91630548F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47B47-2ECB-22C9-5A1E-B87E8828A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9ACCC-CFD6-107A-3936-6187192FA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17626-5B19-6843-2545-A37F661E9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E9774-F587-758A-1B12-E70C3B17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9CF-0475-47BB-9432-D328831A3901}" type="datetime1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B7D58-4BAF-9376-A2B5-2CE929FE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585D5-6D4D-3BBC-9846-A0072240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1104-DE74-4455-9A5C-FDEE6B1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FEF2-71CC-C260-1BBD-62A91763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70AEB-1FB7-3F47-9494-FB6A2B97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1849-E432-4225-9D89-802324D7C254}" type="datetime1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06AE7-B66D-C7CA-CD20-DABE2DFC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12DBC-98AC-87DA-2C2F-FFD8C539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1104-DE74-4455-9A5C-FDEE6B1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0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B7-B78D-13F7-46EE-A324362C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FF3D-C139-44A2-8EF8-2F7D69E0C5AF}" type="datetime1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259EE-15F7-7ABF-119C-0A174977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07BC3-FD99-F4A5-7AFC-C853688F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1104-DE74-4455-9A5C-FDEE6B1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5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3FF9-3602-0836-86E1-397085B8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FD02-78A7-062C-7FB1-CD3805458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88F85-A233-2B96-3A87-CAE9645D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3C2F9-701B-1455-C6CB-06D9FD03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CDC4-6CAA-46F9-9BEA-1826CA65EF9A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51B35-D8B5-5F3E-E043-E46AE5E4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F6EC4-B70F-C27E-7F4C-669FABF7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1104-DE74-4455-9A5C-FDEE6B1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65D2-828B-FE59-850D-AA37F39F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EBF48-B025-B471-DC31-80E06709C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48E8D-9F27-DF28-66CD-3A7EE7E2F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D73F4-FE1E-61A5-A6CC-3C75B301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2FA-5E03-4B79-9683-92F86C1371EE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E9138-623B-915D-6295-7E480AC3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6C896-36A8-C214-8505-4F2C5B88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1104-DE74-4455-9A5C-FDEE6B1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99AD8-D742-B5CA-F307-583F146E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3BF67-B9EF-D0B4-EE27-953D5FC1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E1C99-591A-2BA6-D7B0-8636BB261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6ACFF-33FF-427D-B11D-43E7109F8348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FCC31-92E4-EC2B-7E9E-15C6E9C9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366EA-9801-2AD3-8846-EE0A007E4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1104-DE74-4455-9A5C-FDEE6B1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3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07F6082-8D9E-14DA-DE66-CC41CF2A8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7" t="9091" r="19807" b="-1"/>
          <a:stretch/>
        </p:blipFill>
        <p:spPr>
          <a:xfrm>
            <a:off x="4763310" y="248508"/>
            <a:ext cx="7320255" cy="57913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EC19F-03F3-F830-DFE3-C88332DC6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LHCb asymmetries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84B8D-FD89-7293-EAB2-7621113A2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/>
          </a:bodyPr>
          <a:lstStyle/>
          <a:p>
            <a:pPr algn="l"/>
            <a:r>
              <a:rPr lang="en-US" sz="2000" dirty="0"/>
              <a:t>Summer 2022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Artemis Bouzaki and Daniil </a:t>
            </a:r>
            <a:r>
              <a:rPr lang="en-US" sz="2000" dirty="0" err="1"/>
              <a:t>Kruklinskii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DA6CA0-5E83-C723-5931-7328FCBC2B44}"/>
                  </a:ext>
                </a:extLst>
              </p14:cNvPr>
              <p14:cNvContentPartPr/>
              <p14:nvPr/>
            </p14:nvContentPartPr>
            <p14:xfrm>
              <a:off x="544182" y="541203"/>
              <a:ext cx="600120" cy="285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DA6CA0-5E83-C723-5931-7328FCBC2B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182" y="532203"/>
                <a:ext cx="6177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C8B5F8-D251-936E-BCB2-081E97F1785D}"/>
                  </a:ext>
                </a:extLst>
              </p14:cNvPr>
              <p14:cNvContentPartPr/>
              <p14:nvPr/>
            </p14:nvContentPartPr>
            <p14:xfrm>
              <a:off x="203262" y="423123"/>
              <a:ext cx="1827720" cy="64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C8B5F8-D251-936E-BCB2-081E97F178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262" y="360123"/>
                <a:ext cx="1953360" cy="7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4013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7FF28-2D60-CDC5-225E-55081D96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suggestions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E961-32A2-B7BB-4798-3777C9B8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  <a:noFill/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Attempt more sophisticated models for mass fits</a:t>
            </a:r>
          </a:p>
          <a:p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Analyse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data from previous years for both polarities</a:t>
            </a:r>
          </a:p>
          <a:p>
            <a:endParaRPr lang="en-U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B77D0-E1CB-A6B7-8D22-25B34307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81104-DE74-4455-9A5C-FDEE6B116EFD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49E55-5062-691F-5D1D-025DAE7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Aim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549E2-66A5-2E6A-8AD2-63E296275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arenR"/>
                </a:pPr>
                <a:r>
                  <a:rPr lang="en-US">
                    <a:solidFill>
                      <a:schemeClr val="bg1"/>
                    </a:solidFill>
                  </a:rPr>
                  <a:t>Find raw asymmetry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  <a:sym typeface="Wingdings" panose="05000000000000000000" pitchFamily="2" charset="2"/>
                  </a:rPr>
                  <a:t> decays </a:t>
                </a:r>
              </a:p>
              <a:p>
                <a:pPr marL="457200" indent="-457200">
                  <a:buAutoNum type="arabicParenR"/>
                </a:pPr>
                <a:r>
                  <a:rPr lang="en-US">
                    <a:solidFill>
                      <a:schemeClr val="bg1"/>
                    </a:solidFill>
                    <a:sym typeface="Wingdings" panose="05000000000000000000" pitchFamily="2" charset="2"/>
                  </a:rPr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l-G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sSup>
                      <m:sSupPr>
                        <m:ctrlPr>
                          <a:rPr lang="el-G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l-G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∓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bg1"/>
                    </a:solidFill>
                    <a:sym typeface="Wingdings" panose="05000000000000000000" pitchFamily="2" charset="2"/>
                  </a:rPr>
                  <a:t> detection asymmetry 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en-US">
                    <a:solidFill>
                      <a:schemeClr val="bg1"/>
                    </a:solidFill>
                    <a:sym typeface="Wingdings" panose="05000000000000000000" pitchFamily="2" charset="2"/>
                  </a:rPr>
                  <a:t>Thus, deduce production asymmetry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bg1"/>
                    </a:solidFill>
                    <a:sym typeface="Wingdings" panose="05000000000000000000" pitchFamily="2" charset="2"/>
                  </a:rPr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p>
                    </m:sSup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549E2-66A5-2E6A-8AD2-63E296275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  <a:blipFill>
                <a:blip r:embed="rId2"/>
                <a:stretch>
                  <a:fillRect l="-1217" t="-2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9594C-403F-5C4A-F2BB-508E1570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81104-DE74-4455-9A5C-FDEE6B116EFD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28B80781-D336-4B6B-812B-D393045E1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94" y="3919716"/>
            <a:ext cx="7716012" cy="20570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E44E8-7D3E-4724-C3E6-5B4A8D9EAE08}"/>
                  </a:ext>
                </a:extLst>
              </p:cNvPr>
              <p:cNvSpPr txBox="1"/>
              <p:nvPr/>
            </p:nvSpPr>
            <p:spPr>
              <a:xfrm>
                <a:off x="2466392" y="6025082"/>
                <a:ext cx="7259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Figure 1. </a:t>
                </a:r>
                <a:r>
                  <a:rPr lang="en-US" err="1">
                    <a:solidFill>
                      <a:schemeClr val="bg1"/>
                    </a:solidFill>
                  </a:rPr>
                  <a:t>Feynmann</a:t>
                </a:r>
                <a:r>
                  <a:rPr lang="en-US">
                    <a:solidFill>
                      <a:schemeClr val="bg1"/>
                    </a:solidFill>
                  </a:rPr>
                  <a:t> diagrams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Κ</m:t>
                        </m:r>
                      </m:e>
                      <m:sup>
                        <m:r>
                          <a:rPr lang="el-G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l-GR">
                    <a:solidFill>
                      <a:schemeClr val="bg1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Κ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decays.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E44E8-7D3E-4724-C3E6-5B4A8D9EA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92" y="6025082"/>
                <a:ext cx="7259216" cy="369332"/>
              </a:xfrm>
              <a:prstGeom prst="rect">
                <a:avLst/>
              </a:prstGeom>
              <a:blipFill>
                <a:blip r:embed="rId4"/>
                <a:stretch>
                  <a:fillRect l="-7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8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AFE7B-9706-226A-7C6A-B0AF4427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Raw asymmetry (1)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71331-979D-DC60-EF6F-AFEE8BC5F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Extra cuts applied to both tracks: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isMuon</a:t>
                </a:r>
                <a:r>
                  <a:rPr lang="en-US" sz="2400" dirty="0">
                    <a:solidFill>
                      <a:schemeClr val="bg1"/>
                    </a:solidFill>
                  </a:rPr>
                  <a:t> = False</a:t>
                </a:r>
              </a:p>
              <a:p>
                <a:pPr marL="457200" lvl="1" indent="0">
                  <a:buNone/>
                </a:pPr>
                <a:endPara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𝑟𝑎𝑤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Statistical uncertainty calculated from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l-G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l-G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l-G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𝑟𝑎𝑤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l-G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l-G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Background models attempted: straight line, exponential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Signal models attempted: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JohnsonSU</a:t>
                </a:r>
                <a:r>
                  <a:rPr lang="en-US" sz="2400" dirty="0">
                    <a:solidFill>
                      <a:schemeClr val="bg1"/>
                    </a:solidFill>
                  </a:rPr>
                  <a:t>, Crystal Ball, Gaussians (and their combinations)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Best model chosen based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value and residuals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71331-979D-DC60-EF6F-AFEE8BC5F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50B36-64AD-0D94-3983-8FE8EE8E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81104-DE74-4455-9A5C-FDEE6B116EFD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31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AFE7B-9706-226A-7C6A-B0AF4427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Raw asymmetry (2)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F64D96-E6B6-267E-9EE2-A232B176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61" t="36550" r="41483" b="3981"/>
          <a:stretch/>
        </p:blipFill>
        <p:spPr>
          <a:xfrm>
            <a:off x="992220" y="2159567"/>
            <a:ext cx="4406630" cy="30626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50B36-64AD-0D94-3983-8FE8EE8E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81104-DE74-4455-9A5C-FDEE6B116EFD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1FFF8-9687-27D8-CA5E-88E80D693C05}"/>
                  </a:ext>
                </a:extLst>
              </p:cNvPr>
              <p:cNvSpPr txBox="1"/>
              <p:nvPr/>
            </p:nvSpPr>
            <p:spPr>
              <a:xfrm>
                <a:off x="992220" y="5330872"/>
                <a:ext cx="440663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>
                    <a:solidFill>
                      <a:schemeClr val="bg1"/>
                    </a:solidFill>
                  </a:rPr>
                  <a:t>Figure 2.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mass fit used to calculate raw asymmetry for 2018 </a:t>
                </a:r>
                <a:r>
                  <a:rPr lang="en-US" err="1">
                    <a:solidFill>
                      <a:schemeClr val="bg1"/>
                    </a:solidFill>
                  </a:rPr>
                  <a:t>MagDown</a:t>
                </a:r>
                <a:r>
                  <a:rPr lang="en-US">
                    <a:solidFill>
                      <a:schemeClr val="bg1"/>
                    </a:solidFill>
                  </a:rPr>
                  <a:t> data. Gave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𝑟𝑎𝑤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=−1.23 ±0.11.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1FFF8-9687-27D8-CA5E-88E80D69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0" y="5330872"/>
                <a:ext cx="4406630" cy="923330"/>
              </a:xfrm>
              <a:prstGeom prst="rect">
                <a:avLst/>
              </a:prstGeom>
              <a:blipFill>
                <a:blip r:embed="rId3"/>
                <a:stretch>
                  <a:fillRect l="-1245" t="-3289" r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1FE6DBF5-FC6A-32FE-F3F1-206F0B8BCC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68" t="42180" r="57999" b="18492"/>
          <a:stretch/>
        </p:blipFill>
        <p:spPr>
          <a:xfrm>
            <a:off x="6389373" y="2159566"/>
            <a:ext cx="4490540" cy="30626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DFD810-17FB-F1E3-6DA8-4471B9B7A9C7}"/>
              </a:ext>
            </a:extLst>
          </p:cNvPr>
          <p:cNvSpPr txBox="1"/>
          <p:nvPr/>
        </p:nvSpPr>
        <p:spPr>
          <a:xfrm>
            <a:off x="6389372" y="5336004"/>
            <a:ext cx="449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3. Different models for 2018 </a:t>
            </a:r>
            <a:r>
              <a:rPr lang="en-US" dirty="0" err="1">
                <a:solidFill>
                  <a:schemeClr val="bg1"/>
                </a:solidFill>
              </a:rPr>
              <a:t>MagDown</a:t>
            </a:r>
            <a:r>
              <a:rPr lang="en-US" dirty="0">
                <a:solidFill>
                  <a:schemeClr val="bg1"/>
                </a:solidFill>
              </a:rPr>
              <a:t> data and their asymmetry outputs. </a:t>
            </a:r>
          </a:p>
        </p:txBody>
      </p:sp>
    </p:spTree>
    <p:extLst>
      <p:ext uri="{BB962C8B-B14F-4D97-AF65-F5344CB8AC3E}">
        <p14:creationId xmlns:p14="http://schemas.microsoft.com/office/powerpoint/2010/main" val="221194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AFE7B-9706-226A-7C6A-B0AF4427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Raw asymmetry (3)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F64D96-E6B6-267E-9EE2-A232B176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61" t="36550" r="41483" b="3981"/>
          <a:stretch/>
        </p:blipFill>
        <p:spPr>
          <a:xfrm>
            <a:off x="2918113" y="2111060"/>
            <a:ext cx="4617346" cy="32091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50B36-64AD-0D94-3983-8FE8EE8E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81104-DE74-4455-9A5C-FDEE6B116EFD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1FFF8-9687-27D8-CA5E-88E80D693C05}"/>
                  </a:ext>
                </a:extLst>
              </p:cNvPr>
              <p:cNvSpPr txBox="1"/>
              <p:nvPr/>
            </p:nvSpPr>
            <p:spPr>
              <a:xfrm>
                <a:off x="2801081" y="5485144"/>
                <a:ext cx="485141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solidFill>
                      <a:schemeClr val="bg1"/>
                    </a:solidFill>
                  </a:rPr>
                  <a:t>Figure 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mass fit used to calculate raw asymmetry for 2018 </a:t>
                </a:r>
                <a:r>
                  <a:rPr lang="en-US" err="1">
                    <a:solidFill>
                      <a:schemeClr val="bg1"/>
                    </a:solidFill>
                  </a:rPr>
                  <a:t>MagUp</a:t>
                </a:r>
                <a:r>
                  <a:rPr lang="en-US" dirty="0">
                    <a:solidFill>
                      <a:schemeClr val="bg1"/>
                    </a:solidFill>
                  </a:rPr>
                  <a:t> data. Gave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𝑟𝑎𝑤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0.85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±0.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09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1FFF8-9687-27D8-CA5E-88E80D69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81" y="5485144"/>
                <a:ext cx="4851411" cy="923330"/>
              </a:xfrm>
              <a:prstGeom prst="rect">
                <a:avLst/>
              </a:prstGeom>
              <a:blipFill>
                <a:blip r:embed="rId3"/>
                <a:stretch>
                  <a:fillRect l="-1005" t="-3974" r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8DFD810-17FB-F1E3-6DA8-4471B9B7A9C7}"/>
              </a:ext>
            </a:extLst>
          </p:cNvPr>
          <p:cNvSpPr txBox="1"/>
          <p:nvPr/>
        </p:nvSpPr>
        <p:spPr>
          <a:xfrm>
            <a:off x="6387923" y="5392310"/>
            <a:ext cx="449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85384F-7E19-F865-3154-C320DCE9AC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66" t="35686" r="41596" b="4718"/>
          <a:stretch/>
        </p:blipFill>
        <p:spPr>
          <a:xfrm>
            <a:off x="2801081" y="2070287"/>
            <a:ext cx="4851411" cy="33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4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AFE7B-9706-226A-7C6A-B0AF4427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Raw asymmetry (4)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50B36-64AD-0D94-3983-8FE8EE8E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81104-DE74-4455-9A5C-FDEE6B116EFD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1FFF8-9687-27D8-CA5E-88E80D693C05}"/>
                  </a:ext>
                </a:extLst>
              </p:cNvPr>
              <p:cNvSpPr txBox="1"/>
              <p:nvPr/>
            </p:nvSpPr>
            <p:spPr>
              <a:xfrm>
                <a:off x="563782" y="5183557"/>
                <a:ext cx="1090222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>
                    <a:solidFill>
                      <a:schemeClr val="bg1"/>
                    </a:solidFill>
                  </a:rPr>
                  <a:t>Figure 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mass </a:t>
                </a:r>
                <a:r>
                  <a:rPr lang="en-US" dirty="0">
                    <a:solidFill>
                      <a:schemeClr val="bg1"/>
                    </a:solidFill>
                  </a:rPr>
                  <a:t>fits </a:t>
                </a:r>
                <a:r>
                  <a:rPr lang="en-US">
                    <a:solidFill>
                      <a:schemeClr val="bg1"/>
                    </a:solidFill>
                  </a:rPr>
                  <a:t>used to calculate raw asymmetry for 2018 </a:t>
                </a:r>
                <a:r>
                  <a:rPr lang="en-US" err="1">
                    <a:solidFill>
                      <a:schemeClr val="bg1"/>
                    </a:solidFill>
                  </a:rPr>
                  <a:t>MagUp</a:t>
                </a:r>
                <a:r>
                  <a:rPr lang="en-US">
                    <a:solidFill>
                      <a:schemeClr val="bg1"/>
                    </a:solidFill>
                  </a:rPr>
                  <a:t> data. </a:t>
                </a:r>
                <a:r>
                  <a:rPr lang="en-US" dirty="0">
                    <a:solidFill>
                      <a:schemeClr val="bg1"/>
                    </a:solidFill>
                  </a:rPr>
                  <a:t>Straight line for background (left) and exponential </a:t>
                </a:r>
                <a:r>
                  <a:rPr lang="en-US">
                    <a:solidFill>
                      <a:schemeClr val="bg1"/>
                    </a:solidFill>
                  </a:rPr>
                  <a:t>background </a:t>
                </a:r>
                <a:r>
                  <a:rPr lang="en-US" dirty="0">
                    <a:solidFill>
                      <a:schemeClr val="bg1"/>
                    </a:solidFill>
                  </a:rPr>
                  <a:t>(right). </a:t>
                </a:r>
                <a:r>
                  <a:rPr lang="en-US">
                    <a:solidFill>
                      <a:schemeClr val="bg1"/>
                    </a:solidFill>
                  </a:rPr>
                  <a:t>Mean for </a:t>
                </a:r>
                <a:r>
                  <a:rPr lang="en-US" err="1">
                    <a:solidFill>
                      <a:schemeClr val="bg1"/>
                    </a:solidFill>
                  </a:rPr>
                  <a:t>JohnsonSU</a:t>
                </a:r>
                <a:r>
                  <a:rPr lang="en-US">
                    <a:solidFill>
                      <a:schemeClr val="bg1"/>
                    </a:solidFill>
                  </a:rPr>
                  <a:t> was fixed at 1865.68 MeV. </a:t>
                </a:r>
                <a:r>
                  <a:rPr lang="en-US" dirty="0">
                    <a:solidFill>
                      <a:schemeClr val="bg1"/>
                    </a:solidFill>
                  </a:rPr>
                  <a:t>Exponential, </a:t>
                </a:r>
                <a:r>
                  <a:rPr lang="en-US" dirty="0" err="1">
                    <a:solidFill>
                      <a:schemeClr val="bg1"/>
                    </a:solidFill>
                  </a:rPr>
                  <a:t>JohnsonSU</a:t>
                </a:r>
                <a:r>
                  <a:rPr lang="en-US" dirty="0">
                    <a:solidFill>
                      <a:schemeClr val="bg1"/>
                    </a:solidFill>
                  </a:rPr>
                  <a:t>, Gaussian (right) gave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𝑟𝑎𝑤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CY">
                          <a:solidFill>
                            <a:schemeClr val="bg1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1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en-CY">
                          <a:solidFill>
                            <a:schemeClr val="bg1"/>
                          </a:solidFill>
                        </a:rPr>
                        <m:t>3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</a:rPr>
                        <m:t>3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m:rPr>
                          <m:nor/>
                        </m:rPr>
                        <a:rPr lang="en-CY">
                          <a:solidFill>
                            <a:schemeClr val="bg1"/>
                          </a:solidFill>
                        </a:rPr>
                        <m:t>0.0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</a:rPr>
                        <m:t>9</m:t>
                      </m:r>
                    </m:oMath>
                  </m:oMathPara>
                </a14:m>
                <a:endParaRPr lang="en-GB">
                  <a:solidFill>
                    <a:schemeClr val="bg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1FFF8-9687-27D8-CA5E-88E80D69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82" y="5183557"/>
                <a:ext cx="10902224" cy="1477328"/>
              </a:xfrm>
              <a:prstGeom prst="rect">
                <a:avLst/>
              </a:prstGeom>
              <a:blipFill>
                <a:blip r:embed="rId2"/>
                <a:stretch>
                  <a:fillRect l="-447" t="-2058" r="-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BC3BE7-C395-0D1D-C251-9EAC9E7F0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2" y="1868069"/>
            <a:ext cx="5465984" cy="3279591"/>
          </a:xfrm>
          <a:solidFill>
            <a:schemeClr val="bg1"/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56103C-99A2-684D-31D5-CFDEC2378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47" y="1868068"/>
            <a:ext cx="5465959" cy="32795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9115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AFE7B-9706-226A-7C6A-B0AF4427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Raw asymmetry (5)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50B36-64AD-0D94-3983-8FE8EE8E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81104-DE74-4455-9A5C-FDEE6B116EFD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1FFF8-9687-27D8-CA5E-88E80D693C05}"/>
              </a:ext>
            </a:extLst>
          </p:cNvPr>
          <p:cNvSpPr txBox="1"/>
          <p:nvPr/>
        </p:nvSpPr>
        <p:spPr>
          <a:xfrm>
            <a:off x="3089059" y="5441558"/>
            <a:ext cx="507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Figure 6. Different models for 2018 </a:t>
            </a:r>
            <a:r>
              <a:rPr lang="en-US" dirty="0" err="1">
                <a:solidFill>
                  <a:schemeClr val="bg1"/>
                </a:solidFill>
              </a:rPr>
              <a:t>MagUp</a:t>
            </a:r>
            <a:r>
              <a:rPr lang="en-US" dirty="0">
                <a:solidFill>
                  <a:schemeClr val="bg1"/>
                </a:solidFill>
              </a:rPr>
              <a:t> data and their asymmetry outputs in decimals (around -1.3%)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EC50C1-B838-7076-A972-F58899A99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59" y="2060026"/>
            <a:ext cx="5072298" cy="3381532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6118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6FC18-9D8B-8FED-3BB2-5C15D747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Detection asymmetry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D3A3-66E4-1FDE-B0E0-76B14B209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𝑑𝑒𝑡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p>
                    </m:sSubSup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Used code updated by Yunlong Li which uses three step weighting process*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Code outputs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Known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=0.054 ±0.014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**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For 2018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magup</a:t>
                </a:r>
                <a:r>
                  <a:rPr lang="en-US" sz="2400" dirty="0">
                    <a:solidFill>
                      <a:schemeClr val="bg1"/>
                    </a:solidFill>
                  </a:rPr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𝑑𝑒𝑡</m:t>
                        </m:r>
                      </m:sub>
                    </m:sSub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</m:sup>
                    </m:sSup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=0.41 ± 0.29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For 2018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magdown</a:t>
                </a:r>
                <a:r>
                  <a:rPr lang="en-US" sz="2400" dirty="0">
                    <a:solidFill>
                      <a:schemeClr val="bg1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𝑑𝑒𝑡</m:t>
                        </m:r>
                      </m:sub>
                    </m:sSub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</m:sup>
                    </m:sSup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73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± 0.30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(using reweighting)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𝑑𝑒𝑡</m:t>
                        </m:r>
                      </m:sub>
                    </m:sSub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</m:sup>
                    </m:sSup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41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± 0.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(skip reweighting/using same 						</a:t>
                </a:r>
                <a:r>
                  <a:rPr lang="en-US" sz="2400">
                    <a:solidFill>
                      <a:schemeClr val="bg1"/>
                    </a:solidFill>
                  </a:rPr>
                  <a:t>	  reweighting </a:t>
                </a:r>
                <a:r>
                  <a:rPr lang="en-US" sz="2400" dirty="0">
                    <a:solidFill>
                      <a:schemeClr val="bg1"/>
                    </a:solidFill>
                  </a:rPr>
                  <a:t>as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magup</a:t>
                </a:r>
                <a:r>
                  <a:rPr lang="en-US" sz="2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D3A3-66E4-1FDE-B0E0-76B14B209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  <a:blipFill>
                <a:blip r:embed="rId2"/>
                <a:stretch>
                  <a:fillRect l="-812" t="-2662" b="-2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1DE76-FA84-7233-7413-C3355B03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81104-DE74-4455-9A5C-FDEE6B116EFD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7EF3C-0810-A9F4-1991-237BAEAD9F6B}"/>
              </a:ext>
            </a:extLst>
          </p:cNvPr>
          <p:cNvSpPr txBox="1"/>
          <p:nvPr/>
        </p:nvSpPr>
        <p:spPr>
          <a:xfrm>
            <a:off x="732111" y="5796379"/>
            <a:ext cx="719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* </a:t>
            </a:r>
            <a:r>
              <a:rPr lang="en-US" sz="1400">
                <a:solidFill>
                  <a:schemeClr val="bg1"/>
                </a:solidFill>
              </a:rPr>
              <a:t>https://gitlab.cern.ch/liyu/asld_analysis//tree/master/kpi_asymmetry/AsymmetryTools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B2EA-05CD-8E61-BCE0-F957BF35156C}"/>
              </a:ext>
            </a:extLst>
          </p:cNvPr>
          <p:cNvSpPr txBox="1"/>
          <p:nvPr/>
        </p:nvSpPr>
        <p:spPr>
          <a:xfrm>
            <a:off x="785156" y="6133109"/>
            <a:ext cx="736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** https://cds.cern.ch/record/2284097/files/LHCb-INT-2017-023.pdf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9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7FF28-2D60-CDC5-225E-55081D96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Production asymmetry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FE961-32A2-B7BB-4798-3777C9B86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l-G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is </a:t>
                </a:r>
                <a:r>
                  <a:rPr lang="en-US" sz="24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Cabbibo</a:t>
                </a:r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favoured</a:t>
                </a:r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channel – no CP violation expected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Thus,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𝑝𝑟𝑜𝑑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𝑟𝑎𝑤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𝑑𝑒𝑡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</m:sup>
                    </m:sSup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𝑝𝑟𝑜𝑑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𝑟𝑎𝑤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→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p>
                    </m:sSubSup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For 2018 </a:t>
                </a:r>
                <a:r>
                  <a:rPr lang="en-US" sz="24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MagDown</a:t>
                </a:r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𝑝𝑟𝑜𝑑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=−0.51 ±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0.32 (stat) (Line/Johnson/Double Gauss)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For 2018 </a:t>
                </a:r>
                <a:r>
                  <a:rPr lang="en-US" sz="24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MagUp</a:t>
                </a:r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𝑝𝑟𝑜𝑑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=−0.5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±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0.31 (stat) (Line/Johnson/Double Gauss)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𝑝𝑟𝑜𝑑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03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±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0.30(stat)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±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0.01(syst) (Exp/Johnson/Gauss) </a:t>
                </a:r>
              </a:p>
              <a:p>
                <a:endParaRPr lang="en-US" sz="24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endParaRPr lang="en-US" sz="24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FE961-32A2-B7BB-4798-3777C9B86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  <a:blipFill>
                <a:blip r:embed="rId2"/>
                <a:stretch>
                  <a:fillRect l="-812" t="-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B77D0-E1CB-A6B7-8D22-25B34307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81104-DE74-4455-9A5C-FDEE6B116EFD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27E04-E018-0B31-A7A7-D4A0D4F73824}"/>
              </a:ext>
            </a:extLst>
          </p:cNvPr>
          <p:cNvSpPr/>
          <p:nvPr/>
        </p:nvSpPr>
        <p:spPr>
          <a:xfrm>
            <a:off x="1875453" y="2652288"/>
            <a:ext cx="4086808" cy="5481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F2D7D2-5A7E-926C-972E-99248ACE75AC}"/>
              </a:ext>
            </a:extLst>
          </p:cNvPr>
          <p:cNvSpPr/>
          <p:nvPr/>
        </p:nvSpPr>
        <p:spPr>
          <a:xfrm>
            <a:off x="5740774" y="3244334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Y">
                <a:solidFill>
                  <a:srgbClr val="3F4350"/>
                </a:solidFill>
                <a:latin typeface="Open Sans" panose="020B0606030504020204" pitchFamily="34" charset="0"/>
              </a:rPr>
              <a:t>2924</a:t>
            </a:r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0886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3079</TotalTime>
  <Words>545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Open Sans</vt:lpstr>
      <vt:lpstr>Office Theme</vt:lpstr>
      <vt:lpstr>LHCb asymmetries internship</vt:lpstr>
      <vt:lpstr>Aim</vt:lpstr>
      <vt:lpstr>Raw asymmetry (1) </vt:lpstr>
      <vt:lpstr>Raw asymmetry (2) </vt:lpstr>
      <vt:lpstr>Raw asymmetry (3) </vt:lpstr>
      <vt:lpstr>Raw asymmetry (4) </vt:lpstr>
      <vt:lpstr>Raw asymmetry (5) </vt:lpstr>
      <vt:lpstr>Detection asymmetry</vt:lpstr>
      <vt:lpstr>Production asymmetry</vt:lpstr>
      <vt:lpstr>Future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LHCb asymmetries internship</dc:title>
  <dc:creator>Artemis Bouzaki</dc:creator>
  <cp:lastModifiedBy>Artemis Bouzaki</cp:lastModifiedBy>
  <cp:revision>1</cp:revision>
  <dcterms:created xsi:type="dcterms:W3CDTF">2022-07-11T10:18:40Z</dcterms:created>
  <dcterms:modified xsi:type="dcterms:W3CDTF">2022-07-22T13:43:42Z</dcterms:modified>
</cp:coreProperties>
</file>