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B831E-EBB7-4262-95CF-26356A87D8F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E83118-AF05-448D-9B68-1BD563C6781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Kickoff</a:t>
          </a:r>
          <a:endParaRPr lang="en-US" sz="1800" dirty="0"/>
        </a:p>
      </dgm:t>
    </dgm:pt>
    <dgm:pt modelId="{80F2DF9C-1D68-4D8D-8FB8-8D949ADC5C73}" type="parTrans" cxnId="{D55E9089-562C-46E0-82F2-0B3E30C459C9}">
      <dgm:prSet/>
      <dgm:spPr/>
      <dgm:t>
        <a:bodyPr/>
        <a:lstStyle/>
        <a:p>
          <a:endParaRPr lang="en-US"/>
        </a:p>
      </dgm:t>
    </dgm:pt>
    <dgm:pt modelId="{E12ADF68-B5E2-4C8B-B0BC-309A4FB970D4}" type="sibTrans" cxnId="{D55E9089-562C-46E0-82F2-0B3E30C459C9}">
      <dgm:prSet/>
      <dgm:spPr/>
      <dgm:t>
        <a:bodyPr/>
        <a:lstStyle/>
        <a:p>
          <a:endParaRPr lang="en-US"/>
        </a:p>
      </dgm:t>
    </dgm:pt>
    <dgm:pt modelId="{EDB44B0D-3036-4056-A233-EE368269A6E4}">
      <dgm:prSet phldrT="[Text]" custT="1"/>
      <dgm:spPr/>
      <dgm:t>
        <a:bodyPr/>
        <a:lstStyle/>
        <a:p>
          <a:r>
            <a:rPr lang="en-US" sz="1400" dirty="0" smtClean="0"/>
            <a:t>Assemble team and define roles and responsibilities</a:t>
          </a:r>
          <a:endParaRPr lang="en-US" sz="1400" dirty="0"/>
        </a:p>
      </dgm:t>
    </dgm:pt>
    <dgm:pt modelId="{17F4BED4-5DEC-4C73-907E-D073B217DFBD}" type="parTrans" cxnId="{4C4FAC7E-F032-471E-8F1C-7D76E1FF4780}">
      <dgm:prSet/>
      <dgm:spPr/>
      <dgm:t>
        <a:bodyPr/>
        <a:lstStyle/>
        <a:p>
          <a:endParaRPr lang="en-US"/>
        </a:p>
      </dgm:t>
    </dgm:pt>
    <dgm:pt modelId="{133EEF0C-C886-4C19-AB0C-8DA7A7D62D09}" type="sibTrans" cxnId="{4C4FAC7E-F032-471E-8F1C-7D76E1FF4780}">
      <dgm:prSet/>
      <dgm:spPr/>
      <dgm:t>
        <a:bodyPr/>
        <a:lstStyle/>
        <a:p>
          <a:endParaRPr lang="en-US"/>
        </a:p>
      </dgm:t>
    </dgm:pt>
    <dgm:pt modelId="{60D2E332-3676-4833-B958-6E8D0FD35B4E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Discovery</a:t>
          </a:r>
          <a:endParaRPr lang="en-US" sz="1300" dirty="0"/>
        </a:p>
      </dgm:t>
    </dgm:pt>
    <dgm:pt modelId="{B9942FCC-224B-402F-A3E7-A9F3A8FE8E43}" type="parTrans" cxnId="{06328307-6F7B-4480-B0FD-A21F89F764F0}">
      <dgm:prSet/>
      <dgm:spPr/>
      <dgm:t>
        <a:bodyPr/>
        <a:lstStyle/>
        <a:p>
          <a:endParaRPr lang="en-US"/>
        </a:p>
      </dgm:t>
    </dgm:pt>
    <dgm:pt modelId="{536E67BA-4AF4-4BF0-8D2B-73A6AB305794}" type="sibTrans" cxnId="{06328307-6F7B-4480-B0FD-A21F89F764F0}">
      <dgm:prSet/>
      <dgm:spPr/>
      <dgm:t>
        <a:bodyPr/>
        <a:lstStyle/>
        <a:p>
          <a:endParaRPr lang="en-US"/>
        </a:p>
      </dgm:t>
    </dgm:pt>
    <dgm:pt modelId="{5BA410C7-FB15-4F03-B8D4-FF9FF131D6A0}">
      <dgm:prSet phldrT="[Text]" custT="1"/>
      <dgm:spPr/>
      <dgm:t>
        <a:bodyPr/>
        <a:lstStyle/>
        <a:p>
          <a:r>
            <a:rPr lang="en-US" sz="1400" dirty="0" smtClean="0"/>
            <a:t>Determine problem domain</a:t>
          </a:r>
          <a:endParaRPr lang="en-US" sz="1400" dirty="0"/>
        </a:p>
      </dgm:t>
    </dgm:pt>
    <dgm:pt modelId="{970225BC-E747-4F29-8C45-94E132D5B549}" type="parTrans" cxnId="{9D3BA7CE-07C5-4788-A67F-27DBD70ACF1A}">
      <dgm:prSet/>
      <dgm:spPr/>
      <dgm:t>
        <a:bodyPr/>
        <a:lstStyle/>
        <a:p>
          <a:endParaRPr lang="en-US"/>
        </a:p>
      </dgm:t>
    </dgm:pt>
    <dgm:pt modelId="{4ADE4A74-3F7B-4747-B98F-3863E1A3F7AB}" type="sibTrans" cxnId="{9D3BA7CE-07C5-4788-A67F-27DBD70ACF1A}">
      <dgm:prSet/>
      <dgm:spPr/>
      <dgm:t>
        <a:bodyPr/>
        <a:lstStyle/>
        <a:p>
          <a:endParaRPr lang="en-US"/>
        </a:p>
      </dgm:t>
    </dgm:pt>
    <dgm:pt modelId="{EC002875-3695-4389-BEAF-C0D10C4B3054}">
      <dgm:prSet phldrT="[Text]" custT="1"/>
      <dgm:spPr/>
      <dgm:t>
        <a:bodyPr/>
        <a:lstStyle/>
        <a:p>
          <a:r>
            <a:rPr lang="en-US" sz="1400" dirty="0" smtClean="0"/>
            <a:t>Review available data sources</a:t>
          </a:r>
          <a:endParaRPr lang="en-US" sz="1400" dirty="0"/>
        </a:p>
      </dgm:t>
    </dgm:pt>
    <dgm:pt modelId="{1D87C2DE-2465-4468-9723-A8758934DCE6}" type="parTrans" cxnId="{75D3B53E-A41A-4937-891C-5A794D03B455}">
      <dgm:prSet/>
      <dgm:spPr/>
      <dgm:t>
        <a:bodyPr/>
        <a:lstStyle/>
        <a:p>
          <a:endParaRPr lang="en-US"/>
        </a:p>
      </dgm:t>
    </dgm:pt>
    <dgm:pt modelId="{5986E207-120D-4D3B-99E8-25B1A3BB6A9E}" type="sibTrans" cxnId="{75D3B53E-A41A-4937-891C-5A794D03B455}">
      <dgm:prSet/>
      <dgm:spPr/>
      <dgm:t>
        <a:bodyPr/>
        <a:lstStyle/>
        <a:p>
          <a:endParaRPr lang="en-US"/>
        </a:p>
      </dgm:t>
    </dgm:pt>
    <dgm:pt modelId="{A4CDF3DD-9860-4AD7-B396-D0A7254B2503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User personas and journeys</a:t>
          </a:r>
          <a:endParaRPr lang="en-US" sz="1800" dirty="0"/>
        </a:p>
      </dgm:t>
    </dgm:pt>
    <dgm:pt modelId="{9D5AB2EB-1E16-40B2-B285-8AE29E0A2C75}" type="parTrans" cxnId="{C157B6D5-1E46-4264-B84F-279311AACDFA}">
      <dgm:prSet/>
      <dgm:spPr/>
      <dgm:t>
        <a:bodyPr/>
        <a:lstStyle/>
        <a:p>
          <a:endParaRPr lang="en-US"/>
        </a:p>
      </dgm:t>
    </dgm:pt>
    <dgm:pt modelId="{9E6C9AEA-3F28-4BF3-8581-0BFC9292D582}" type="sibTrans" cxnId="{C157B6D5-1E46-4264-B84F-279311AACDFA}">
      <dgm:prSet/>
      <dgm:spPr/>
      <dgm:t>
        <a:bodyPr/>
        <a:lstStyle/>
        <a:p>
          <a:endParaRPr lang="en-US"/>
        </a:p>
      </dgm:t>
    </dgm:pt>
    <dgm:pt modelId="{98A3593A-8F9B-4348-92C2-CC90E7353C0B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User Stories</a:t>
          </a:r>
          <a:endParaRPr lang="en-US" sz="1800" dirty="0"/>
        </a:p>
      </dgm:t>
    </dgm:pt>
    <dgm:pt modelId="{5B78A120-8CE9-4199-9466-FD2B7C325028}" type="parTrans" cxnId="{0DF6F187-88A9-406B-BD04-C79028B3E41F}">
      <dgm:prSet/>
      <dgm:spPr/>
      <dgm:t>
        <a:bodyPr/>
        <a:lstStyle/>
        <a:p>
          <a:endParaRPr lang="en-US"/>
        </a:p>
      </dgm:t>
    </dgm:pt>
    <dgm:pt modelId="{D22E7534-FD33-46AD-AD6E-1BB6CEFBE43E}" type="sibTrans" cxnId="{0DF6F187-88A9-406B-BD04-C79028B3E41F}">
      <dgm:prSet/>
      <dgm:spPr/>
      <dgm:t>
        <a:bodyPr/>
        <a:lstStyle/>
        <a:p>
          <a:endParaRPr lang="en-US"/>
        </a:p>
      </dgm:t>
    </dgm:pt>
    <dgm:pt modelId="{32F9CC9B-FC9D-4757-9575-5DE6C1299784}">
      <dgm:prSet phldrT="[Text]" custT="1"/>
      <dgm:spPr/>
      <dgm:t>
        <a:bodyPr/>
        <a:lstStyle/>
        <a:p>
          <a:r>
            <a:rPr lang="en-US" sz="1400" dirty="0" smtClean="0"/>
            <a:t>Define initial user personas</a:t>
          </a:r>
          <a:endParaRPr lang="en-US" sz="1400" dirty="0"/>
        </a:p>
      </dgm:t>
    </dgm:pt>
    <dgm:pt modelId="{CA42DD5F-6452-4493-8A33-83EDFCBCB052}" type="parTrans" cxnId="{01FFA066-8B81-4774-A344-8F7B602DC782}">
      <dgm:prSet/>
      <dgm:spPr/>
      <dgm:t>
        <a:bodyPr/>
        <a:lstStyle/>
        <a:p>
          <a:endParaRPr lang="en-US"/>
        </a:p>
      </dgm:t>
    </dgm:pt>
    <dgm:pt modelId="{05C985AA-BF50-42CD-A0BD-267C1BF7FB90}" type="sibTrans" cxnId="{01FFA066-8B81-4774-A344-8F7B602DC782}">
      <dgm:prSet/>
      <dgm:spPr/>
      <dgm:t>
        <a:bodyPr/>
        <a:lstStyle/>
        <a:p>
          <a:endParaRPr lang="en-US"/>
        </a:p>
      </dgm:t>
    </dgm:pt>
    <dgm:pt modelId="{9DE7F13E-B35F-4F00-B890-B9BD0ACCCDBD}">
      <dgm:prSet phldrT="[Text]" custT="1"/>
      <dgm:spPr/>
      <dgm:t>
        <a:bodyPr/>
        <a:lstStyle/>
        <a:p>
          <a:r>
            <a:rPr lang="en-US" sz="1400" dirty="0" smtClean="0"/>
            <a:t>Define final user personas</a:t>
          </a:r>
          <a:endParaRPr lang="en-US" sz="1400" dirty="0"/>
        </a:p>
      </dgm:t>
    </dgm:pt>
    <dgm:pt modelId="{AA11652F-C6DE-430B-9157-40EDF8366091}" type="parTrans" cxnId="{D8958677-73D8-48C6-940A-3DEC45BD1D4F}">
      <dgm:prSet/>
      <dgm:spPr/>
      <dgm:t>
        <a:bodyPr/>
        <a:lstStyle/>
        <a:p>
          <a:endParaRPr lang="en-US"/>
        </a:p>
      </dgm:t>
    </dgm:pt>
    <dgm:pt modelId="{978F093D-815A-4612-8412-BA8FF44CA057}" type="sibTrans" cxnId="{D8958677-73D8-48C6-940A-3DEC45BD1D4F}">
      <dgm:prSet/>
      <dgm:spPr/>
      <dgm:t>
        <a:bodyPr/>
        <a:lstStyle/>
        <a:p>
          <a:endParaRPr lang="en-US"/>
        </a:p>
      </dgm:t>
    </dgm:pt>
    <dgm:pt modelId="{44876E2A-A07B-4494-860F-C38E6F176058}">
      <dgm:prSet phldrT="[Text]" custT="1"/>
      <dgm:spPr/>
      <dgm:t>
        <a:bodyPr/>
        <a:lstStyle/>
        <a:p>
          <a:r>
            <a:rPr lang="en-US" sz="1400" dirty="0" smtClean="0"/>
            <a:t>Define initial user journeys</a:t>
          </a:r>
          <a:endParaRPr lang="en-US" sz="1400" dirty="0"/>
        </a:p>
      </dgm:t>
    </dgm:pt>
    <dgm:pt modelId="{6DC85597-72C3-42FB-8F38-160835BBB6A1}" type="parTrans" cxnId="{46C95A8E-E27E-4AAF-AFB0-8D07E5D10EA5}">
      <dgm:prSet/>
      <dgm:spPr/>
      <dgm:t>
        <a:bodyPr/>
        <a:lstStyle/>
        <a:p>
          <a:endParaRPr lang="en-US"/>
        </a:p>
      </dgm:t>
    </dgm:pt>
    <dgm:pt modelId="{FA53EDE2-734B-49A5-9E0D-C2FA47864968}" type="sibTrans" cxnId="{46C95A8E-E27E-4AAF-AFB0-8D07E5D10EA5}">
      <dgm:prSet/>
      <dgm:spPr/>
      <dgm:t>
        <a:bodyPr/>
        <a:lstStyle/>
        <a:p>
          <a:endParaRPr lang="en-US"/>
        </a:p>
      </dgm:t>
    </dgm:pt>
    <dgm:pt modelId="{1F01836A-29F3-4E07-88D2-781687E2DBC4}">
      <dgm:prSet phldrT="[Text]" custT="1"/>
      <dgm:spPr/>
      <dgm:t>
        <a:bodyPr/>
        <a:lstStyle/>
        <a:p>
          <a:r>
            <a:rPr lang="en-US" sz="1400" dirty="0" smtClean="0"/>
            <a:t>Define final user journeys</a:t>
          </a:r>
          <a:endParaRPr lang="en-US" sz="1400" dirty="0"/>
        </a:p>
      </dgm:t>
    </dgm:pt>
    <dgm:pt modelId="{D86E7E5A-594D-4925-ACCF-0977C5963FBA}" type="parTrans" cxnId="{A3392395-2F73-4E63-8DDD-D5D714CCFACE}">
      <dgm:prSet/>
      <dgm:spPr/>
      <dgm:t>
        <a:bodyPr/>
        <a:lstStyle/>
        <a:p>
          <a:endParaRPr lang="en-US"/>
        </a:p>
      </dgm:t>
    </dgm:pt>
    <dgm:pt modelId="{22CD508B-EA89-4667-A846-DDA21FF1910E}" type="sibTrans" cxnId="{A3392395-2F73-4E63-8DDD-D5D714CCFACE}">
      <dgm:prSet/>
      <dgm:spPr/>
      <dgm:t>
        <a:bodyPr/>
        <a:lstStyle/>
        <a:p>
          <a:endParaRPr lang="en-US"/>
        </a:p>
      </dgm:t>
    </dgm:pt>
    <dgm:pt modelId="{3128DE76-5749-4624-838B-DFB476A40FAB}">
      <dgm:prSet phldrT="[Text]" custT="1"/>
      <dgm:spPr/>
      <dgm:t>
        <a:bodyPr/>
        <a:lstStyle/>
        <a:p>
          <a:r>
            <a:rPr lang="en-US" sz="1400" dirty="0" smtClean="0"/>
            <a:t>Define initial user stories</a:t>
          </a:r>
          <a:endParaRPr lang="en-US" sz="1400" dirty="0"/>
        </a:p>
      </dgm:t>
    </dgm:pt>
    <dgm:pt modelId="{14F26230-83E7-4807-855E-F167364AD817}" type="parTrans" cxnId="{8CF7B665-F599-44AA-A77B-0988A81CDFBB}">
      <dgm:prSet/>
      <dgm:spPr/>
      <dgm:t>
        <a:bodyPr/>
        <a:lstStyle/>
        <a:p>
          <a:endParaRPr lang="en-US"/>
        </a:p>
      </dgm:t>
    </dgm:pt>
    <dgm:pt modelId="{EEEB0EB5-A238-411B-A803-1C8361D05BD9}" type="sibTrans" cxnId="{8CF7B665-F599-44AA-A77B-0988A81CDFBB}">
      <dgm:prSet/>
      <dgm:spPr/>
      <dgm:t>
        <a:bodyPr/>
        <a:lstStyle/>
        <a:p>
          <a:endParaRPr lang="en-US"/>
        </a:p>
      </dgm:t>
    </dgm:pt>
    <dgm:pt modelId="{86E5BC95-39DC-4DF0-8E37-4B899B8B3AE7}">
      <dgm:prSet phldrT="[Text]" custT="1"/>
      <dgm:spPr/>
      <dgm:t>
        <a:bodyPr/>
        <a:lstStyle/>
        <a:p>
          <a:r>
            <a:rPr lang="en-US" sz="1400" dirty="0" smtClean="0"/>
            <a:t>Agile prototyping</a:t>
          </a:r>
          <a:endParaRPr lang="en-US" sz="1400" dirty="0"/>
        </a:p>
      </dgm:t>
    </dgm:pt>
    <dgm:pt modelId="{FFE7C103-549C-4675-8A5E-C5C91A82326F}" type="parTrans" cxnId="{E8D5466D-3647-4206-9EBC-20E20FE0E292}">
      <dgm:prSet/>
      <dgm:spPr/>
      <dgm:t>
        <a:bodyPr/>
        <a:lstStyle/>
        <a:p>
          <a:endParaRPr lang="en-US"/>
        </a:p>
      </dgm:t>
    </dgm:pt>
    <dgm:pt modelId="{383E60B7-74D6-4CFC-A281-4F87C49E534C}" type="sibTrans" cxnId="{E8D5466D-3647-4206-9EBC-20E20FE0E292}">
      <dgm:prSet/>
      <dgm:spPr/>
      <dgm:t>
        <a:bodyPr/>
        <a:lstStyle/>
        <a:p>
          <a:endParaRPr lang="en-US"/>
        </a:p>
      </dgm:t>
    </dgm:pt>
    <dgm:pt modelId="{B825E307-1548-46DD-AB69-837EE0F4772E}">
      <dgm:prSet phldrT="[Text]" custT="1"/>
      <dgm:spPr/>
      <dgm:t>
        <a:bodyPr/>
        <a:lstStyle/>
        <a:p>
          <a:r>
            <a:rPr lang="en-US" sz="1400" dirty="0" smtClean="0"/>
            <a:t>Add additional user stories</a:t>
          </a:r>
          <a:endParaRPr lang="en-US" sz="1400" dirty="0"/>
        </a:p>
      </dgm:t>
    </dgm:pt>
    <dgm:pt modelId="{352244D8-ED04-43D2-B757-F1391C4BF6B4}" type="parTrans" cxnId="{01BB4BB4-BBDC-4C49-940F-123EBE62B5B0}">
      <dgm:prSet/>
      <dgm:spPr/>
      <dgm:t>
        <a:bodyPr/>
        <a:lstStyle/>
        <a:p>
          <a:endParaRPr lang="en-US"/>
        </a:p>
      </dgm:t>
    </dgm:pt>
    <dgm:pt modelId="{FA2922D9-1931-4F83-ADDC-23AACB28579B}" type="sibTrans" cxnId="{01BB4BB4-BBDC-4C49-940F-123EBE62B5B0}">
      <dgm:prSet/>
      <dgm:spPr/>
      <dgm:t>
        <a:bodyPr/>
        <a:lstStyle/>
        <a:p>
          <a:endParaRPr lang="en-US"/>
        </a:p>
      </dgm:t>
    </dgm:pt>
    <dgm:pt modelId="{C5DF3841-BF23-4FB1-840B-5C1B81FBBB80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Perform user testing and validation</a:t>
          </a:r>
          <a:endParaRPr lang="en-US" sz="1800" dirty="0"/>
        </a:p>
      </dgm:t>
    </dgm:pt>
    <dgm:pt modelId="{94E95FCA-EF37-4C6A-AB5B-95AB91134FB2}" type="parTrans" cxnId="{FF33EA36-1D2A-420F-87D5-ABED9F5A344F}">
      <dgm:prSet/>
      <dgm:spPr/>
      <dgm:t>
        <a:bodyPr/>
        <a:lstStyle/>
        <a:p>
          <a:endParaRPr lang="en-US"/>
        </a:p>
      </dgm:t>
    </dgm:pt>
    <dgm:pt modelId="{AC22E084-F6A2-4428-9798-544A49E57745}" type="sibTrans" cxnId="{FF33EA36-1D2A-420F-87D5-ABED9F5A344F}">
      <dgm:prSet/>
      <dgm:spPr/>
      <dgm:t>
        <a:bodyPr/>
        <a:lstStyle/>
        <a:p>
          <a:endParaRPr lang="en-US"/>
        </a:p>
      </dgm:t>
    </dgm:pt>
    <dgm:pt modelId="{1B3C39BA-FFAF-4349-AA76-B966A4504D5C}">
      <dgm:prSet phldrT="[Text]" custT="1"/>
      <dgm:spPr/>
      <dgm:t>
        <a:bodyPr/>
        <a:lstStyle/>
        <a:p>
          <a:r>
            <a:rPr lang="en-US" sz="1400" dirty="0" smtClean="0"/>
            <a:t>Analyze user testing results</a:t>
          </a:r>
          <a:endParaRPr lang="en-US" sz="1400" dirty="0"/>
        </a:p>
      </dgm:t>
    </dgm:pt>
    <dgm:pt modelId="{2A0DA70E-D0B6-4E14-9C2F-052C6D196302}" type="parTrans" cxnId="{86AAF974-8EB4-47D4-841F-5D73DFA9DF7D}">
      <dgm:prSet/>
      <dgm:spPr/>
      <dgm:t>
        <a:bodyPr/>
        <a:lstStyle/>
        <a:p>
          <a:endParaRPr lang="en-US"/>
        </a:p>
      </dgm:t>
    </dgm:pt>
    <dgm:pt modelId="{F2713D52-828B-4055-A2F9-59A9D24414F7}" type="sibTrans" cxnId="{86AAF974-8EB4-47D4-841F-5D73DFA9DF7D}">
      <dgm:prSet/>
      <dgm:spPr/>
      <dgm:t>
        <a:bodyPr/>
        <a:lstStyle/>
        <a:p>
          <a:endParaRPr lang="en-US"/>
        </a:p>
      </dgm:t>
    </dgm:pt>
    <dgm:pt modelId="{DF952AEF-73BC-43A4-AA59-B36E2691A4E5}">
      <dgm:prSet phldrT="[Text]" custT="1"/>
      <dgm:spPr/>
      <dgm:t>
        <a:bodyPr/>
        <a:lstStyle/>
        <a:p>
          <a:r>
            <a:rPr lang="en-US" sz="1400" dirty="0" smtClean="0"/>
            <a:t>Perform user testing</a:t>
          </a:r>
          <a:endParaRPr lang="en-US" sz="1400" dirty="0"/>
        </a:p>
      </dgm:t>
    </dgm:pt>
    <dgm:pt modelId="{87736660-764F-4D8A-A024-67E1E98CCEF3}" type="parTrans" cxnId="{07A62073-674F-4F5E-8DAE-3B1354A3B57E}">
      <dgm:prSet/>
      <dgm:spPr/>
      <dgm:t>
        <a:bodyPr/>
        <a:lstStyle/>
        <a:p>
          <a:endParaRPr lang="en-US"/>
        </a:p>
      </dgm:t>
    </dgm:pt>
    <dgm:pt modelId="{97899A7E-C176-459A-A156-977F1AF3AFB1}" type="sibTrans" cxnId="{07A62073-674F-4F5E-8DAE-3B1354A3B57E}">
      <dgm:prSet/>
      <dgm:spPr/>
      <dgm:t>
        <a:bodyPr/>
        <a:lstStyle/>
        <a:p>
          <a:endParaRPr lang="en-US"/>
        </a:p>
      </dgm:t>
    </dgm:pt>
    <dgm:pt modelId="{DE4285FE-83AE-4DF7-9F7D-A8A2FC833E43}">
      <dgm:prSet phldrT="[Text]" custT="1"/>
      <dgm:spPr/>
      <dgm:t>
        <a:bodyPr/>
        <a:lstStyle/>
        <a:p>
          <a:r>
            <a:rPr lang="en-US" sz="1400" dirty="0" smtClean="0"/>
            <a:t>Define user testing scripts</a:t>
          </a:r>
          <a:endParaRPr lang="en-US" sz="1400" dirty="0"/>
        </a:p>
      </dgm:t>
    </dgm:pt>
    <dgm:pt modelId="{B70CB505-516D-4D16-93D0-FAD3FC9C1115}" type="parTrans" cxnId="{0C25B3BE-0E3F-4A06-B468-E8D33A232DB5}">
      <dgm:prSet/>
      <dgm:spPr/>
      <dgm:t>
        <a:bodyPr/>
        <a:lstStyle/>
        <a:p>
          <a:endParaRPr lang="en-US"/>
        </a:p>
      </dgm:t>
    </dgm:pt>
    <dgm:pt modelId="{14AB2AED-B94F-4035-A676-8CE1856C6F92}" type="sibTrans" cxnId="{0C25B3BE-0E3F-4A06-B468-E8D33A232DB5}">
      <dgm:prSet/>
      <dgm:spPr/>
      <dgm:t>
        <a:bodyPr/>
        <a:lstStyle/>
        <a:p>
          <a:endParaRPr lang="en-US"/>
        </a:p>
      </dgm:t>
    </dgm:pt>
    <dgm:pt modelId="{487C2FBD-F98C-4EF8-805A-6E36900B7F6C}">
      <dgm:prSet phldrT="[Text]" custT="1"/>
      <dgm:spPr/>
      <dgm:t>
        <a:bodyPr/>
        <a:lstStyle/>
        <a:p>
          <a:r>
            <a:rPr lang="en-US" sz="1050" dirty="0" smtClean="0"/>
            <a:t>Define changes to prototype and add additional user stories</a:t>
          </a:r>
          <a:endParaRPr lang="en-US" sz="1050" dirty="0"/>
        </a:p>
      </dgm:t>
    </dgm:pt>
    <dgm:pt modelId="{99DD57D3-719F-40EF-BA0D-257C472E80CE}" type="parTrans" cxnId="{178469E5-5097-4472-AC84-3D2D211BD03A}">
      <dgm:prSet/>
      <dgm:spPr/>
      <dgm:t>
        <a:bodyPr/>
        <a:lstStyle/>
        <a:p>
          <a:endParaRPr lang="en-US"/>
        </a:p>
      </dgm:t>
    </dgm:pt>
    <dgm:pt modelId="{D969344A-6059-4FB8-B6BD-03BCABB8A6E2}" type="sibTrans" cxnId="{178469E5-5097-4472-AC84-3D2D211BD03A}">
      <dgm:prSet/>
      <dgm:spPr/>
      <dgm:t>
        <a:bodyPr/>
        <a:lstStyle/>
        <a:p>
          <a:endParaRPr lang="en-US"/>
        </a:p>
      </dgm:t>
    </dgm:pt>
    <dgm:pt modelId="{85A13C3E-9B46-4F9B-8ACB-08A4CDDBE2E7}" type="pres">
      <dgm:prSet presAssocID="{E6CB831E-EBB7-4262-95CF-26356A87D8F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C76E014-FC15-4C3E-A574-618960CE33D5}" type="pres">
      <dgm:prSet presAssocID="{C5DF3841-BF23-4FB1-840B-5C1B81FBBB80}" presName="boxAndChildren" presStyleCnt="0"/>
      <dgm:spPr/>
    </dgm:pt>
    <dgm:pt modelId="{8A59A81C-0768-4641-A8F9-274E4E6A2CFC}" type="pres">
      <dgm:prSet presAssocID="{C5DF3841-BF23-4FB1-840B-5C1B81FBBB80}" presName="parentTextBox" presStyleLbl="node1" presStyleIdx="0" presStyleCnt="5"/>
      <dgm:spPr/>
      <dgm:t>
        <a:bodyPr/>
        <a:lstStyle/>
        <a:p>
          <a:endParaRPr lang="en-US"/>
        </a:p>
      </dgm:t>
    </dgm:pt>
    <dgm:pt modelId="{32553378-C356-44D4-9D7C-B5503AE31204}" type="pres">
      <dgm:prSet presAssocID="{C5DF3841-BF23-4FB1-840B-5C1B81FBBB80}" presName="entireBox" presStyleLbl="node1" presStyleIdx="0" presStyleCnt="5"/>
      <dgm:spPr/>
    </dgm:pt>
    <dgm:pt modelId="{4AB40675-DE80-458A-B54C-C0A2ACF4FB2D}" type="pres">
      <dgm:prSet presAssocID="{C5DF3841-BF23-4FB1-840B-5C1B81FBBB80}" presName="descendantBox" presStyleCnt="0"/>
      <dgm:spPr/>
    </dgm:pt>
    <dgm:pt modelId="{0D5EE8B9-4865-41E1-8F3A-E77A35A42797}" type="pres">
      <dgm:prSet presAssocID="{487C2FBD-F98C-4EF8-805A-6E36900B7F6C}" presName="childTextBox" presStyleLbl="fgAccFollowNode1" presStyleIdx="0" presStyleCnt="14">
        <dgm:presLayoutVars>
          <dgm:bulletEnabled val="1"/>
        </dgm:presLayoutVars>
      </dgm:prSet>
      <dgm:spPr/>
    </dgm:pt>
    <dgm:pt modelId="{3713ED5A-3E5B-45B6-93E0-403AACCFC3F6}" type="pres">
      <dgm:prSet presAssocID="{1B3C39BA-FFAF-4349-AA76-B966A4504D5C}" presName="childTextBox" presStyleLbl="fgAccFollow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C86BE-159E-471F-9046-67BCE2C4303A}" type="pres">
      <dgm:prSet presAssocID="{DF952AEF-73BC-43A4-AA59-B36E2691A4E5}" presName="childTextBox" presStyleLbl="fgAccFollow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95B45-4DF0-4366-98BA-FA82E186C8BF}" type="pres">
      <dgm:prSet presAssocID="{DE4285FE-83AE-4DF7-9F7D-A8A2FC833E43}" presName="childTextBox" presStyleLbl="fg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3585A-8784-4B08-A19F-C36B1B57299D}" type="pres">
      <dgm:prSet presAssocID="{D22E7534-FD33-46AD-AD6E-1BB6CEFBE43E}" presName="sp" presStyleCnt="0"/>
      <dgm:spPr/>
    </dgm:pt>
    <dgm:pt modelId="{F945BCD0-BE80-4847-9670-CF34A00231AD}" type="pres">
      <dgm:prSet presAssocID="{98A3593A-8F9B-4348-92C2-CC90E7353C0B}" presName="arrowAndChildren" presStyleCnt="0"/>
      <dgm:spPr/>
    </dgm:pt>
    <dgm:pt modelId="{5E2B6063-87A6-47D5-AAEA-05DD198ABE7E}" type="pres">
      <dgm:prSet presAssocID="{98A3593A-8F9B-4348-92C2-CC90E7353C0B}" presName="parentTextArrow" presStyleLbl="node1" presStyleIdx="0" presStyleCnt="5"/>
      <dgm:spPr/>
    </dgm:pt>
    <dgm:pt modelId="{5E209B86-917F-40A2-8F65-C4A0C679CF0B}" type="pres">
      <dgm:prSet presAssocID="{98A3593A-8F9B-4348-92C2-CC90E7353C0B}" presName="arrow" presStyleLbl="node1" presStyleIdx="1" presStyleCnt="5"/>
      <dgm:spPr/>
    </dgm:pt>
    <dgm:pt modelId="{433AECC1-DF67-40BC-8932-C0DD3150DF11}" type="pres">
      <dgm:prSet presAssocID="{98A3593A-8F9B-4348-92C2-CC90E7353C0B}" presName="descendantArrow" presStyleCnt="0"/>
      <dgm:spPr/>
    </dgm:pt>
    <dgm:pt modelId="{DDE9C067-0E15-407A-94F3-71C4BD87E63A}" type="pres">
      <dgm:prSet presAssocID="{B825E307-1548-46DD-AB69-837EE0F4772E}" presName="childTextArrow" presStyleLbl="fg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31FB8-ACFD-4566-B0FF-8A4E55836560}" type="pres">
      <dgm:prSet presAssocID="{86E5BC95-39DC-4DF0-8E37-4B899B8B3AE7}" presName="childTextArrow" presStyleLbl="fg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C21EF-621A-4D07-8F43-F72D7EE22593}" type="pres">
      <dgm:prSet presAssocID="{3128DE76-5749-4624-838B-DFB476A40FAB}" presName="childTextArrow" presStyleLbl="fgAccFollowNode1" presStyleIdx="6" presStyleCnt="14">
        <dgm:presLayoutVars>
          <dgm:bulletEnabled val="1"/>
        </dgm:presLayoutVars>
      </dgm:prSet>
      <dgm:spPr/>
    </dgm:pt>
    <dgm:pt modelId="{988A2C33-A384-4648-B7C8-96E33DC43DC9}" type="pres">
      <dgm:prSet presAssocID="{9E6C9AEA-3F28-4BF3-8581-0BFC9292D582}" presName="sp" presStyleCnt="0"/>
      <dgm:spPr/>
    </dgm:pt>
    <dgm:pt modelId="{6CE5ED77-B9B8-432D-9713-F21475832213}" type="pres">
      <dgm:prSet presAssocID="{A4CDF3DD-9860-4AD7-B396-D0A7254B2503}" presName="arrowAndChildren" presStyleCnt="0"/>
      <dgm:spPr/>
    </dgm:pt>
    <dgm:pt modelId="{29ECD8C2-4936-4731-8DDA-0FE9C0365582}" type="pres">
      <dgm:prSet presAssocID="{A4CDF3DD-9860-4AD7-B396-D0A7254B2503}" presName="parentTextArrow" presStyleLbl="node1" presStyleIdx="1" presStyleCnt="5"/>
      <dgm:spPr/>
    </dgm:pt>
    <dgm:pt modelId="{BEC5ABC7-0BBB-41CF-95BF-42D679D24C56}" type="pres">
      <dgm:prSet presAssocID="{A4CDF3DD-9860-4AD7-B396-D0A7254B2503}" presName="arrow" presStyleLbl="node1" presStyleIdx="2" presStyleCnt="5"/>
      <dgm:spPr/>
    </dgm:pt>
    <dgm:pt modelId="{2F641844-5FB8-4865-B0E9-70048AE81F11}" type="pres">
      <dgm:prSet presAssocID="{A4CDF3DD-9860-4AD7-B396-D0A7254B2503}" presName="descendantArrow" presStyleCnt="0"/>
      <dgm:spPr/>
    </dgm:pt>
    <dgm:pt modelId="{A7D1CA70-53F5-40BB-B58A-AAF09216E8C9}" type="pres">
      <dgm:prSet presAssocID="{1F01836A-29F3-4E07-88D2-781687E2DBC4}" presName="childTextArrow" presStyleLbl="fg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433DF-CBB1-4A26-9DC6-768F5B973DF3}" type="pres">
      <dgm:prSet presAssocID="{9DE7F13E-B35F-4F00-B890-B9BD0ACCCDBD}" presName="childTextArrow" presStyleLbl="fg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0AFA1-735B-4F9B-8808-6E5C0ED9637E}" type="pres">
      <dgm:prSet presAssocID="{44876E2A-A07B-4494-860F-C38E6F176058}" presName="childTextArrow" presStyleLbl="fg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1759-3A95-4468-BB28-632798BC8290}" type="pres">
      <dgm:prSet presAssocID="{32F9CC9B-FC9D-4757-9575-5DE6C1299784}" presName="childTextArrow" presStyleLbl="fgAccFollowNode1" presStyleIdx="10" presStyleCnt="14">
        <dgm:presLayoutVars>
          <dgm:bulletEnabled val="1"/>
        </dgm:presLayoutVars>
      </dgm:prSet>
      <dgm:spPr/>
    </dgm:pt>
    <dgm:pt modelId="{A576C12F-63CD-4567-BCFF-C632AC8A5DB7}" type="pres">
      <dgm:prSet presAssocID="{536E67BA-4AF4-4BF0-8D2B-73A6AB305794}" presName="sp" presStyleCnt="0"/>
      <dgm:spPr/>
    </dgm:pt>
    <dgm:pt modelId="{B49D50F1-CDFA-405E-A77B-53D94A54EF5B}" type="pres">
      <dgm:prSet presAssocID="{60D2E332-3676-4833-B958-6E8D0FD35B4E}" presName="arrowAndChildren" presStyleCnt="0"/>
      <dgm:spPr/>
    </dgm:pt>
    <dgm:pt modelId="{FA95ABD2-82FE-41D1-ADF6-93660B71B69D}" type="pres">
      <dgm:prSet presAssocID="{60D2E332-3676-4833-B958-6E8D0FD35B4E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66F72933-0A11-46D7-A8D8-87C257973A65}" type="pres">
      <dgm:prSet presAssocID="{60D2E332-3676-4833-B958-6E8D0FD35B4E}" presName="arrow" presStyleLbl="node1" presStyleIdx="3" presStyleCnt="5"/>
      <dgm:spPr/>
      <dgm:t>
        <a:bodyPr/>
        <a:lstStyle/>
        <a:p>
          <a:endParaRPr lang="en-US"/>
        </a:p>
      </dgm:t>
    </dgm:pt>
    <dgm:pt modelId="{D44780AA-6941-4042-9047-19E3978D0C08}" type="pres">
      <dgm:prSet presAssocID="{60D2E332-3676-4833-B958-6E8D0FD35B4E}" presName="descendantArrow" presStyleCnt="0"/>
      <dgm:spPr/>
    </dgm:pt>
    <dgm:pt modelId="{C2B04384-6EBA-49B2-9801-24A254106090}" type="pres">
      <dgm:prSet presAssocID="{EC002875-3695-4389-BEAF-C0D10C4B3054}" presName="childTextArrow" presStyleLbl="fg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639B9-073C-4622-A168-91087428D41F}" type="pres">
      <dgm:prSet presAssocID="{5BA410C7-FB15-4F03-B8D4-FF9FF131D6A0}" presName="childTextArrow" presStyleLbl="fg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1EE4-1F80-4ABD-B673-B08A763F0205}" type="pres">
      <dgm:prSet presAssocID="{E12ADF68-B5E2-4C8B-B0BC-309A4FB970D4}" presName="sp" presStyleCnt="0"/>
      <dgm:spPr/>
    </dgm:pt>
    <dgm:pt modelId="{3E82AB97-9E90-4782-A0C2-25D1B1173D94}" type="pres">
      <dgm:prSet presAssocID="{20E83118-AF05-448D-9B68-1BD563C67818}" presName="arrowAndChildren" presStyleCnt="0"/>
      <dgm:spPr/>
    </dgm:pt>
    <dgm:pt modelId="{284DCC80-6BC3-4D0D-AAC5-A370D7927FE1}" type="pres">
      <dgm:prSet presAssocID="{20E83118-AF05-448D-9B68-1BD563C67818}" presName="parentTextArrow" presStyleLbl="node1" presStyleIdx="3" presStyleCnt="5"/>
      <dgm:spPr/>
    </dgm:pt>
    <dgm:pt modelId="{86A12C2D-C1BC-43C3-8714-4B9EB97D29BA}" type="pres">
      <dgm:prSet presAssocID="{20E83118-AF05-448D-9B68-1BD563C67818}" presName="arrow" presStyleLbl="node1" presStyleIdx="4" presStyleCnt="5" custScaleY="82645"/>
      <dgm:spPr/>
    </dgm:pt>
    <dgm:pt modelId="{D5A7C8EE-CC83-4A36-85B8-F23C69B1C082}" type="pres">
      <dgm:prSet presAssocID="{20E83118-AF05-448D-9B68-1BD563C67818}" presName="descendantArrow" presStyleCnt="0"/>
      <dgm:spPr/>
    </dgm:pt>
    <dgm:pt modelId="{919A71BA-8424-4F11-A238-3DCDD6B8D3C7}" type="pres">
      <dgm:prSet presAssocID="{EDB44B0D-3036-4056-A233-EE368269A6E4}" presName="childTextArrow" presStyleLbl="fg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3EA36-1D2A-420F-87D5-ABED9F5A344F}" srcId="{E6CB831E-EBB7-4262-95CF-26356A87D8FC}" destId="{C5DF3841-BF23-4FB1-840B-5C1B81FBBB80}" srcOrd="4" destOrd="0" parTransId="{94E95FCA-EF37-4C6A-AB5B-95AB91134FB2}" sibTransId="{AC22E084-F6A2-4428-9798-544A49E57745}"/>
    <dgm:cxn modelId="{3C33F589-F6C2-4EE5-9B1F-16C0FFE2BF59}" type="presOf" srcId="{3128DE76-5749-4624-838B-DFB476A40FAB}" destId="{ED7C21EF-621A-4D07-8F43-F72D7EE22593}" srcOrd="0" destOrd="0" presId="urn:microsoft.com/office/officeart/2005/8/layout/process4"/>
    <dgm:cxn modelId="{0DF6F187-88A9-406B-BD04-C79028B3E41F}" srcId="{E6CB831E-EBB7-4262-95CF-26356A87D8FC}" destId="{98A3593A-8F9B-4348-92C2-CC90E7353C0B}" srcOrd="3" destOrd="0" parTransId="{5B78A120-8CE9-4199-9466-FD2B7C325028}" sibTransId="{D22E7534-FD33-46AD-AD6E-1BB6CEFBE43E}"/>
    <dgm:cxn modelId="{B5D0492F-54D1-4DA1-B0C1-4A790D404AED}" type="presOf" srcId="{32F9CC9B-FC9D-4757-9575-5DE6C1299784}" destId="{237B1759-3A95-4468-BB28-632798BC8290}" srcOrd="0" destOrd="0" presId="urn:microsoft.com/office/officeart/2005/8/layout/process4"/>
    <dgm:cxn modelId="{4F52A05A-6A86-414F-8E6B-B8AAFC6F2165}" type="presOf" srcId="{EC002875-3695-4389-BEAF-C0D10C4B3054}" destId="{C2B04384-6EBA-49B2-9801-24A254106090}" srcOrd="0" destOrd="0" presId="urn:microsoft.com/office/officeart/2005/8/layout/process4"/>
    <dgm:cxn modelId="{C157B6D5-1E46-4264-B84F-279311AACDFA}" srcId="{E6CB831E-EBB7-4262-95CF-26356A87D8FC}" destId="{A4CDF3DD-9860-4AD7-B396-D0A7254B2503}" srcOrd="2" destOrd="0" parTransId="{9D5AB2EB-1E16-40B2-B285-8AE29E0A2C75}" sibTransId="{9E6C9AEA-3F28-4BF3-8581-0BFC9292D582}"/>
    <dgm:cxn modelId="{A810037B-8E26-49FF-9632-2E1D95C8189F}" type="presOf" srcId="{C5DF3841-BF23-4FB1-840B-5C1B81FBBB80}" destId="{32553378-C356-44D4-9D7C-B5503AE31204}" srcOrd="1" destOrd="0" presId="urn:microsoft.com/office/officeart/2005/8/layout/process4"/>
    <dgm:cxn modelId="{80769F88-1298-4669-B4C4-1CB3AA36FDFF}" type="presOf" srcId="{1B3C39BA-FFAF-4349-AA76-B966A4504D5C}" destId="{3713ED5A-3E5B-45B6-93E0-403AACCFC3F6}" srcOrd="0" destOrd="0" presId="urn:microsoft.com/office/officeart/2005/8/layout/process4"/>
    <dgm:cxn modelId="{2870C04B-C0F5-4095-AE1A-DC575C134FC5}" type="presOf" srcId="{1F01836A-29F3-4E07-88D2-781687E2DBC4}" destId="{A7D1CA70-53F5-40BB-B58A-AAF09216E8C9}" srcOrd="0" destOrd="0" presId="urn:microsoft.com/office/officeart/2005/8/layout/process4"/>
    <dgm:cxn modelId="{E3788EB4-D251-4EBE-910F-19AB63AB463F}" type="presOf" srcId="{60D2E332-3676-4833-B958-6E8D0FD35B4E}" destId="{FA95ABD2-82FE-41D1-ADF6-93660B71B69D}" srcOrd="0" destOrd="0" presId="urn:microsoft.com/office/officeart/2005/8/layout/process4"/>
    <dgm:cxn modelId="{13A2B181-5D2C-48A0-9052-A1264537794A}" type="presOf" srcId="{DE4285FE-83AE-4DF7-9F7D-A8A2FC833E43}" destId="{1A795B45-4DF0-4366-98BA-FA82E186C8BF}" srcOrd="0" destOrd="0" presId="urn:microsoft.com/office/officeart/2005/8/layout/process4"/>
    <dgm:cxn modelId="{2E2F15F7-33E2-47FF-8EBE-0CEE0BDE3615}" type="presOf" srcId="{60D2E332-3676-4833-B958-6E8D0FD35B4E}" destId="{66F72933-0A11-46D7-A8D8-87C257973A65}" srcOrd="1" destOrd="0" presId="urn:microsoft.com/office/officeart/2005/8/layout/process4"/>
    <dgm:cxn modelId="{8269507C-E5C0-40B7-A978-305B21BB3EB0}" type="presOf" srcId="{A4CDF3DD-9860-4AD7-B396-D0A7254B2503}" destId="{29ECD8C2-4936-4731-8DDA-0FE9C0365582}" srcOrd="0" destOrd="0" presId="urn:microsoft.com/office/officeart/2005/8/layout/process4"/>
    <dgm:cxn modelId="{E8D5466D-3647-4206-9EBC-20E20FE0E292}" srcId="{98A3593A-8F9B-4348-92C2-CC90E7353C0B}" destId="{86E5BC95-39DC-4DF0-8E37-4B899B8B3AE7}" srcOrd="1" destOrd="0" parTransId="{FFE7C103-549C-4675-8A5E-C5C91A82326F}" sibTransId="{383E60B7-74D6-4CFC-A281-4F87C49E534C}"/>
    <dgm:cxn modelId="{E9BCCB29-9C9E-43F5-9766-97CB2EDC8270}" type="presOf" srcId="{DF952AEF-73BC-43A4-AA59-B36E2691A4E5}" destId="{0CEC86BE-159E-471F-9046-67BCE2C4303A}" srcOrd="0" destOrd="0" presId="urn:microsoft.com/office/officeart/2005/8/layout/process4"/>
    <dgm:cxn modelId="{EE7411AE-7B20-4A41-82E2-3A4427833125}" type="presOf" srcId="{44876E2A-A07B-4494-860F-C38E6F176058}" destId="{5E90AFA1-735B-4F9B-8808-6E5C0ED9637E}" srcOrd="0" destOrd="0" presId="urn:microsoft.com/office/officeart/2005/8/layout/process4"/>
    <dgm:cxn modelId="{06328307-6F7B-4480-B0FD-A21F89F764F0}" srcId="{E6CB831E-EBB7-4262-95CF-26356A87D8FC}" destId="{60D2E332-3676-4833-B958-6E8D0FD35B4E}" srcOrd="1" destOrd="0" parTransId="{B9942FCC-224B-402F-A3E7-A9F3A8FE8E43}" sibTransId="{536E67BA-4AF4-4BF0-8D2B-73A6AB305794}"/>
    <dgm:cxn modelId="{07A62073-674F-4F5E-8DAE-3B1354A3B57E}" srcId="{C5DF3841-BF23-4FB1-840B-5C1B81FBBB80}" destId="{DF952AEF-73BC-43A4-AA59-B36E2691A4E5}" srcOrd="2" destOrd="0" parTransId="{87736660-764F-4D8A-A024-67E1E98CCEF3}" sibTransId="{97899A7E-C176-459A-A156-977F1AF3AFB1}"/>
    <dgm:cxn modelId="{01BB4BB4-BBDC-4C49-940F-123EBE62B5B0}" srcId="{98A3593A-8F9B-4348-92C2-CC90E7353C0B}" destId="{B825E307-1548-46DD-AB69-837EE0F4772E}" srcOrd="0" destOrd="0" parTransId="{352244D8-ED04-43D2-B757-F1391C4BF6B4}" sibTransId="{FA2922D9-1931-4F83-ADDC-23AACB28579B}"/>
    <dgm:cxn modelId="{D8958677-73D8-48C6-940A-3DEC45BD1D4F}" srcId="{A4CDF3DD-9860-4AD7-B396-D0A7254B2503}" destId="{9DE7F13E-B35F-4F00-B890-B9BD0ACCCDBD}" srcOrd="1" destOrd="0" parTransId="{AA11652F-C6DE-430B-9157-40EDF8366091}" sibTransId="{978F093D-815A-4612-8412-BA8FF44CA057}"/>
    <dgm:cxn modelId="{2D94F1BC-7529-4046-A38F-28FB07229C8E}" type="presOf" srcId="{487C2FBD-F98C-4EF8-805A-6E36900B7F6C}" destId="{0D5EE8B9-4865-41E1-8F3A-E77A35A42797}" srcOrd="0" destOrd="0" presId="urn:microsoft.com/office/officeart/2005/8/layout/process4"/>
    <dgm:cxn modelId="{1F981F49-A02D-4A67-8EE3-68308EAAC6A4}" type="presOf" srcId="{C5DF3841-BF23-4FB1-840B-5C1B81FBBB80}" destId="{8A59A81C-0768-4641-A8F9-274E4E6A2CFC}" srcOrd="0" destOrd="0" presId="urn:microsoft.com/office/officeart/2005/8/layout/process4"/>
    <dgm:cxn modelId="{86AAF974-8EB4-47D4-841F-5D73DFA9DF7D}" srcId="{C5DF3841-BF23-4FB1-840B-5C1B81FBBB80}" destId="{1B3C39BA-FFAF-4349-AA76-B966A4504D5C}" srcOrd="1" destOrd="0" parTransId="{2A0DA70E-D0B6-4E14-9C2F-052C6D196302}" sibTransId="{F2713D52-828B-4055-A2F9-59A9D24414F7}"/>
    <dgm:cxn modelId="{8CF7B665-F599-44AA-A77B-0988A81CDFBB}" srcId="{98A3593A-8F9B-4348-92C2-CC90E7353C0B}" destId="{3128DE76-5749-4624-838B-DFB476A40FAB}" srcOrd="2" destOrd="0" parTransId="{14F26230-83E7-4807-855E-F167364AD817}" sibTransId="{EEEB0EB5-A238-411B-A803-1C8361D05BD9}"/>
    <dgm:cxn modelId="{01FFA066-8B81-4774-A344-8F7B602DC782}" srcId="{A4CDF3DD-9860-4AD7-B396-D0A7254B2503}" destId="{32F9CC9B-FC9D-4757-9575-5DE6C1299784}" srcOrd="3" destOrd="0" parTransId="{CA42DD5F-6452-4493-8A33-83EDFCBCB052}" sibTransId="{05C985AA-BF50-42CD-A0BD-267C1BF7FB90}"/>
    <dgm:cxn modelId="{2AD62D4E-A60F-4CF6-9BC6-5DA634A9F4C1}" type="presOf" srcId="{EDB44B0D-3036-4056-A233-EE368269A6E4}" destId="{919A71BA-8424-4F11-A238-3DCDD6B8D3C7}" srcOrd="0" destOrd="0" presId="urn:microsoft.com/office/officeart/2005/8/layout/process4"/>
    <dgm:cxn modelId="{6F315F27-E3CF-4D3B-85DD-ED8659F38A22}" type="presOf" srcId="{9DE7F13E-B35F-4F00-B890-B9BD0ACCCDBD}" destId="{026433DF-CBB1-4A26-9DC6-768F5B973DF3}" srcOrd="0" destOrd="0" presId="urn:microsoft.com/office/officeart/2005/8/layout/process4"/>
    <dgm:cxn modelId="{4430128F-9A89-4F1C-B2CB-102AAE1343F8}" type="presOf" srcId="{5BA410C7-FB15-4F03-B8D4-FF9FF131D6A0}" destId="{2C7639B9-073C-4622-A168-91087428D41F}" srcOrd="0" destOrd="0" presId="urn:microsoft.com/office/officeart/2005/8/layout/process4"/>
    <dgm:cxn modelId="{75D3B53E-A41A-4937-891C-5A794D03B455}" srcId="{60D2E332-3676-4833-B958-6E8D0FD35B4E}" destId="{EC002875-3695-4389-BEAF-C0D10C4B3054}" srcOrd="0" destOrd="0" parTransId="{1D87C2DE-2465-4468-9723-A8758934DCE6}" sibTransId="{5986E207-120D-4D3B-99E8-25B1A3BB6A9E}"/>
    <dgm:cxn modelId="{C3937F40-85DA-4F36-A1F1-A62D5B43D353}" type="presOf" srcId="{20E83118-AF05-448D-9B68-1BD563C67818}" destId="{284DCC80-6BC3-4D0D-AAC5-A370D7927FE1}" srcOrd="0" destOrd="0" presId="urn:microsoft.com/office/officeart/2005/8/layout/process4"/>
    <dgm:cxn modelId="{F134F6EC-AF90-4470-BE7F-8CBEA3D56283}" type="presOf" srcId="{A4CDF3DD-9860-4AD7-B396-D0A7254B2503}" destId="{BEC5ABC7-0BBB-41CF-95BF-42D679D24C56}" srcOrd="1" destOrd="0" presId="urn:microsoft.com/office/officeart/2005/8/layout/process4"/>
    <dgm:cxn modelId="{D55E9089-562C-46E0-82F2-0B3E30C459C9}" srcId="{E6CB831E-EBB7-4262-95CF-26356A87D8FC}" destId="{20E83118-AF05-448D-9B68-1BD563C67818}" srcOrd="0" destOrd="0" parTransId="{80F2DF9C-1D68-4D8D-8FB8-8D949ADC5C73}" sibTransId="{E12ADF68-B5E2-4C8B-B0BC-309A4FB970D4}"/>
    <dgm:cxn modelId="{178469E5-5097-4472-AC84-3D2D211BD03A}" srcId="{C5DF3841-BF23-4FB1-840B-5C1B81FBBB80}" destId="{487C2FBD-F98C-4EF8-805A-6E36900B7F6C}" srcOrd="0" destOrd="0" parTransId="{99DD57D3-719F-40EF-BA0D-257C472E80CE}" sibTransId="{D969344A-6059-4FB8-B6BD-03BCABB8A6E2}"/>
    <dgm:cxn modelId="{8E5A571D-08E9-457F-8C5B-A3C4CACD1333}" type="presOf" srcId="{98A3593A-8F9B-4348-92C2-CC90E7353C0B}" destId="{5E2B6063-87A6-47D5-AAEA-05DD198ABE7E}" srcOrd="0" destOrd="0" presId="urn:microsoft.com/office/officeart/2005/8/layout/process4"/>
    <dgm:cxn modelId="{CD987BDB-B88E-401F-818E-D94D8664EB91}" type="presOf" srcId="{98A3593A-8F9B-4348-92C2-CC90E7353C0B}" destId="{5E209B86-917F-40A2-8F65-C4A0C679CF0B}" srcOrd="1" destOrd="0" presId="urn:microsoft.com/office/officeart/2005/8/layout/process4"/>
    <dgm:cxn modelId="{9D3BA7CE-07C5-4788-A67F-27DBD70ACF1A}" srcId="{60D2E332-3676-4833-B958-6E8D0FD35B4E}" destId="{5BA410C7-FB15-4F03-B8D4-FF9FF131D6A0}" srcOrd="1" destOrd="0" parTransId="{970225BC-E747-4F29-8C45-94E132D5B549}" sibTransId="{4ADE4A74-3F7B-4747-B98F-3863E1A3F7AB}"/>
    <dgm:cxn modelId="{46C95A8E-E27E-4AAF-AFB0-8D07E5D10EA5}" srcId="{A4CDF3DD-9860-4AD7-B396-D0A7254B2503}" destId="{44876E2A-A07B-4494-860F-C38E6F176058}" srcOrd="2" destOrd="0" parTransId="{6DC85597-72C3-42FB-8F38-160835BBB6A1}" sibTransId="{FA53EDE2-734B-49A5-9E0D-C2FA47864968}"/>
    <dgm:cxn modelId="{A3392395-2F73-4E63-8DDD-D5D714CCFACE}" srcId="{A4CDF3DD-9860-4AD7-B396-D0A7254B2503}" destId="{1F01836A-29F3-4E07-88D2-781687E2DBC4}" srcOrd="0" destOrd="0" parTransId="{D86E7E5A-594D-4925-ACCF-0977C5963FBA}" sibTransId="{22CD508B-EA89-4667-A846-DDA21FF1910E}"/>
    <dgm:cxn modelId="{4C4FAC7E-F032-471E-8F1C-7D76E1FF4780}" srcId="{20E83118-AF05-448D-9B68-1BD563C67818}" destId="{EDB44B0D-3036-4056-A233-EE368269A6E4}" srcOrd="0" destOrd="0" parTransId="{17F4BED4-5DEC-4C73-907E-D073B217DFBD}" sibTransId="{133EEF0C-C886-4C19-AB0C-8DA7A7D62D09}"/>
    <dgm:cxn modelId="{0C25B3BE-0E3F-4A06-B468-E8D33A232DB5}" srcId="{C5DF3841-BF23-4FB1-840B-5C1B81FBBB80}" destId="{DE4285FE-83AE-4DF7-9F7D-A8A2FC833E43}" srcOrd="3" destOrd="0" parTransId="{B70CB505-516D-4D16-93D0-FAD3FC9C1115}" sibTransId="{14AB2AED-B94F-4035-A676-8CE1856C6F92}"/>
    <dgm:cxn modelId="{3A57A705-1B46-4E67-A997-6381AA69CEF1}" type="presOf" srcId="{20E83118-AF05-448D-9B68-1BD563C67818}" destId="{86A12C2D-C1BC-43C3-8714-4B9EB97D29BA}" srcOrd="1" destOrd="0" presId="urn:microsoft.com/office/officeart/2005/8/layout/process4"/>
    <dgm:cxn modelId="{03A1DE4A-3609-4BE4-B1F1-8842885FB23F}" type="presOf" srcId="{B825E307-1548-46DD-AB69-837EE0F4772E}" destId="{DDE9C067-0E15-407A-94F3-71C4BD87E63A}" srcOrd="0" destOrd="0" presId="urn:microsoft.com/office/officeart/2005/8/layout/process4"/>
    <dgm:cxn modelId="{0C874134-5A54-4280-B197-CB7D40C19E44}" type="presOf" srcId="{86E5BC95-39DC-4DF0-8E37-4B899B8B3AE7}" destId="{69D31FB8-ACFD-4566-B0FF-8A4E55836560}" srcOrd="0" destOrd="0" presId="urn:microsoft.com/office/officeart/2005/8/layout/process4"/>
    <dgm:cxn modelId="{F38B0823-D582-4BC1-AED0-A93FCFA7A72E}" type="presOf" srcId="{E6CB831E-EBB7-4262-95CF-26356A87D8FC}" destId="{85A13C3E-9B46-4F9B-8ACB-08A4CDDBE2E7}" srcOrd="0" destOrd="0" presId="urn:microsoft.com/office/officeart/2005/8/layout/process4"/>
    <dgm:cxn modelId="{B45E8E00-BA43-4D51-8CB6-C47F31BC9162}" type="presParOf" srcId="{85A13C3E-9B46-4F9B-8ACB-08A4CDDBE2E7}" destId="{EC76E014-FC15-4C3E-A574-618960CE33D5}" srcOrd="0" destOrd="0" presId="urn:microsoft.com/office/officeart/2005/8/layout/process4"/>
    <dgm:cxn modelId="{3845EA65-012A-4719-9B1C-D2375BC8A0F3}" type="presParOf" srcId="{EC76E014-FC15-4C3E-A574-618960CE33D5}" destId="{8A59A81C-0768-4641-A8F9-274E4E6A2CFC}" srcOrd="0" destOrd="0" presId="urn:microsoft.com/office/officeart/2005/8/layout/process4"/>
    <dgm:cxn modelId="{1CF0945A-A065-4855-A915-030F908E908D}" type="presParOf" srcId="{EC76E014-FC15-4C3E-A574-618960CE33D5}" destId="{32553378-C356-44D4-9D7C-B5503AE31204}" srcOrd="1" destOrd="0" presId="urn:microsoft.com/office/officeart/2005/8/layout/process4"/>
    <dgm:cxn modelId="{5414091E-CB19-4ACD-9A66-C38F0D88870A}" type="presParOf" srcId="{EC76E014-FC15-4C3E-A574-618960CE33D5}" destId="{4AB40675-DE80-458A-B54C-C0A2ACF4FB2D}" srcOrd="2" destOrd="0" presId="urn:microsoft.com/office/officeart/2005/8/layout/process4"/>
    <dgm:cxn modelId="{7010AF3F-6684-461B-ACD0-8F7519C245CE}" type="presParOf" srcId="{4AB40675-DE80-458A-B54C-C0A2ACF4FB2D}" destId="{0D5EE8B9-4865-41E1-8F3A-E77A35A42797}" srcOrd="0" destOrd="0" presId="urn:microsoft.com/office/officeart/2005/8/layout/process4"/>
    <dgm:cxn modelId="{C1005DFD-19A4-4F52-A098-358422A79CC7}" type="presParOf" srcId="{4AB40675-DE80-458A-B54C-C0A2ACF4FB2D}" destId="{3713ED5A-3E5B-45B6-93E0-403AACCFC3F6}" srcOrd="1" destOrd="0" presId="urn:microsoft.com/office/officeart/2005/8/layout/process4"/>
    <dgm:cxn modelId="{0A824BE6-F197-4B1D-B58F-7C285665D978}" type="presParOf" srcId="{4AB40675-DE80-458A-B54C-C0A2ACF4FB2D}" destId="{0CEC86BE-159E-471F-9046-67BCE2C4303A}" srcOrd="2" destOrd="0" presId="urn:microsoft.com/office/officeart/2005/8/layout/process4"/>
    <dgm:cxn modelId="{2F1DEBB5-72EB-4A17-9AED-50E634BB390A}" type="presParOf" srcId="{4AB40675-DE80-458A-B54C-C0A2ACF4FB2D}" destId="{1A795B45-4DF0-4366-98BA-FA82E186C8BF}" srcOrd="3" destOrd="0" presId="urn:microsoft.com/office/officeart/2005/8/layout/process4"/>
    <dgm:cxn modelId="{E2599AAD-C565-4929-A427-63B97AA3A3C5}" type="presParOf" srcId="{85A13C3E-9B46-4F9B-8ACB-08A4CDDBE2E7}" destId="{9E43585A-8784-4B08-A19F-C36B1B57299D}" srcOrd="1" destOrd="0" presId="urn:microsoft.com/office/officeart/2005/8/layout/process4"/>
    <dgm:cxn modelId="{8AA56A69-5E0A-4330-8A3B-C2A8D955AEDE}" type="presParOf" srcId="{85A13C3E-9B46-4F9B-8ACB-08A4CDDBE2E7}" destId="{F945BCD0-BE80-4847-9670-CF34A00231AD}" srcOrd="2" destOrd="0" presId="urn:microsoft.com/office/officeart/2005/8/layout/process4"/>
    <dgm:cxn modelId="{C8A5774E-E593-4D5B-A0D6-940AD35B705C}" type="presParOf" srcId="{F945BCD0-BE80-4847-9670-CF34A00231AD}" destId="{5E2B6063-87A6-47D5-AAEA-05DD198ABE7E}" srcOrd="0" destOrd="0" presId="urn:microsoft.com/office/officeart/2005/8/layout/process4"/>
    <dgm:cxn modelId="{AE74F94D-B70E-4C81-82FC-13490B796A66}" type="presParOf" srcId="{F945BCD0-BE80-4847-9670-CF34A00231AD}" destId="{5E209B86-917F-40A2-8F65-C4A0C679CF0B}" srcOrd="1" destOrd="0" presId="urn:microsoft.com/office/officeart/2005/8/layout/process4"/>
    <dgm:cxn modelId="{60E39BCF-58C1-4AE6-9EF1-5EEA401F48EC}" type="presParOf" srcId="{F945BCD0-BE80-4847-9670-CF34A00231AD}" destId="{433AECC1-DF67-40BC-8932-C0DD3150DF11}" srcOrd="2" destOrd="0" presId="urn:microsoft.com/office/officeart/2005/8/layout/process4"/>
    <dgm:cxn modelId="{9A574E91-DC2E-4325-B6EE-E1C9A96A0EB0}" type="presParOf" srcId="{433AECC1-DF67-40BC-8932-C0DD3150DF11}" destId="{DDE9C067-0E15-407A-94F3-71C4BD87E63A}" srcOrd="0" destOrd="0" presId="urn:microsoft.com/office/officeart/2005/8/layout/process4"/>
    <dgm:cxn modelId="{D1C2386E-901B-4148-8A07-998709B43436}" type="presParOf" srcId="{433AECC1-DF67-40BC-8932-C0DD3150DF11}" destId="{69D31FB8-ACFD-4566-B0FF-8A4E55836560}" srcOrd="1" destOrd="0" presId="urn:microsoft.com/office/officeart/2005/8/layout/process4"/>
    <dgm:cxn modelId="{43C02706-46B3-425A-94B4-39EF70E77756}" type="presParOf" srcId="{433AECC1-DF67-40BC-8932-C0DD3150DF11}" destId="{ED7C21EF-621A-4D07-8F43-F72D7EE22593}" srcOrd="2" destOrd="0" presId="urn:microsoft.com/office/officeart/2005/8/layout/process4"/>
    <dgm:cxn modelId="{F915AA17-6F50-461E-9F0E-9DC64433FDA3}" type="presParOf" srcId="{85A13C3E-9B46-4F9B-8ACB-08A4CDDBE2E7}" destId="{988A2C33-A384-4648-B7C8-96E33DC43DC9}" srcOrd="3" destOrd="0" presId="urn:microsoft.com/office/officeart/2005/8/layout/process4"/>
    <dgm:cxn modelId="{F8AA63AC-2D0F-479F-946A-6BA4E17F4659}" type="presParOf" srcId="{85A13C3E-9B46-4F9B-8ACB-08A4CDDBE2E7}" destId="{6CE5ED77-B9B8-432D-9713-F21475832213}" srcOrd="4" destOrd="0" presId="urn:microsoft.com/office/officeart/2005/8/layout/process4"/>
    <dgm:cxn modelId="{B1659121-908F-42F5-AF53-7C6F08DDFE32}" type="presParOf" srcId="{6CE5ED77-B9B8-432D-9713-F21475832213}" destId="{29ECD8C2-4936-4731-8DDA-0FE9C0365582}" srcOrd="0" destOrd="0" presId="urn:microsoft.com/office/officeart/2005/8/layout/process4"/>
    <dgm:cxn modelId="{E0AEF840-E4D6-4A40-91C9-EAAD85FB57DC}" type="presParOf" srcId="{6CE5ED77-B9B8-432D-9713-F21475832213}" destId="{BEC5ABC7-0BBB-41CF-95BF-42D679D24C56}" srcOrd="1" destOrd="0" presId="urn:microsoft.com/office/officeart/2005/8/layout/process4"/>
    <dgm:cxn modelId="{245AF970-17A4-4DA7-9850-B9D05838D4F7}" type="presParOf" srcId="{6CE5ED77-B9B8-432D-9713-F21475832213}" destId="{2F641844-5FB8-4865-B0E9-70048AE81F11}" srcOrd="2" destOrd="0" presId="urn:microsoft.com/office/officeart/2005/8/layout/process4"/>
    <dgm:cxn modelId="{186C1D12-1E2D-40FA-91D9-A384B1FAA005}" type="presParOf" srcId="{2F641844-5FB8-4865-B0E9-70048AE81F11}" destId="{A7D1CA70-53F5-40BB-B58A-AAF09216E8C9}" srcOrd="0" destOrd="0" presId="urn:microsoft.com/office/officeart/2005/8/layout/process4"/>
    <dgm:cxn modelId="{003ACAAF-3C30-4B22-B5E1-EC57E9BBD7A6}" type="presParOf" srcId="{2F641844-5FB8-4865-B0E9-70048AE81F11}" destId="{026433DF-CBB1-4A26-9DC6-768F5B973DF3}" srcOrd="1" destOrd="0" presId="urn:microsoft.com/office/officeart/2005/8/layout/process4"/>
    <dgm:cxn modelId="{101417D4-7E18-41D5-BBE6-4D15D59B957A}" type="presParOf" srcId="{2F641844-5FB8-4865-B0E9-70048AE81F11}" destId="{5E90AFA1-735B-4F9B-8808-6E5C0ED9637E}" srcOrd="2" destOrd="0" presId="urn:microsoft.com/office/officeart/2005/8/layout/process4"/>
    <dgm:cxn modelId="{EE75C079-EF75-4702-B7BD-C2BC5381970F}" type="presParOf" srcId="{2F641844-5FB8-4865-B0E9-70048AE81F11}" destId="{237B1759-3A95-4468-BB28-632798BC8290}" srcOrd="3" destOrd="0" presId="urn:microsoft.com/office/officeart/2005/8/layout/process4"/>
    <dgm:cxn modelId="{769999C3-1B8F-4482-AB6B-CAC7935A0E15}" type="presParOf" srcId="{85A13C3E-9B46-4F9B-8ACB-08A4CDDBE2E7}" destId="{A576C12F-63CD-4567-BCFF-C632AC8A5DB7}" srcOrd="5" destOrd="0" presId="urn:microsoft.com/office/officeart/2005/8/layout/process4"/>
    <dgm:cxn modelId="{5DB5D2C0-6866-4E49-9374-92C41AA8C0BB}" type="presParOf" srcId="{85A13C3E-9B46-4F9B-8ACB-08A4CDDBE2E7}" destId="{B49D50F1-CDFA-405E-A77B-53D94A54EF5B}" srcOrd="6" destOrd="0" presId="urn:microsoft.com/office/officeart/2005/8/layout/process4"/>
    <dgm:cxn modelId="{66603B4B-5190-4C25-9757-798A08FE9110}" type="presParOf" srcId="{B49D50F1-CDFA-405E-A77B-53D94A54EF5B}" destId="{FA95ABD2-82FE-41D1-ADF6-93660B71B69D}" srcOrd="0" destOrd="0" presId="urn:microsoft.com/office/officeart/2005/8/layout/process4"/>
    <dgm:cxn modelId="{1E7F30C2-47A3-4AB0-968A-2B5184D85DF3}" type="presParOf" srcId="{B49D50F1-CDFA-405E-A77B-53D94A54EF5B}" destId="{66F72933-0A11-46D7-A8D8-87C257973A65}" srcOrd="1" destOrd="0" presId="urn:microsoft.com/office/officeart/2005/8/layout/process4"/>
    <dgm:cxn modelId="{9825D428-E3B8-4D61-BDDE-2E6CBE286F0E}" type="presParOf" srcId="{B49D50F1-CDFA-405E-A77B-53D94A54EF5B}" destId="{D44780AA-6941-4042-9047-19E3978D0C08}" srcOrd="2" destOrd="0" presId="urn:microsoft.com/office/officeart/2005/8/layout/process4"/>
    <dgm:cxn modelId="{5B670657-BB19-4DAC-8629-75A6BB6D44C9}" type="presParOf" srcId="{D44780AA-6941-4042-9047-19E3978D0C08}" destId="{C2B04384-6EBA-49B2-9801-24A254106090}" srcOrd="0" destOrd="0" presId="urn:microsoft.com/office/officeart/2005/8/layout/process4"/>
    <dgm:cxn modelId="{A3AA17E5-5E0E-4E68-BD7F-AF5C3128956E}" type="presParOf" srcId="{D44780AA-6941-4042-9047-19E3978D0C08}" destId="{2C7639B9-073C-4622-A168-91087428D41F}" srcOrd="1" destOrd="0" presId="urn:microsoft.com/office/officeart/2005/8/layout/process4"/>
    <dgm:cxn modelId="{7BE168CA-4369-4A3B-BFCA-744DC6282013}" type="presParOf" srcId="{85A13C3E-9B46-4F9B-8ACB-08A4CDDBE2E7}" destId="{7D811EE4-1F80-4ABD-B673-B08A763F0205}" srcOrd="7" destOrd="0" presId="urn:microsoft.com/office/officeart/2005/8/layout/process4"/>
    <dgm:cxn modelId="{18D8854F-638F-4A60-8059-8A336E1FC932}" type="presParOf" srcId="{85A13C3E-9B46-4F9B-8ACB-08A4CDDBE2E7}" destId="{3E82AB97-9E90-4782-A0C2-25D1B1173D94}" srcOrd="8" destOrd="0" presId="urn:microsoft.com/office/officeart/2005/8/layout/process4"/>
    <dgm:cxn modelId="{FA7875ED-9CA1-4B5E-8EA5-F95EAA57BDE4}" type="presParOf" srcId="{3E82AB97-9E90-4782-A0C2-25D1B1173D94}" destId="{284DCC80-6BC3-4D0D-AAC5-A370D7927FE1}" srcOrd="0" destOrd="0" presId="urn:microsoft.com/office/officeart/2005/8/layout/process4"/>
    <dgm:cxn modelId="{0A6A90E2-ECC1-46D5-A244-555CF8E882B3}" type="presParOf" srcId="{3E82AB97-9E90-4782-A0C2-25D1B1173D94}" destId="{86A12C2D-C1BC-43C3-8714-4B9EB97D29BA}" srcOrd="1" destOrd="0" presId="urn:microsoft.com/office/officeart/2005/8/layout/process4"/>
    <dgm:cxn modelId="{43156242-8C96-409C-B660-F4098C08A179}" type="presParOf" srcId="{3E82AB97-9E90-4782-A0C2-25D1B1173D94}" destId="{D5A7C8EE-CC83-4A36-85B8-F23C69B1C082}" srcOrd="2" destOrd="0" presId="urn:microsoft.com/office/officeart/2005/8/layout/process4"/>
    <dgm:cxn modelId="{8A7EFFC7-00BF-4631-92B0-C402CDC12E41}" type="presParOf" srcId="{D5A7C8EE-CC83-4A36-85B8-F23C69B1C082}" destId="{919A71BA-8424-4F11-A238-3DCDD6B8D3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B831E-EBB7-4262-95CF-26356A87D8F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E83118-AF05-448D-9B68-1BD563C6781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Kickoff</a:t>
          </a:r>
          <a:endParaRPr lang="en-US" sz="1800" dirty="0"/>
        </a:p>
      </dgm:t>
    </dgm:pt>
    <dgm:pt modelId="{80F2DF9C-1D68-4D8D-8FB8-8D949ADC5C73}" type="parTrans" cxnId="{D55E9089-562C-46E0-82F2-0B3E30C459C9}">
      <dgm:prSet/>
      <dgm:spPr/>
      <dgm:t>
        <a:bodyPr/>
        <a:lstStyle/>
        <a:p>
          <a:endParaRPr lang="en-US"/>
        </a:p>
      </dgm:t>
    </dgm:pt>
    <dgm:pt modelId="{E12ADF68-B5E2-4C8B-B0BC-309A4FB970D4}" type="sibTrans" cxnId="{D55E9089-562C-46E0-82F2-0B3E30C459C9}">
      <dgm:prSet/>
      <dgm:spPr/>
      <dgm:t>
        <a:bodyPr/>
        <a:lstStyle/>
        <a:p>
          <a:endParaRPr lang="en-US"/>
        </a:p>
      </dgm:t>
    </dgm:pt>
    <dgm:pt modelId="{EDB44B0D-3036-4056-A233-EE368269A6E4}">
      <dgm:prSet phldrT="[Text]" custT="1"/>
      <dgm:spPr/>
      <dgm:t>
        <a:bodyPr/>
        <a:lstStyle/>
        <a:p>
          <a:r>
            <a:rPr lang="en-US" sz="1400" dirty="0" smtClean="0"/>
            <a:t>Assemble team and define roles and responsibilities</a:t>
          </a:r>
          <a:endParaRPr lang="en-US" sz="1400" dirty="0"/>
        </a:p>
      </dgm:t>
    </dgm:pt>
    <dgm:pt modelId="{17F4BED4-5DEC-4C73-907E-D073B217DFBD}" type="parTrans" cxnId="{4C4FAC7E-F032-471E-8F1C-7D76E1FF4780}">
      <dgm:prSet/>
      <dgm:spPr/>
      <dgm:t>
        <a:bodyPr/>
        <a:lstStyle/>
        <a:p>
          <a:endParaRPr lang="en-US"/>
        </a:p>
      </dgm:t>
    </dgm:pt>
    <dgm:pt modelId="{133EEF0C-C886-4C19-AB0C-8DA7A7D62D09}" type="sibTrans" cxnId="{4C4FAC7E-F032-471E-8F1C-7D76E1FF4780}">
      <dgm:prSet/>
      <dgm:spPr/>
      <dgm:t>
        <a:bodyPr/>
        <a:lstStyle/>
        <a:p>
          <a:endParaRPr lang="en-US"/>
        </a:p>
      </dgm:t>
    </dgm:pt>
    <dgm:pt modelId="{60D2E332-3676-4833-B958-6E8D0FD35B4E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Development and Testing</a:t>
          </a:r>
          <a:endParaRPr lang="en-US" sz="1300" dirty="0"/>
        </a:p>
      </dgm:t>
    </dgm:pt>
    <dgm:pt modelId="{B9942FCC-224B-402F-A3E7-A9F3A8FE8E43}" type="parTrans" cxnId="{06328307-6F7B-4480-B0FD-A21F89F764F0}">
      <dgm:prSet/>
      <dgm:spPr/>
      <dgm:t>
        <a:bodyPr/>
        <a:lstStyle/>
        <a:p>
          <a:endParaRPr lang="en-US"/>
        </a:p>
      </dgm:t>
    </dgm:pt>
    <dgm:pt modelId="{536E67BA-4AF4-4BF0-8D2B-73A6AB305794}" type="sibTrans" cxnId="{06328307-6F7B-4480-B0FD-A21F89F764F0}">
      <dgm:prSet/>
      <dgm:spPr/>
      <dgm:t>
        <a:bodyPr/>
        <a:lstStyle/>
        <a:p>
          <a:endParaRPr lang="en-US"/>
        </a:p>
      </dgm:t>
    </dgm:pt>
    <dgm:pt modelId="{A4CDF3DD-9860-4AD7-B396-D0A7254B2503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Production deployment</a:t>
          </a:r>
          <a:endParaRPr lang="en-US" sz="1800" dirty="0"/>
        </a:p>
      </dgm:t>
    </dgm:pt>
    <dgm:pt modelId="{9D5AB2EB-1E16-40B2-B285-8AE29E0A2C75}" type="parTrans" cxnId="{C157B6D5-1E46-4264-B84F-279311AACDFA}">
      <dgm:prSet/>
      <dgm:spPr/>
      <dgm:t>
        <a:bodyPr/>
        <a:lstStyle/>
        <a:p>
          <a:endParaRPr lang="en-US"/>
        </a:p>
      </dgm:t>
    </dgm:pt>
    <dgm:pt modelId="{9E6C9AEA-3F28-4BF3-8581-0BFC9292D582}" type="sibTrans" cxnId="{C157B6D5-1E46-4264-B84F-279311AACDFA}">
      <dgm:prSet/>
      <dgm:spPr/>
      <dgm:t>
        <a:bodyPr/>
        <a:lstStyle/>
        <a:p>
          <a:endParaRPr lang="en-US"/>
        </a:p>
      </dgm:t>
    </dgm:pt>
    <dgm:pt modelId="{78E6C1F6-C49B-4086-818A-CA6E6CDDEF5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Sprint n</a:t>
          </a:r>
          <a:endParaRPr lang="en-US" sz="1300" dirty="0"/>
        </a:p>
      </dgm:t>
    </dgm:pt>
    <dgm:pt modelId="{C933DA57-39FE-4A1F-8FAD-04700C29D7BE}" type="parTrans" cxnId="{2E5FBA25-D89B-40E9-88A1-3D332DC02AEA}">
      <dgm:prSet/>
      <dgm:spPr/>
      <dgm:t>
        <a:bodyPr/>
        <a:lstStyle/>
        <a:p>
          <a:endParaRPr lang="en-US"/>
        </a:p>
      </dgm:t>
    </dgm:pt>
    <dgm:pt modelId="{2F3B3A73-5116-4121-AD43-F20A922D39D7}" type="sibTrans" cxnId="{2E5FBA25-D89B-40E9-88A1-3D332DC02AEA}">
      <dgm:prSet/>
      <dgm:spPr/>
      <dgm:t>
        <a:bodyPr/>
        <a:lstStyle/>
        <a:p>
          <a:endParaRPr lang="en-US"/>
        </a:p>
      </dgm:t>
    </dgm:pt>
    <dgm:pt modelId="{674BC0E6-8267-4DC9-A756-85797745B9F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Sprint 1</a:t>
          </a:r>
          <a:endParaRPr lang="en-US" sz="1300" dirty="0"/>
        </a:p>
      </dgm:t>
    </dgm:pt>
    <dgm:pt modelId="{CEA8703C-1A84-4E24-B329-3D5B172A047A}" type="parTrans" cxnId="{D9F9CC1B-5CA3-4530-A6FF-624F4A15CEF5}">
      <dgm:prSet/>
      <dgm:spPr/>
      <dgm:t>
        <a:bodyPr/>
        <a:lstStyle/>
        <a:p>
          <a:endParaRPr lang="en-US"/>
        </a:p>
      </dgm:t>
    </dgm:pt>
    <dgm:pt modelId="{D8F546B2-743F-49C3-B776-B3E89D9B61E1}" type="sibTrans" cxnId="{D9F9CC1B-5CA3-4530-A6FF-624F4A15CEF5}">
      <dgm:prSet/>
      <dgm:spPr/>
      <dgm:t>
        <a:bodyPr/>
        <a:lstStyle/>
        <a:p>
          <a:endParaRPr lang="en-US"/>
        </a:p>
      </dgm:t>
    </dgm:pt>
    <dgm:pt modelId="{BFE2E952-8E3C-4D00-8AD3-2881EA36EC7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…</a:t>
          </a:r>
          <a:endParaRPr lang="en-US" sz="1300" dirty="0"/>
        </a:p>
      </dgm:t>
    </dgm:pt>
    <dgm:pt modelId="{876EE7DB-EDB4-4988-A524-94E11313C5BC}" type="parTrans" cxnId="{14C812BC-07EE-4049-B43E-54E9F8D086AA}">
      <dgm:prSet/>
      <dgm:spPr/>
      <dgm:t>
        <a:bodyPr/>
        <a:lstStyle/>
        <a:p>
          <a:endParaRPr lang="en-US"/>
        </a:p>
      </dgm:t>
    </dgm:pt>
    <dgm:pt modelId="{55970EF5-783C-4336-9F7D-4D1F87172F22}" type="sibTrans" cxnId="{14C812BC-07EE-4049-B43E-54E9F8D086AA}">
      <dgm:prSet/>
      <dgm:spPr/>
      <dgm:t>
        <a:bodyPr/>
        <a:lstStyle/>
        <a:p>
          <a:endParaRPr lang="en-US"/>
        </a:p>
      </dgm:t>
    </dgm:pt>
    <dgm:pt modelId="{E0363AEC-41F3-4344-8E60-1AB16FEBDE7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Hardening Sprint</a:t>
          </a:r>
          <a:endParaRPr lang="en-US" sz="1300" dirty="0"/>
        </a:p>
      </dgm:t>
    </dgm:pt>
    <dgm:pt modelId="{C5F21AF0-7ED7-4092-AAA6-BF440621999D}" type="parTrans" cxnId="{680EA93A-2802-40E4-A276-CBEC52F9B9C6}">
      <dgm:prSet/>
      <dgm:spPr/>
      <dgm:t>
        <a:bodyPr/>
        <a:lstStyle/>
        <a:p>
          <a:endParaRPr lang="en-US"/>
        </a:p>
      </dgm:t>
    </dgm:pt>
    <dgm:pt modelId="{FF3B4176-04EA-4BAB-8434-77236107951A}" type="sibTrans" cxnId="{680EA93A-2802-40E4-A276-CBEC52F9B9C6}">
      <dgm:prSet/>
      <dgm:spPr/>
      <dgm:t>
        <a:bodyPr/>
        <a:lstStyle/>
        <a:p>
          <a:endParaRPr lang="en-US"/>
        </a:p>
      </dgm:t>
    </dgm:pt>
    <dgm:pt modelId="{978CE736-E956-41AE-88BD-E84132C424F0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Release</a:t>
          </a:r>
          <a:endParaRPr lang="en-US" sz="1300" dirty="0"/>
        </a:p>
      </dgm:t>
    </dgm:pt>
    <dgm:pt modelId="{69571F8B-32C5-4C75-93AF-EA91439F100A}" type="parTrans" cxnId="{6502669E-C3E6-4AFB-B3E3-364E9B3905CF}">
      <dgm:prSet/>
      <dgm:spPr/>
      <dgm:t>
        <a:bodyPr/>
        <a:lstStyle/>
        <a:p>
          <a:endParaRPr lang="en-US"/>
        </a:p>
      </dgm:t>
    </dgm:pt>
    <dgm:pt modelId="{08DD9753-EBC2-4609-930F-8D79120B5790}" type="sibTrans" cxnId="{6502669E-C3E6-4AFB-B3E3-364E9B3905CF}">
      <dgm:prSet/>
      <dgm:spPr/>
      <dgm:t>
        <a:bodyPr/>
        <a:lstStyle/>
        <a:p>
          <a:endParaRPr lang="en-US"/>
        </a:p>
      </dgm:t>
    </dgm:pt>
    <dgm:pt modelId="{A1787D34-688E-4E85-ABBE-776B2C5C3B6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Sprint 0</a:t>
          </a:r>
          <a:endParaRPr lang="en-US" sz="1300" dirty="0"/>
        </a:p>
      </dgm:t>
    </dgm:pt>
    <dgm:pt modelId="{310FE448-706C-4270-A204-EB753E596DC3}" type="parTrans" cxnId="{DB6D9D3D-1743-44B2-8702-4CBD6789FC51}">
      <dgm:prSet/>
      <dgm:spPr/>
      <dgm:t>
        <a:bodyPr/>
        <a:lstStyle/>
        <a:p>
          <a:endParaRPr lang="en-US"/>
        </a:p>
      </dgm:t>
    </dgm:pt>
    <dgm:pt modelId="{C782ED7D-E93B-4CB2-A593-93538AD30FDC}" type="sibTrans" cxnId="{DB6D9D3D-1743-44B2-8702-4CBD6789FC51}">
      <dgm:prSet/>
      <dgm:spPr/>
      <dgm:t>
        <a:bodyPr/>
        <a:lstStyle/>
        <a:p>
          <a:endParaRPr lang="en-US"/>
        </a:p>
      </dgm:t>
    </dgm:pt>
    <dgm:pt modelId="{1F9088A1-339B-4B2C-BD92-5E3D348D565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Set up</a:t>
          </a:r>
          <a:endParaRPr lang="en-US" sz="1800" dirty="0"/>
        </a:p>
      </dgm:t>
    </dgm:pt>
    <dgm:pt modelId="{3487F9DA-54A9-47C3-A800-CBABB7D7D90E}" type="parTrans" cxnId="{C8C1FE2E-896A-430D-82CB-4EB577C0FB44}">
      <dgm:prSet/>
      <dgm:spPr/>
      <dgm:t>
        <a:bodyPr/>
        <a:lstStyle/>
        <a:p>
          <a:endParaRPr lang="en-US"/>
        </a:p>
      </dgm:t>
    </dgm:pt>
    <dgm:pt modelId="{80A61375-E7C2-48E4-8883-D5DF7B9BB9A9}" type="sibTrans" cxnId="{C8C1FE2E-896A-430D-82CB-4EB577C0FB44}">
      <dgm:prSet/>
      <dgm:spPr/>
      <dgm:t>
        <a:bodyPr/>
        <a:lstStyle/>
        <a:p>
          <a:endParaRPr lang="en-US"/>
        </a:p>
      </dgm:t>
    </dgm:pt>
    <dgm:pt modelId="{F0FFAD19-D64B-4C08-A464-418210492EA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Continuous deployment, using Jenkins</a:t>
          </a:r>
          <a:endParaRPr lang="en-US" sz="1300" dirty="0"/>
        </a:p>
      </dgm:t>
    </dgm:pt>
    <dgm:pt modelId="{D7EF3668-0916-4A36-88DD-F2126C51477D}" type="parTrans" cxnId="{B9605A7D-CC0D-4380-8F1B-70A464BAE173}">
      <dgm:prSet/>
      <dgm:spPr/>
      <dgm:t>
        <a:bodyPr/>
        <a:lstStyle/>
        <a:p>
          <a:endParaRPr lang="en-US"/>
        </a:p>
      </dgm:t>
    </dgm:pt>
    <dgm:pt modelId="{937898F9-0260-4BAE-8FDF-B5B8A206B6E9}" type="sibTrans" cxnId="{B9605A7D-CC0D-4380-8F1B-70A464BAE173}">
      <dgm:prSet/>
      <dgm:spPr/>
      <dgm:t>
        <a:bodyPr/>
        <a:lstStyle/>
        <a:p>
          <a:endParaRPr lang="en-US"/>
        </a:p>
      </dgm:t>
    </dgm:pt>
    <dgm:pt modelId="{51930D06-4979-4637-9A30-5485A0890613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 smtClean="0"/>
            <a:t>Continuous integration, using Jenkins</a:t>
          </a:r>
          <a:endParaRPr lang="en-US" sz="1300" dirty="0"/>
        </a:p>
      </dgm:t>
    </dgm:pt>
    <dgm:pt modelId="{7EF3507B-4597-4796-A732-AB992D1D5B72}" type="parTrans" cxnId="{78DEB17F-D09D-4949-9E77-882CA57A5ABA}">
      <dgm:prSet/>
      <dgm:spPr/>
      <dgm:t>
        <a:bodyPr/>
        <a:lstStyle/>
        <a:p>
          <a:endParaRPr lang="en-US"/>
        </a:p>
      </dgm:t>
    </dgm:pt>
    <dgm:pt modelId="{342C2482-0198-49D6-A5BA-7265A07F1769}" type="sibTrans" cxnId="{78DEB17F-D09D-4949-9E77-882CA57A5ABA}">
      <dgm:prSet/>
      <dgm:spPr/>
      <dgm:t>
        <a:bodyPr/>
        <a:lstStyle/>
        <a:p>
          <a:endParaRPr lang="en-US"/>
        </a:p>
      </dgm:t>
    </dgm:pt>
    <dgm:pt modelId="{7D3488CB-7D2C-4214-BE7B-E67F3D7BAC5B}">
      <dgm:prSet phldrT="[Text]" custT="1"/>
      <dgm:spPr/>
      <dgm:t>
        <a:bodyPr/>
        <a:lstStyle/>
        <a:p>
          <a:r>
            <a:rPr lang="en-US" sz="1400" dirty="0" smtClean="0"/>
            <a:t>Launch!</a:t>
          </a:r>
          <a:endParaRPr lang="en-US" sz="1400" dirty="0"/>
        </a:p>
      </dgm:t>
    </dgm:pt>
    <dgm:pt modelId="{F259652F-2801-4E32-9BEA-72D73E85415A}" type="parTrans" cxnId="{66CBF93B-F2D8-43D7-8973-7C16DC9DF8C9}">
      <dgm:prSet/>
      <dgm:spPr/>
      <dgm:t>
        <a:bodyPr/>
        <a:lstStyle/>
        <a:p>
          <a:endParaRPr lang="en-US"/>
        </a:p>
      </dgm:t>
    </dgm:pt>
    <dgm:pt modelId="{7588542C-5C9D-454D-8687-3871B861EC27}" type="sibTrans" cxnId="{66CBF93B-F2D8-43D7-8973-7C16DC9DF8C9}">
      <dgm:prSet/>
      <dgm:spPr/>
      <dgm:t>
        <a:bodyPr/>
        <a:lstStyle/>
        <a:p>
          <a:endParaRPr lang="en-US"/>
        </a:p>
      </dgm:t>
    </dgm:pt>
    <dgm:pt modelId="{1F96149B-BEDA-4D37-B024-E4F27DE757C5}">
      <dgm:prSet phldrT="[Text]" custT="1"/>
      <dgm:spPr/>
      <dgm:t>
        <a:bodyPr/>
        <a:lstStyle/>
        <a:p>
          <a:r>
            <a:rPr lang="en-US" sz="1200" dirty="0" smtClean="0"/>
            <a:t>Setup Jenkins for production deployments</a:t>
          </a:r>
          <a:endParaRPr lang="en-US" sz="1200" dirty="0"/>
        </a:p>
      </dgm:t>
    </dgm:pt>
    <dgm:pt modelId="{84AD0EEB-0189-4863-AE4B-3EC94FA4EEAD}" type="parTrans" cxnId="{3C583100-DD32-4195-A0BF-7A4664CC3350}">
      <dgm:prSet/>
      <dgm:spPr/>
      <dgm:t>
        <a:bodyPr/>
        <a:lstStyle/>
        <a:p>
          <a:endParaRPr lang="en-US"/>
        </a:p>
      </dgm:t>
    </dgm:pt>
    <dgm:pt modelId="{776FE940-FD5A-4DB0-9AB4-40E485C89F4F}" type="sibTrans" cxnId="{3C583100-DD32-4195-A0BF-7A4664CC3350}">
      <dgm:prSet/>
      <dgm:spPr/>
      <dgm:t>
        <a:bodyPr/>
        <a:lstStyle/>
        <a:p>
          <a:endParaRPr lang="en-US"/>
        </a:p>
      </dgm:t>
    </dgm:pt>
    <dgm:pt modelId="{16DC7B27-AE5D-4508-96CD-A15C4D82072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up unit test automation</a:t>
          </a:r>
          <a:endParaRPr lang="en-US" dirty="0"/>
        </a:p>
      </dgm:t>
    </dgm:pt>
    <dgm:pt modelId="{8A2A2F64-5EED-486D-8F11-EC03E54F4D77}" type="parTrans" cxnId="{CAF27809-817C-473E-9875-92D165DEC6B5}">
      <dgm:prSet/>
      <dgm:spPr/>
      <dgm:t>
        <a:bodyPr/>
        <a:lstStyle/>
        <a:p>
          <a:endParaRPr lang="en-US"/>
        </a:p>
      </dgm:t>
    </dgm:pt>
    <dgm:pt modelId="{8BA451B3-2ECE-4CAE-A4A7-B7C4A5BB4516}" type="sibTrans" cxnId="{CAF27809-817C-473E-9875-92D165DEC6B5}">
      <dgm:prSet/>
      <dgm:spPr/>
      <dgm:t>
        <a:bodyPr/>
        <a:lstStyle/>
        <a:p>
          <a:endParaRPr lang="en-US"/>
        </a:p>
      </dgm:t>
    </dgm:pt>
    <dgm:pt modelId="{792F5218-EA03-4DDE-8622-F5BE8708A577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development container, using Docker</a:t>
          </a:r>
          <a:endParaRPr lang="en-US" dirty="0"/>
        </a:p>
      </dgm:t>
    </dgm:pt>
    <dgm:pt modelId="{5C544151-FDCE-4AAB-97D9-C9AC4CEC0C4C}" type="parTrans" cxnId="{B7D3BA56-932E-408D-BC87-73227FB170A8}">
      <dgm:prSet/>
      <dgm:spPr/>
      <dgm:t>
        <a:bodyPr/>
        <a:lstStyle/>
        <a:p>
          <a:endParaRPr lang="en-US"/>
        </a:p>
      </dgm:t>
    </dgm:pt>
    <dgm:pt modelId="{B5A2508A-E29E-4ED6-8063-02DA319BFD9A}" type="sibTrans" cxnId="{B7D3BA56-932E-408D-BC87-73227FB170A8}">
      <dgm:prSet/>
      <dgm:spPr/>
      <dgm:t>
        <a:bodyPr/>
        <a:lstStyle/>
        <a:p>
          <a:endParaRPr lang="en-US"/>
        </a:p>
      </dgm:t>
    </dgm:pt>
    <dgm:pt modelId="{8EBC0BA7-44BC-4317-9140-53D0699E7AE6}">
      <dgm:prSet phldrT="[Text]" custT="1"/>
      <dgm:spPr/>
      <dgm:t>
        <a:bodyPr/>
        <a:lstStyle/>
        <a:p>
          <a:r>
            <a:rPr lang="en-US" sz="1400" dirty="0" smtClean="0"/>
            <a:t>Set up monitoring, using Nagios</a:t>
          </a:r>
          <a:endParaRPr lang="en-US" sz="1400" dirty="0"/>
        </a:p>
      </dgm:t>
    </dgm:pt>
    <dgm:pt modelId="{078BE06D-541D-4625-9A8C-20A4E407CE34}" type="parTrans" cxnId="{3BFC47A9-DFA3-45B5-81EB-A3607B0DEE11}">
      <dgm:prSet/>
      <dgm:spPr/>
      <dgm:t>
        <a:bodyPr/>
        <a:lstStyle/>
        <a:p>
          <a:endParaRPr lang="en-US"/>
        </a:p>
      </dgm:t>
    </dgm:pt>
    <dgm:pt modelId="{92714260-933E-47E4-A6A4-A15E0880D5F4}" type="sibTrans" cxnId="{3BFC47A9-DFA3-45B5-81EB-A3607B0DEE11}">
      <dgm:prSet/>
      <dgm:spPr/>
      <dgm:t>
        <a:bodyPr/>
        <a:lstStyle/>
        <a:p>
          <a:endParaRPr lang="en-US"/>
        </a:p>
      </dgm:t>
    </dgm:pt>
    <dgm:pt modelId="{F91EAA50-B25C-44A6-AF09-6B0D300F7F72}">
      <dgm:prSet phldrT="[Text]" custT="1"/>
      <dgm:spPr/>
      <dgm:t>
        <a:bodyPr/>
        <a:lstStyle/>
        <a:p>
          <a:r>
            <a:rPr lang="en-US" sz="1200" dirty="0" smtClean="0"/>
            <a:t>Set up security controls, and continuous monitoring</a:t>
          </a:r>
          <a:endParaRPr lang="en-US" sz="1200" dirty="0"/>
        </a:p>
      </dgm:t>
    </dgm:pt>
    <dgm:pt modelId="{028917CC-2B7B-468B-B67C-44053BC2BA81}" type="parTrans" cxnId="{D299A5F4-08EF-413F-8DE6-04C49CE95FE6}">
      <dgm:prSet/>
      <dgm:spPr/>
      <dgm:t>
        <a:bodyPr/>
        <a:lstStyle/>
        <a:p>
          <a:endParaRPr lang="en-US"/>
        </a:p>
      </dgm:t>
    </dgm:pt>
    <dgm:pt modelId="{E16C6416-D3B4-4F70-93ED-064E1D65FBE6}" type="sibTrans" cxnId="{D299A5F4-08EF-413F-8DE6-04C49CE95FE6}">
      <dgm:prSet/>
      <dgm:spPr/>
      <dgm:t>
        <a:bodyPr/>
        <a:lstStyle/>
        <a:p>
          <a:endParaRPr lang="en-US"/>
        </a:p>
      </dgm:t>
    </dgm:pt>
    <dgm:pt modelId="{85A13C3E-9B46-4F9B-8ACB-08A4CDDBE2E7}" type="pres">
      <dgm:prSet presAssocID="{E6CB831E-EBB7-4262-95CF-26356A87D8F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47E48963-83C8-4F37-BB55-58F87AFD1034}" type="pres">
      <dgm:prSet presAssocID="{A4CDF3DD-9860-4AD7-B396-D0A7254B2503}" presName="boxAndChildren" presStyleCnt="0"/>
      <dgm:spPr/>
    </dgm:pt>
    <dgm:pt modelId="{46B6B55F-3853-4844-A24B-61245823DB12}" type="pres">
      <dgm:prSet presAssocID="{A4CDF3DD-9860-4AD7-B396-D0A7254B2503}" presName="parentTextBox" presStyleLbl="node1" presStyleIdx="0" presStyleCnt="4"/>
      <dgm:spPr/>
      <dgm:t>
        <a:bodyPr/>
        <a:lstStyle/>
        <a:p>
          <a:endParaRPr lang="en-US"/>
        </a:p>
      </dgm:t>
    </dgm:pt>
    <dgm:pt modelId="{0C03BB41-86BA-41A8-B623-8E93E53B65B7}" type="pres">
      <dgm:prSet presAssocID="{A4CDF3DD-9860-4AD7-B396-D0A7254B2503}" presName="entireBox" presStyleLbl="node1" presStyleIdx="0" presStyleCnt="4"/>
      <dgm:spPr/>
      <dgm:t>
        <a:bodyPr/>
        <a:lstStyle/>
        <a:p>
          <a:endParaRPr lang="en-US"/>
        </a:p>
      </dgm:t>
    </dgm:pt>
    <dgm:pt modelId="{224D650D-70CE-4197-A685-C499ACFA44C7}" type="pres">
      <dgm:prSet presAssocID="{A4CDF3DD-9860-4AD7-B396-D0A7254B2503}" presName="descendantBox" presStyleCnt="0"/>
      <dgm:spPr/>
    </dgm:pt>
    <dgm:pt modelId="{5A0A0A26-00AD-4303-A9A1-FC5B43637254}" type="pres">
      <dgm:prSet presAssocID="{7D3488CB-7D2C-4214-BE7B-E67F3D7BAC5B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57503-1E59-47EF-A579-320247132DC9}" type="pres">
      <dgm:prSet presAssocID="{8EBC0BA7-44BC-4317-9140-53D0699E7AE6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E5EB7-1419-4D98-B958-F0E88B6D6077}" type="pres">
      <dgm:prSet presAssocID="{F91EAA50-B25C-44A6-AF09-6B0D300F7F72}" presName="childTextBox" presStyleLbl="f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039EC-F7D6-48B0-9E5B-D192EF4100B8}" type="pres">
      <dgm:prSet presAssocID="{1F96149B-BEDA-4D37-B024-E4F27DE757C5}" presName="childTextBox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6C12F-63CD-4567-BCFF-C632AC8A5DB7}" type="pres">
      <dgm:prSet presAssocID="{536E67BA-4AF4-4BF0-8D2B-73A6AB305794}" presName="sp" presStyleCnt="0"/>
      <dgm:spPr/>
    </dgm:pt>
    <dgm:pt modelId="{B49D50F1-CDFA-405E-A77B-53D94A54EF5B}" type="pres">
      <dgm:prSet presAssocID="{60D2E332-3676-4833-B958-6E8D0FD35B4E}" presName="arrowAndChildren" presStyleCnt="0"/>
      <dgm:spPr/>
    </dgm:pt>
    <dgm:pt modelId="{FA95ABD2-82FE-41D1-ADF6-93660B71B69D}" type="pres">
      <dgm:prSet presAssocID="{60D2E332-3676-4833-B958-6E8D0FD35B4E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66F72933-0A11-46D7-A8D8-87C257973A65}" type="pres">
      <dgm:prSet presAssocID="{60D2E332-3676-4833-B958-6E8D0FD35B4E}" presName="arrow" presStyleLbl="node1" presStyleIdx="1" presStyleCnt="4"/>
      <dgm:spPr/>
      <dgm:t>
        <a:bodyPr/>
        <a:lstStyle/>
        <a:p>
          <a:endParaRPr lang="en-US"/>
        </a:p>
      </dgm:t>
    </dgm:pt>
    <dgm:pt modelId="{D44780AA-6941-4042-9047-19E3978D0C08}" type="pres">
      <dgm:prSet presAssocID="{60D2E332-3676-4833-B958-6E8D0FD35B4E}" presName="descendantArrow" presStyleCnt="0"/>
      <dgm:spPr/>
    </dgm:pt>
    <dgm:pt modelId="{74B91470-CFFF-45DD-A8A6-01ECC74623CD}" type="pres">
      <dgm:prSet presAssocID="{978CE736-E956-41AE-88BD-E84132C424F0}" presName="childTextArrow" presStyleLbl="fgAccFollowNode1" presStyleIdx="4" presStyleCnt="15">
        <dgm:presLayoutVars>
          <dgm:bulletEnabled val="1"/>
        </dgm:presLayoutVars>
      </dgm:prSet>
      <dgm:spPr/>
    </dgm:pt>
    <dgm:pt modelId="{98D0FCB3-7C92-43F5-BBF3-1F8E6CE929A3}" type="pres">
      <dgm:prSet presAssocID="{E0363AEC-41F3-4344-8E60-1AB16FEBDE7C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223BB-1742-48E8-89C5-8C8B6A1436DF}" type="pres">
      <dgm:prSet presAssocID="{78E6C1F6-C49B-4086-818A-CA6E6CDDEF5D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B3BB-A6FE-40CB-8614-6FAB332982EC}" type="pres">
      <dgm:prSet presAssocID="{BFE2E952-8E3C-4D00-8AD3-2881EA36EC78}" presName="childTextArrow" presStyleLbl="fgAccFollowNode1" presStyleIdx="7" presStyleCnt="15">
        <dgm:presLayoutVars>
          <dgm:bulletEnabled val="1"/>
        </dgm:presLayoutVars>
      </dgm:prSet>
      <dgm:spPr/>
    </dgm:pt>
    <dgm:pt modelId="{7AB66873-A284-4E8D-B44C-1EB3F00A1271}" type="pres">
      <dgm:prSet presAssocID="{674BC0E6-8267-4DC9-A756-85797745B9FD}" presName="childTextArrow" presStyleLbl="fgAccFollowNode1" presStyleIdx="8" presStyleCnt="15">
        <dgm:presLayoutVars>
          <dgm:bulletEnabled val="1"/>
        </dgm:presLayoutVars>
      </dgm:prSet>
      <dgm:spPr/>
    </dgm:pt>
    <dgm:pt modelId="{2DAFE6E0-274D-4B33-BE0C-F20330563F61}" type="pres">
      <dgm:prSet presAssocID="{A1787D34-688E-4E85-ABBE-776B2C5C3B64}" presName="childTextArrow" presStyleLbl="fgAccFollowNode1" presStyleIdx="9" presStyleCnt="15">
        <dgm:presLayoutVars>
          <dgm:bulletEnabled val="1"/>
        </dgm:presLayoutVars>
      </dgm:prSet>
      <dgm:spPr/>
    </dgm:pt>
    <dgm:pt modelId="{14A831CE-367C-4C2B-8A7D-8C6BDCE22E62}" type="pres">
      <dgm:prSet presAssocID="{80A61375-E7C2-48E4-8883-D5DF7B9BB9A9}" presName="sp" presStyleCnt="0"/>
      <dgm:spPr/>
    </dgm:pt>
    <dgm:pt modelId="{C8E77820-FAA7-43EB-A1E5-05D4CA81CCE2}" type="pres">
      <dgm:prSet presAssocID="{1F9088A1-339B-4B2C-BD92-5E3D348D5654}" presName="arrowAndChildren" presStyleCnt="0"/>
      <dgm:spPr/>
    </dgm:pt>
    <dgm:pt modelId="{08D458D9-D85D-4A75-BC8C-4D56CC8F8AF0}" type="pres">
      <dgm:prSet presAssocID="{1F9088A1-339B-4B2C-BD92-5E3D348D565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4952CCFC-2DDB-412D-886C-495BE6D7A7F4}" type="pres">
      <dgm:prSet presAssocID="{1F9088A1-339B-4B2C-BD92-5E3D348D5654}" presName="arrow" presStyleLbl="node1" presStyleIdx="2" presStyleCnt="4"/>
      <dgm:spPr/>
    </dgm:pt>
    <dgm:pt modelId="{025797A1-4AE0-45F3-98F1-CFC0E69B91D1}" type="pres">
      <dgm:prSet presAssocID="{1F9088A1-339B-4B2C-BD92-5E3D348D5654}" presName="descendantArrow" presStyleCnt="0"/>
      <dgm:spPr/>
    </dgm:pt>
    <dgm:pt modelId="{74D208CB-3982-4616-B726-16FC2C1E7FEF}" type="pres">
      <dgm:prSet presAssocID="{F0FFAD19-D64B-4C08-A464-418210492EA4}" presName="childTextArrow" presStyleLbl="fgAccFollowNode1" presStyleIdx="10" presStyleCnt="15">
        <dgm:presLayoutVars>
          <dgm:bulletEnabled val="1"/>
        </dgm:presLayoutVars>
      </dgm:prSet>
      <dgm:spPr/>
    </dgm:pt>
    <dgm:pt modelId="{682269CC-23A1-4AA4-8152-91A786523538}" type="pres">
      <dgm:prSet presAssocID="{51930D06-4979-4637-9A30-5485A0890613}" presName="childTextArrow" presStyleLbl="f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50E19-27CB-4BDA-8B85-A3B912FDC752}" type="pres">
      <dgm:prSet presAssocID="{16DC7B27-AE5D-4508-96CD-A15C4D820727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4F9F7-A8F8-4379-9DC5-99866D581114}" type="pres">
      <dgm:prSet presAssocID="{792F5218-EA03-4DDE-8622-F5BE8708A577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1EE4-1F80-4ABD-B673-B08A763F0205}" type="pres">
      <dgm:prSet presAssocID="{E12ADF68-B5E2-4C8B-B0BC-309A4FB970D4}" presName="sp" presStyleCnt="0"/>
      <dgm:spPr/>
    </dgm:pt>
    <dgm:pt modelId="{3E82AB97-9E90-4782-A0C2-25D1B1173D94}" type="pres">
      <dgm:prSet presAssocID="{20E83118-AF05-448D-9B68-1BD563C67818}" presName="arrowAndChildren" presStyleCnt="0"/>
      <dgm:spPr/>
    </dgm:pt>
    <dgm:pt modelId="{284DCC80-6BC3-4D0D-AAC5-A370D7927FE1}" type="pres">
      <dgm:prSet presAssocID="{20E83118-AF05-448D-9B68-1BD563C67818}" presName="parentTextArrow" presStyleLbl="node1" presStyleIdx="2" presStyleCnt="4"/>
      <dgm:spPr/>
    </dgm:pt>
    <dgm:pt modelId="{86A12C2D-C1BC-43C3-8714-4B9EB97D29BA}" type="pres">
      <dgm:prSet presAssocID="{20E83118-AF05-448D-9B68-1BD563C67818}" presName="arrow" presStyleLbl="node1" presStyleIdx="3" presStyleCnt="4" custScaleY="82645"/>
      <dgm:spPr/>
    </dgm:pt>
    <dgm:pt modelId="{D5A7C8EE-CC83-4A36-85B8-F23C69B1C082}" type="pres">
      <dgm:prSet presAssocID="{20E83118-AF05-448D-9B68-1BD563C67818}" presName="descendantArrow" presStyleCnt="0"/>
      <dgm:spPr/>
    </dgm:pt>
    <dgm:pt modelId="{919A71BA-8424-4F11-A238-3DCDD6B8D3C7}" type="pres">
      <dgm:prSet presAssocID="{EDB44B0D-3036-4056-A233-EE368269A6E4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28307-6F7B-4480-B0FD-A21F89F764F0}" srcId="{E6CB831E-EBB7-4262-95CF-26356A87D8FC}" destId="{60D2E332-3676-4833-B958-6E8D0FD35B4E}" srcOrd="2" destOrd="0" parTransId="{B9942FCC-224B-402F-A3E7-A9F3A8FE8E43}" sibTransId="{536E67BA-4AF4-4BF0-8D2B-73A6AB305794}"/>
    <dgm:cxn modelId="{C9280359-F751-40D5-BD49-37323BBD3BCE}" type="presOf" srcId="{1F9088A1-339B-4B2C-BD92-5E3D348D5654}" destId="{4952CCFC-2DDB-412D-886C-495BE6D7A7F4}" srcOrd="1" destOrd="0" presId="urn:microsoft.com/office/officeart/2005/8/layout/process4"/>
    <dgm:cxn modelId="{CAF27809-817C-473E-9875-92D165DEC6B5}" srcId="{1F9088A1-339B-4B2C-BD92-5E3D348D5654}" destId="{16DC7B27-AE5D-4508-96CD-A15C4D820727}" srcOrd="2" destOrd="0" parTransId="{8A2A2F64-5EED-486D-8F11-EC03E54F4D77}" sibTransId="{8BA451B3-2ECE-4CAE-A4A7-B7C4A5BB4516}"/>
    <dgm:cxn modelId="{25D43F37-9E7C-480D-9026-61EB04FEB5DD}" type="presOf" srcId="{E0363AEC-41F3-4344-8E60-1AB16FEBDE7C}" destId="{98D0FCB3-7C92-43F5-BBF3-1F8E6CE929A3}" srcOrd="0" destOrd="0" presId="urn:microsoft.com/office/officeart/2005/8/layout/process4"/>
    <dgm:cxn modelId="{14C812BC-07EE-4049-B43E-54E9F8D086AA}" srcId="{60D2E332-3676-4833-B958-6E8D0FD35B4E}" destId="{BFE2E952-8E3C-4D00-8AD3-2881EA36EC78}" srcOrd="3" destOrd="0" parTransId="{876EE7DB-EDB4-4988-A524-94E11313C5BC}" sibTransId="{55970EF5-783C-4336-9F7D-4D1F87172F22}"/>
    <dgm:cxn modelId="{B2C96720-36D6-40B9-B844-1754E53005F0}" type="presOf" srcId="{20E83118-AF05-448D-9B68-1BD563C67818}" destId="{86A12C2D-C1BC-43C3-8714-4B9EB97D29BA}" srcOrd="1" destOrd="0" presId="urn:microsoft.com/office/officeart/2005/8/layout/process4"/>
    <dgm:cxn modelId="{B9605A7D-CC0D-4380-8F1B-70A464BAE173}" srcId="{1F9088A1-339B-4B2C-BD92-5E3D348D5654}" destId="{F0FFAD19-D64B-4C08-A464-418210492EA4}" srcOrd="0" destOrd="0" parTransId="{D7EF3668-0916-4A36-88DD-F2126C51477D}" sibTransId="{937898F9-0260-4BAE-8FDF-B5B8A206B6E9}"/>
    <dgm:cxn modelId="{10FEB8A2-C3F4-419A-8E4F-7F084FB00B26}" type="presOf" srcId="{F91EAA50-B25C-44A6-AF09-6B0D300F7F72}" destId="{54EE5EB7-1419-4D98-B958-F0E88B6D6077}" srcOrd="0" destOrd="0" presId="urn:microsoft.com/office/officeart/2005/8/layout/process4"/>
    <dgm:cxn modelId="{D55E9089-562C-46E0-82F2-0B3E30C459C9}" srcId="{E6CB831E-EBB7-4262-95CF-26356A87D8FC}" destId="{20E83118-AF05-448D-9B68-1BD563C67818}" srcOrd="0" destOrd="0" parTransId="{80F2DF9C-1D68-4D8D-8FB8-8D949ADC5C73}" sibTransId="{E12ADF68-B5E2-4C8B-B0BC-309A4FB970D4}"/>
    <dgm:cxn modelId="{2E5FBA25-D89B-40E9-88A1-3D332DC02AEA}" srcId="{60D2E332-3676-4833-B958-6E8D0FD35B4E}" destId="{78E6C1F6-C49B-4086-818A-CA6E6CDDEF5D}" srcOrd="2" destOrd="0" parTransId="{C933DA57-39FE-4A1F-8FAD-04700C29D7BE}" sibTransId="{2F3B3A73-5116-4121-AD43-F20A922D39D7}"/>
    <dgm:cxn modelId="{C8C1FE2E-896A-430D-82CB-4EB577C0FB44}" srcId="{E6CB831E-EBB7-4262-95CF-26356A87D8FC}" destId="{1F9088A1-339B-4B2C-BD92-5E3D348D5654}" srcOrd="1" destOrd="0" parTransId="{3487F9DA-54A9-47C3-A800-CBABB7D7D90E}" sibTransId="{80A61375-E7C2-48E4-8883-D5DF7B9BB9A9}"/>
    <dgm:cxn modelId="{E466606E-34CA-41DA-B920-0E1852B98BC9}" type="presOf" srcId="{1F96149B-BEDA-4D37-B024-E4F27DE757C5}" destId="{65A039EC-F7D6-48B0-9E5B-D192EF4100B8}" srcOrd="0" destOrd="0" presId="urn:microsoft.com/office/officeart/2005/8/layout/process4"/>
    <dgm:cxn modelId="{66CBF93B-F2D8-43D7-8973-7C16DC9DF8C9}" srcId="{A4CDF3DD-9860-4AD7-B396-D0A7254B2503}" destId="{7D3488CB-7D2C-4214-BE7B-E67F3D7BAC5B}" srcOrd="0" destOrd="0" parTransId="{F259652F-2801-4E32-9BEA-72D73E85415A}" sibTransId="{7588542C-5C9D-454D-8687-3871B861EC27}"/>
    <dgm:cxn modelId="{F04C2DD2-E889-4BBC-9191-ACD8670FCF10}" type="presOf" srcId="{8EBC0BA7-44BC-4317-9140-53D0699E7AE6}" destId="{D7B57503-1E59-47EF-A579-320247132DC9}" srcOrd="0" destOrd="0" presId="urn:microsoft.com/office/officeart/2005/8/layout/process4"/>
    <dgm:cxn modelId="{742F1F2E-EACC-4076-8605-FB394F8D2026}" type="presOf" srcId="{674BC0E6-8267-4DC9-A756-85797745B9FD}" destId="{7AB66873-A284-4E8D-B44C-1EB3F00A1271}" srcOrd="0" destOrd="0" presId="urn:microsoft.com/office/officeart/2005/8/layout/process4"/>
    <dgm:cxn modelId="{3C583100-DD32-4195-A0BF-7A4664CC3350}" srcId="{A4CDF3DD-9860-4AD7-B396-D0A7254B2503}" destId="{1F96149B-BEDA-4D37-B024-E4F27DE757C5}" srcOrd="3" destOrd="0" parTransId="{84AD0EEB-0189-4863-AE4B-3EC94FA4EEAD}" sibTransId="{776FE940-FD5A-4DB0-9AB4-40E485C89F4F}"/>
    <dgm:cxn modelId="{0977119E-911E-46DF-A138-2BB47E5E085A}" type="presOf" srcId="{51930D06-4979-4637-9A30-5485A0890613}" destId="{682269CC-23A1-4AA4-8152-91A786523538}" srcOrd="0" destOrd="0" presId="urn:microsoft.com/office/officeart/2005/8/layout/process4"/>
    <dgm:cxn modelId="{3BFC47A9-DFA3-45B5-81EB-A3607B0DEE11}" srcId="{A4CDF3DD-9860-4AD7-B396-D0A7254B2503}" destId="{8EBC0BA7-44BC-4317-9140-53D0699E7AE6}" srcOrd="1" destOrd="0" parTransId="{078BE06D-541D-4625-9A8C-20A4E407CE34}" sibTransId="{92714260-933E-47E4-A6A4-A15E0880D5F4}"/>
    <dgm:cxn modelId="{409EDB00-0A1B-498E-939E-283D081E1AEC}" type="presOf" srcId="{A4CDF3DD-9860-4AD7-B396-D0A7254B2503}" destId="{46B6B55F-3853-4844-A24B-61245823DB12}" srcOrd="0" destOrd="0" presId="urn:microsoft.com/office/officeart/2005/8/layout/process4"/>
    <dgm:cxn modelId="{78DEB17F-D09D-4949-9E77-882CA57A5ABA}" srcId="{1F9088A1-339B-4B2C-BD92-5E3D348D5654}" destId="{51930D06-4979-4637-9A30-5485A0890613}" srcOrd="1" destOrd="0" parTransId="{7EF3507B-4597-4796-A732-AB992D1D5B72}" sibTransId="{342C2482-0198-49D6-A5BA-7265A07F1769}"/>
    <dgm:cxn modelId="{DDE6D746-4380-4EC8-8DF0-C99CFC11C779}" type="presOf" srcId="{EDB44B0D-3036-4056-A233-EE368269A6E4}" destId="{919A71BA-8424-4F11-A238-3DCDD6B8D3C7}" srcOrd="0" destOrd="0" presId="urn:microsoft.com/office/officeart/2005/8/layout/process4"/>
    <dgm:cxn modelId="{30C8BB04-2288-4CB0-A52F-C087AFF846F5}" type="presOf" srcId="{60D2E332-3676-4833-B958-6E8D0FD35B4E}" destId="{66F72933-0A11-46D7-A8D8-87C257973A65}" srcOrd="1" destOrd="0" presId="urn:microsoft.com/office/officeart/2005/8/layout/process4"/>
    <dgm:cxn modelId="{4C4FAC7E-F032-471E-8F1C-7D76E1FF4780}" srcId="{20E83118-AF05-448D-9B68-1BD563C67818}" destId="{EDB44B0D-3036-4056-A233-EE368269A6E4}" srcOrd="0" destOrd="0" parTransId="{17F4BED4-5DEC-4C73-907E-D073B217DFBD}" sibTransId="{133EEF0C-C886-4C19-AB0C-8DA7A7D62D09}"/>
    <dgm:cxn modelId="{DECCED32-24CB-4A3E-9E29-96A7F1B8DA85}" type="presOf" srcId="{78E6C1F6-C49B-4086-818A-CA6E6CDDEF5D}" destId="{222223BB-1742-48E8-89C5-8C8B6A1436DF}" srcOrd="0" destOrd="0" presId="urn:microsoft.com/office/officeart/2005/8/layout/process4"/>
    <dgm:cxn modelId="{9225F2F5-6373-41EC-997E-E08CEA7F1810}" type="presOf" srcId="{60D2E332-3676-4833-B958-6E8D0FD35B4E}" destId="{FA95ABD2-82FE-41D1-ADF6-93660B71B69D}" srcOrd="0" destOrd="0" presId="urn:microsoft.com/office/officeart/2005/8/layout/process4"/>
    <dgm:cxn modelId="{B7D3BA56-932E-408D-BC87-73227FB170A8}" srcId="{1F9088A1-339B-4B2C-BD92-5E3D348D5654}" destId="{792F5218-EA03-4DDE-8622-F5BE8708A577}" srcOrd="3" destOrd="0" parTransId="{5C544151-FDCE-4AAB-97D9-C9AC4CEC0C4C}" sibTransId="{B5A2508A-E29E-4ED6-8063-02DA319BFD9A}"/>
    <dgm:cxn modelId="{837D3408-83BF-44D3-AB82-57BDC1C3186D}" type="presOf" srcId="{978CE736-E956-41AE-88BD-E84132C424F0}" destId="{74B91470-CFFF-45DD-A8A6-01ECC74623CD}" srcOrd="0" destOrd="0" presId="urn:microsoft.com/office/officeart/2005/8/layout/process4"/>
    <dgm:cxn modelId="{341FECBE-2B0C-4052-AEEB-E5B0AD74CDD0}" type="presOf" srcId="{1F9088A1-339B-4B2C-BD92-5E3D348D5654}" destId="{08D458D9-D85D-4A75-BC8C-4D56CC8F8AF0}" srcOrd="0" destOrd="0" presId="urn:microsoft.com/office/officeart/2005/8/layout/process4"/>
    <dgm:cxn modelId="{870342EA-8CAF-4904-ADD1-374732AA358B}" type="presOf" srcId="{7D3488CB-7D2C-4214-BE7B-E67F3D7BAC5B}" destId="{5A0A0A26-00AD-4303-A9A1-FC5B43637254}" srcOrd="0" destOrd="0" presId="urn:microsoft.com/office/officeart/2005/8/layout/process4"/>
    <dgm:cxn modelId="{BB70A565-6606-4C29-8B2C-C5CD7118DE7A}" type="presOf" srcId="{20E83118-AF05-448D-9B68-1BD563C67818}" destId="{284DCC80-6BC3-4D0D-AAC5-A370D7927FE1}" srcOrd="0" destOrd="0" presId="urn:microsoft.com/office/officeart/2005/8/layout/process4"/>
    <dgm:cxn modelId="{AC5BC196-B249-43FE-BCD1-A17DE7D359E6}" type="presOf" srcId="{E6CB831E-EBB7-4262-95CF-26356A87D8FC}" destId="{85A13C3E-9B46-4F9B-8ACB-08A4CDDBE2E7}" srcOrd="0" destOrd="0" presId="urn:microsoft.com/office/officeart/2005/8/layout/process4"/>
    <dgm:cxn modelId="{D299A5F4-08EF-413F-8DE6-04C49CE95FE6}" srcId="{A4CDF3DD-9860-4AD7-B396-D0A7254B2503}" destId="{F91EAA50-B25C-44A6-AF09-6B0D300F7F72}" srcOrd="2" destOrd="0" parTransId="{028917CC-2B7B-468B-B67C-44053BC2BA81}" sibTransId="{E16C6416-D3B4-4F70-93ED-064E1D65FBE6}"/>
    <dgm:cxn modelId="{F42CCA6C-D305-49C0-911E-EE88970A42D3}" type="presOf" srcId="{A1787D34-688E-4E85-ABBE-776B2C5C3B64}" destId="{2DAFE6E0-274D-4B33-BE0C-F20330563F61}" srcOrd="0" destOrd="0" presId="urn:microsoft.com/office/officeart/2005/8/layout/process4"/>
    <dgm:cxn modelId="{6502669E-C3E6-4AFB-B3E3-364E9B3905CF}" srcId="{60D2E332-3676-4833-B958-6E8D0FD35B4E}" destId="{978CE736-E956-41AE-88BD-E84132C424F0}" srcOrd="0" destOrd="0" parTransId="{69571F8B-32C5-4C75-93AF-EA91439F100A}" sibTransId="{08DD9753-EBC2-4609-930F-8D79120B5790}"/>
    <dgm:cxn modelId="{D9F9CC1B-5CA3-4530-A6FF-624F4A15CEF5}" srcId="{60D2E332-3676-4833-B958-6E8D0FD35B4E}" destId="{674BC0E6-8267-4DC9-A756-85797745B9FD}" srcOrd="4" destOrd="0" parTransId="{CEA8703C-1A84-4E24-B329-3D5B172A047A}" sibTransId="{D8F546B2-743F-49C3-B776-B3E89D9B61E1}"/>
    <dgm:cxn modelId="{B3703BC8-FF8B-42CC-9ECC-CCE6A42DCB81}" type="presOf" srcId="{BFE2E952-8E3C-4D00-8AD3-2881EA36EC78}" destId="{ED54B3BB-A6FE-40CB-8614-6FAB332982EC}" srcOrd="0" destOrd="0" presId="urn:microsoft.com/office/officeart/2005/8/layout/process4"/>
    <dgm:cxn modelId="{DB6D9D3D-1743-44B2-8702-4CBD6789FC51}" srcId="{60D2E332-3676-4833-B958-6E8D0FD35B4E}" destId="{A1787D34-688E-4E85-ABBE-776B2C5C3B64}" srcOrd="5" destOrd="0" parTransId="{310FE448-706C-4270-A204-EB753E596DC3}" sibTransId="{C782ED7D-E93B-4CB2-A593-93538AD30FDC}"/>
    <dgm:cxn modelId="{2F583968-5EFE-4BA0-90D4-D6ABBE75C901}" type="presOf" srcId="{792F5218-EA03-4DDE-8622-F5BE8708A577}" destId="{9F44F9F7-A8F8-4379-9DC5-99866D581114}" srcOrd="0" destOrd="0" presId="urn:microsoft.com/office/officeart/2005/8/layout/process4"/>
    <dgm:cxn modelId="{C157B6D5-1E46-4264-B84F-279311AACDFA}" srcId="{E6CB831E-EBB7-4262-95CF-26356A87D8FC}" destId="{A4CDF3DD-9860-4AD7-B396-D0A7254B2503}" srcOrd="3" destOrd="0" parTransId="{9D5AB2EB-1E16-40B2-B285-8AE29E0A2C75}" sibTransId="{9E6C9AEA-3F28-4BF3-8581-0BFC9292D582}"/>
    <dgm:cxn modelId="{4F3A5484-1172-4583-8543-4C7C1AFBDD17}" type="presOf" srcId="{16DC7B27-AE5D-4508-96CD-A15C4D820727}" destId="{EAC50E19-27CB-4BDA-8B85-A3B912FDC752}" srcOrd="0" destOrd="0" presId="urn:microsoft.com/office/officeart/2005/8/layout/process4"/>
    <dgm:cxn modelId="{680EA93A-2802-40E4-A276-CBEC52F9B9C6}" srcId="{60D2E332-3676-4833-B958-6E8D0FD35B4E}" destId="{E0363AEC-41F3-4344-8E60-1AB16FEBDE7C}" srcOrd="1" destOrd="0" parTransId="{C5F21AF0-7ED7-4092-AAA6-BF440621999D}" sibTransId="{FF3B4176-04EA-4BAB-8434-77236107951A}"/>
    <dgm:cxn modelId="{F53A9122-B7B1-45F3-ADE1-7A4B5ABC6C1A}" type="presOf" srcId="{A4CDF3DD-9860-4AD7-B396-D0A7254B2503}" destId="{0C03BB41-86BA-41A8-B623-8E93E53B65B7}" srcOrd="1" destOrd="0" presId="urn:microsoft.com/office/officeart/2005/8/layout/process4"/>
    <dgm:cxn modelId="{1B92CEEF-0EB5-4928-90A0-56F7E253033C}" type="presOf" srcId="{F0FFAD19-D64B-4C08-A464-418210492EA4}" destId="{74D208CB-3982-4616-B726-16FC2C1E7FEF}" srcOrd="0" destOrd="0" presId="urn:microsoft.com/office/officeart/2005/8/layout/process4"/>
    <dgm:cxn modelId="{584CF22C-818F-4F9C-B243-308FBA82D063}" type="presParOf" srcId="{85A13C3E-9B46-4F9B-8ACB-08A4CDDBE2E7}" destId="{47E48963-83C8-4F37-BB55-58F87AFD1034}" srcOrd="0" destOrd="0" presId="urn:microsoft.com/office/officeart/2005/8/layout/process4"/>
    <dgm:cxn modelId="{9A9F57F8-67BF-43D1-8B7A-00A024F09B40}" type="presParOf" srcId="{47E48963-83C8-4F37-BB55-58F87AFD1034}" destId="{46B6B55F-3853-4844-A24B-61245823DB12}" srcOrd="0" destOrd="0" presId="urn:microsoft.com/office/officeart/2005/8/layout/process4"/>
    <dgm:cxn modelId="{0CE2217D-913F-4299-829A-ACFD3F819435}" type="presParOf" srcId="{47E48963-83C8-4F37-BB55-58F87AFD1034}" destId="{0C03BB41-86BA-41A8-B623-8E93E53B65B7}" srcOrd="1" destOrd="0" presId="urn:microsoft.com/office/officeart/2005/8/layout/process4"/>
    <dgm:cxn modelId="{2588AFC5-EAA6-4297-9769-C75C04BE3EE9}" type="presParOf" srcId="{47E48963-83C8-4F37-BB55-58F87AFD1034}" destId="{224D650D-70CE-4197-A685-C499ACFA44C7}" srcOrd="2" destOrd="0" presId="urn:microsoft.com/office/officeart/2005/8/layout/process4"/>
    <dgm:cxn modelId="{8E3E2AA2-BCE5-4D25-881E-A5FA5DA4357D}" type="presParOf" srcId="{224D650D-70CE-4197-A685-C499ACFA44C7}" destId="{5A0A0A26-00AD-4303-A9A1-FC5B43637254}" srcOrd="0" destOrd="0" presId="urn:microsoft.com/office/officeart/2005/8/layout/process4"/>
    <dgm:cxn modelId="{093675F0-43CF-47DF-A11D-EE5C0143D6E6}" type="presParOf" srcId="{224D650D-70CE-4197-A685-C499ACFA44C7}" destId="{D7B57503-1E59-47EF-A579-320247132DC9}" srcOrd="1" destOrd="0" presId="urn:microsoft.com/office/officeart/2005/8/layout/process4"/>
    <dgm:cxn modelId="{F3541A18-DE13-4059-8271-6C37A5C2EC4D}" type="presParOf" srcId="{224D650D-70CE-4197-A685-C499ACFA44C7}" destId="{54EE5EB7-1419-4D98-B958-F0E88B6D6077}" srcOrd="2" destOrd="0" presId="urn:microsoft.com/office/officeart/2005/8/layout/process4"/>
    <dgm:cxn modelId="{AD68CB19-23A8-4884-96B7-1790708CA868}" type="presParOf" srcId="{224D650D-70CE-4197-A685-C499ACFA44C7}" destId="{65A039EC-F7D6-48B0-9E5B-D192EF4100B8}" srcOrd="3" destOrd="0" presId="urn:microsoft.com/office/officeart/2005/8/layout/process4"/>
    <dgm:cxn modelId="{BD911E7F-9191-4C5D-A89F-610BF91D21BA}" type="presParOf" srcId="{85A13C3E-9B46-4F9B-8ACB-08A4CDDBE2E7}" destId="{A576C12F-63CD-4567-BCFF-C632AC8A5DB7}" srcOrd="1" destOrd="0" presId="urn:microsoft.com/office/officeart/2005/8/layout/process4"/>
    <dgm:cxn modelId="{EA9BCA9E-FA14-4806-BCEC-2FB15763A4F1}" type="presParOf" srcId="{85A13C3E-9B46-4F9B-8ACB-08A4CDDBE2E7}" destId="{B49D50F1-CDFA-405E-A77B-53D94A54EF5B}" srcOrd="2" destOrd="0" presId="urn:microsoft.com/office/officeart/2005/8/layout/process4"/>
    <dgm:cxn modelId="{70DA61C7-831F-4808-B7D8-281816B88F76}" type="presParOf" srcId="{B49D50F1-CDFA-405E-A77B-53D94A54EF5B}" destId="{FA95ABD2-82FE-41D1-ADF6-93660B71B69D}" srcOrd="0" destOrd="0" presId="urn:microsoft.com/office/officeart/2005/8/layout/process4"/>
    <dgm:cxn modelId="{D3887493-3C7F-4289-B1B0-4DC18D48EFA1}" type="presParOf" srcId="{B49D50F1-CDFA-405E-A77B-53D94A54EF5B}" destId="{66F72933-0A11-46D7-A8D8-87C257973A65}" srcOrd="1" destOrd="0" presId="urn:microsoft.com/office/officeart/2005/8/layout/process4"/>
    <dgm:cxn modelId="{EBCA8C6A-41F4-4D9E-8CBA-A9E45A1A073B}" type="presParOf" srcId="{B49D50F1-CDFA-405E-A77B-53D94A54EF5B}" destId="{D44780AA-6941-4042-9047-19E3978D0C08}" srcOrd="2" destOrd="0" presId="urn:microsoft.com/office/officeart/2005/8/layout/process4"/>
    <dgm:cxn modelId="{25282268-AD75-48D5-AD02-1B3B2135476F}" type="presParOf" srcId="{D44780AA-6941-4042-9047-19E3978D0C08}" destId="{74B91470-CFFF-45DD-A8A6-01ECC74623CD}" srcOrd="0" destOrd="0" presId="urn:microsoft.com/office/officeart/2005/8/layout/process4"/>
    <dgm:cxn modelId="{3B32F6D8-2EBE-4467-80C6-C56C25B2F6AF}" type="presParOf" srcId="{D44780AA-6941-4042-9047-19E3978D0C08}" destId="{98D0FCB3-7C92-43F5-BBF3-1F8E6CE929A3}" srcOrd="1" destOrd="0" presId="urn:microsoft.com/office/officeart/2005/8/layout/process4"/>
    <dgm:cxn modelId="{A3C3ABE6-3847-4634-8A15-D0B1A9D9029E}" type="presParOf" srcId="{D44780AA-6941-4042-9047-19E3978D0C08}" destId="{222223BB-1742-48E8-89C5-8C8B6A1436DF}" srcOrd="2" destOrd="0" presId="urn:microsoft.com/office/officeart/2005/8/layout/process4"/>
    <dgm:cxn modelId="{73B21D16-EF12-4901-8EA5-94E6AB926CF3}" type="presParOf" srcId="{D44780AA-6941-4042-9047-19E3978D0C08}" destId="{ED54B3BB-A6FE-40CB-8614-6FAB332982EC}" srcOrd="3" destOrd="0" presId="urn:microsoft.com/office/officeart/2005/8/layout/process4"/>
    <dgm:cxn modelId="{F815EEA9-4FF1-43EE-A3F6-E4A7F49AC953}" type="presParOf" srcId="{D44780AA-6941-4042-9047-19E3978D0C08}" destId="{7AB66873-A284-4E8D-B44C-1EB3F00A1271}" srcOrd="4" destOrd="0" presId="urn:microsoft.com/office/officeart/2005/8/layout/process4"/>
    <dgm:cxn modelId="{4BEC09A9-47A7-4208-A1D5-E74E876FA86D}" type="presParOf" srcId="{D44780AA-6941-4042-9047-19E3978D0C08}" destId="{2DAFE6E0-274D-4B33-BE0C-F20330563F61}" srcOrd="5" destOrd="0" presId="urn:microsoft.com/office/officeart/2005/8/layout/process4"/>
    <dgm:cxn modelId="{FA148345-13F2-49EE-BECC-D4BB338FD7BC}" type="presParOf" srcId="{85A13C3E-9B46-4F9B-8ACB-08A4CDDBE2E7}" destId="{14A831CE-367C-4C2B-8A7D-8C6BDCE22E62}" srcOrd="3" destOrd="0" presId="urn:microsoft.com/office/officeart/2005/8/layout/process4"/>
    <dgm:cxn modelId="{0ABB9DE5-2854-49B0-AABE-780E42364953}" type="presParOf" srcId="{85A13C3E-9B46-4F9B-8ACB-08A4CDDBE2E7}" destId="{C8E77820-FAA7-43EB-A1E5-05D4CA81CCE2}" srcOrd="4" destOrd="0" presId="urn:microsoft.com/office/officeart/2005/8/layout/process4"/>
    <dgm:cxn modelId="{A3236A4D-90F4-484E-9429-05AAE93A6637}" type="presParOf" srcId="{C8E77820-FAA7-43EB-A1E5-05D4CA81CCE2}" destId="{08D458D9-D85D-4A75-BC8C-4D56CC8F8AF0}" srcOrd="0" destOrd="0" presId="urn:microsoft.com/office/officeart/2005/8/layout/process4"/>
    <dgm:cxn modelId="{9DAD58FF-590C-4D05-B06A-AFFCBF76FB66}" type="presParOf" srcId="{C8E77820-FAA7-43EB-A1E5-05D4CA81CCE2}" destId="{4952CCFC-2DDB-412D-886C-495BE6D7A7F4}" srcOrd="1" destOrd="0" presId="urn:microsoft.com/office/officeart/2005/8/layout/process4"/>
    <dgm:cxn modelId="{B1222AA1-CD6B-486B-A9D0-5DF3B367DDB1}" type="presParOf" srcId="{C8E77820-FAA7-43EB-A1E5-05D4CA81CCE2}" destId="{025797A1-4AE0-45F3-98F1-CFC0E69B91D1}" srcOrd="2" destOrd="0" presId="urn:microsoft.com/office/officeart/2005/8/layout/process4"/>
    <dgm:cxn modelId="{FD50E8D8-D0BF-4559-9102-B77EDFC40D76}" type="presParOf" srcId="{025797A1-4AE0-45F3-98F1-CFC0E69B91D1}" destId="{74D208CB-3982-4616-B726-16FC2C1E7FEF}" srcOrd="0" destOrd="0" presId="urn:microsoft.com/office/officeart/2005/8/layout/process4"/>
    <dgm:cxn modelId="{05139DF7-94B3-4AED-A55D-ECB76EC84E77}" type="presParOf" srcId="{025797A1-4AE0-45F3-98F1-CFC0E69B91D1}" destId="{682269CC-23A1-4AA4-8152-91A786523538}" srcOrd="1" destOrd="0" presId="urn:microsoft.com/office/officeart/2005/8/layout/process4"/>
    <dgm:cxn modelId="{F28109FD-2D89-437A-B2D9-3F7769C1F4F4}" type="presParOf" srcId="{025797A1-4AE0-45F3-98F1-CFC0E69B91D1}" destId="{EAC50E19-27CB-4BDA-8B85-A3B912FDC752}" srcOrd="2" destOrd="0" presId="urn:microsoft.com/office/officeart/2005/8/layout/process4"/>
    <dgm:cxn modelId="{7FC0C53D-3478-4D44-A266-C2ECC916EE2F}" type="presParOf" srcId="{025797A1-4AE0-45F3-98F1-CFC0E69B91D1}" destId="{9F44F9F7-A8F8-4379-9DC5-99866D581114}" srcOrd="3" destOrd="0" presId="urn:microsoft.com/office/officeart/2005/8/layout/process4"/>
    <dgm:cxn modelId="{E83183EE-D147-4775-A9A8-B9E6F3BE8593}" type="presParOf" srcId="{85A13C3E-9B46-4F9B-8ACB-08A4CDDBE2E7}" destId="{7D811EE4-1F80-4ABD-B673-B08A763F0205}" srcOrd="5" destOrd="0" presId="urn:microsoft.com/office/officeart/2005/8/layout/process4"/>
    <dgm:cxn modelId="{B5A4B998-017A-41FE-9760-F580860882D6}" type="presParOf" srcId="{85A13C3E-9B46-4F9B-8ACB-08A4CDDBE2E7}" destId="{3E82AB97-9E90-4782-A0C2-25D1B1173D94}" srcOrd="6" destOrd="0" presId="urn:microsoft.com/office/officeart/2005/8/layout/process4"/>
    <dgm:cxn modelId="{F037B3DB-1D2E-48D8-B911-A6F886C953D4}" type="presParOf" srcId="{3E82AB97-9E90-4782-A0C2-25D1B1173D94}" destId="{284DCC80-6BC3-4D0D-AAC5-A370D7927FE1}" srcOrd="0" destOrd="0" presId="urn:microsoft.com/office/officeart/2005/8/layout/process4"/>
    <dgm:cxn modelId="{DDFC6283-9068-47B5-ADDA-D75185C0164F}" type="presParOf" srcId="{3E82AB97-9E90-4782-A0C2-25D1B1173D94}" destId="{86A12C2D-C1BC-43C3-8714-4B9EB97D29BA}" srcOrd="1" destOrd="0" presId="urn:microsoft.com/office/officeart/2005/8/layout/process4"/>
    <dgm:cxn modelId="{49C73AFE-4A45-4097-A7F4-E8C8D8FD1F4A}" type="presParOf" srcId="{3E82AB97-9E90-4782-A0C2-25D1B1173D94}" destId="{D5A7C8EE-CC83-4A36-85B8-F23C69B1C082}" srcOrd="2" destOrd="0" presId="urn:microsoft.com/office/officeart/2005/8/layout/process4"/>
    <dgm:cxn modelId="{9B9F139A-959F-4DD5-815D-CFA7C3100DC0}" type="presParOf" srcId="{D5A7C8EE-CC83-4A36-85B8-F23C69B1C082}" destId="{919A71BA-8424-4F11-A238-3DCDD6B8D3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53378-C356-44D4-9D7C-B5503AE31204}">
      <dsp:nvSpPr>
        <dsp:cNvPr id="0" name=""/>
        <dsp:cNvSpPr/>
      </dsp:nvSpPr>
      <dsp:spPr>
        <a:xfrm>
          <a:off x="0" y="4096829"/>
          <a:ext cx="7620000" cy="703212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 user testing and validation</a:t>
          </a:r>
          <a:endParaRPr lang="en-US" sz="1800" kern="1200" dirty="0"/>
        </a:p>
      </dsp:txBody>
      <dsp:txXfrm>
        <a:off x="0" y="4096829"/>
        <a:ext cx="7620000" cy="379734"/>
      </dsp:txXfrm>
    </dsp:sp>
    <dsp:sp modelId="{0D5EE8B9-4865-41E1-8F3A-E77A35A42797}">
      <dsp:nvSpPr>
        <dsp:cNvPr id="0" name=""/>
        <dsp:cNvSpPr/>
      </dsp:nvSpPr>
      <dsp:spPr>
        <a:xfrm>
          <a:off x="5715000" y="4462499"/>
          <a:ext cx="1905000" cy="3234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Define changes to prototype and add additional user stories</a:t>
          </a:r>
          <a:endParaRPr lang="en-US" sz="1050" kern="1200" dirty="0"/>
        </a:p>
      </dsp:txBody>
      <dsp:txXfrm>
        <a:off x="5715000" y="4462499"/>
        <a:ext cx="1905000" cy="323477"/>
      </dsp:txXfrm>
    </dsp:sp>
    <dsp:sp modelId="{3713ED5A-3E5B-45B6-93E0-403AACCFC3F6}">
      <dsp:nvSpPr>
        <dsp:cNvPr id="0" name=""/>
        <dsp:cNvSpPr/>
      </dsp:nvSpPr>
      <dsp:spPr>
        <a:xfrm>
          <a:off x="3810000" y="4462499"/>
          <a:ext cx="1905000" cy="3234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Analyze user testing results</a:t>
          </a:r>
          <a:endParaRPr lang="en-US" sz="1400" kern="1200" dirty="0"/>
        </a:p>
      </dsp:txBody>
      <dsp:txXfrm>
        <a:off x="3810000" y="4462499"/>
        <a:ext cx="1905000" cy="323477"/>
      </dsp:txXfrm>
    </dsp:sp>
    <dsp:sp modelId="{0CEC86BE-159E-471F-9046-67BCE2C4303A}">
      <dsp:nvSpPr>
        <dsp:cNvPr id="0" name=""/>
        <dsp:cNvSpPr/>
      </dsp:nvSpPr>
      <dsp:spPr>
        <a:xfrm>
          <a:off x="1904999" y="4462499"/>
          <a:ext cx="1905000" cy="3234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Perform user testing</a:t>
          </a:r>
          <a:endParaRPr lang="en-US" sz="1400" kern="1200" dirty="0"/>
        </a:p>
      </dsp:txBody>
      <dsp:txXfrm>
        <a:off x="1904999" y="4462499"/>
        <a:ext cx="1905000" cy="323477"/>
      </dsp:txXfrm>
    </dsp:sp>
    <dsp:sp modelId="{1A795B45-4DF0-4366-98BA-FA82E186C8BF}">
      <dsp:nvSpPr>
        <dsp:cNvPr id="0" name=""/>
        <dsp:cNvSpPr/>
      </dsp:nvSpPr>
      <dsp:spPr>
        <a:xfrm>
          <a:off x="0" y="4462499"/>
          <a:ext cx="1905000" cy="3234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user testing scripts</a:t>
          </a:r>
          <a:endParaRPr lang="en-US" sz="1400" kern="1200" dirty="0"/>
        </a:p>
      </dsp:txBody>
      <dsp:txXfrm>
        <a:off x="0" y="4462499"/>
        <a:ext cx="1905000" cy="323477"/>
      </dsp:txXfrm>
    </dsp:sp>
    <dsp:sp modelId="{5E209B86-917F-40A2-8F65-C4A0C679CF0B}">
      <dsp:nvSpPr>
        <dsp:cNvPr id="0" name=""/>
        <dsp:cNvSpPr/>
      </dsp:nvSpPr>
      <dsp:spPr>
        <a:xfrm rot="10800000">
          <a:off x="0" y="3025836"/>
          <a:ext cx="7620000" cy="1081541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Stories</a:t>
          </a:r>
          <a:endParaRPr lang="en-US" sz="1800" kern="1200" dirty="0"/>
        </a:p>
      </dsp:txBody>
      <dsp:txXfrm rot="-10800000">
        <a:off x="0" y="3025836"/>
        <a:ext cx="7620000" cy="379621"/>
      </dsp:txXfrm>
    </dsp:sp>
    <dsp:sp modelId="{DDE9C067-0E15-407A-94F3-71C4BD87E63A}">
      <dsp:nvSpPr>
        <dsp:cNvPr id="0" name=""/>
        <dsp:cNvSpPr/>
      </dsp:nvSpPr>
      <dsp:spPr>
        <a:xfrm>
          <a:off x="5078759" y="3405457"/>
          <a:ext cx="2537519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 additional user stories</a:t>
          </a:r>
          <a:endParaRPr lang="en-US" sz="1400" kern="1200" dirty="0"/>
        </a:p>
      </dsp:txBody>
      <dsp:txXfrm>
        <a:off x="5078759" y="3405457"/>
        <a:ext cx="2537519" cy="323380"/>
      </dsp:txXfrm>
    </dsp:sp>
    <dsp:sp modelId="{69D31FB8-ACFD-4566-B0FF-8A4E55836560}">
      <dsp:nvSpPr>
        <dsp:cNvPr id="0" name=""/>
        <dsp:cNvSpPr/>
      </dsp:nvSpPr>
      <dsp:spPr>
        <a:xfrm>
          <a:off x="2541240" y="3405457"/>
          <a:ext cx="2537519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Agile prototyping</a:t>
          </a:r>
          <a:endParaRPr lang="en-US" sz="1400" kern="1200" dirty="0"/>
        </a:p>
      </dsp:txBody>
      <dsp:txXfrm>
        <a:off x="2541240" y="3405457"/>
        <a:ext cx="2537519" cy="323380"/>
      </dsp:txXfrm>
    </dsp:sp>
    <dsp:sp modelId="{ED7C21EF-621A-4D07-8F43-F72D7EE22593}">
      <dsp:nvSpPr>
        <dsp:cNvPr id="0" name=""/>
        <dsp:cNvSpPr/>
      </dsp:nvSpPr>
      <dsp:spPr>
        <a:xfrm>
          <a:off x="3720" y="3405457"/>
          <a:ext cx="2537519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initial user stories</a:t>
          </a:r>
          <a:endParaRPr lang="en-US" sz="1400" kern="1200" dirty="0"/>
        </a:p>
      </dsp:txBody>
      <dsp:txXfrm>
        <a:off x="3720" y="3405457"/>
        <a:ext cx="2537519" cy="323380"/>
      </dsp:txXfrm>
    </dsp:sp>
    <dsp:sp modelId="{BEC5ABC7-0BBB-41CF-95BF-42D679D24C56}">
      <dsp:nvSpPr>
        <dsp:cNvPr id="0" name=""/>
        <dsp:cNvSpPr/>
      </dsp:nvSpPr>
      <dsp:spPr>
        <a:xfrm rot="10800000">
          <a:off x="0" y="1954842"/>
          <a:ext cx="7620000" cy="1081541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personas and journeys</a:t>
          </a:r>
          <a:endParaRPr lang="en-US" sz="1800" kern="1200" dirty="0"/>
        </a:p>
      </dsp:txBody>
      <dsp:txXfrm rot="-10800000">
        <a:off x="0" y="1954842"/>
        <a:ext cx="7620000" cy="379621"/>
      </dsp:txXfrm>
    </dsp:sp>
    <dsp:sp modelId="{A7D1CA70-53F5-40BB-B58A-AAF09216E8C9}">
      <dsp:nvSpPr>
        <dsp:cNvPr id="0" name=""/>
        <dsp:cNvSpPr/>
      </dsp:nvSpPr>
      <dsp:spPr>
        <a:xfrm>
          <a:off x="5715000" y="2334463"/>
          <a:ext cx="1905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final user journeys</a:t>
          </a:r>
          <a:endParaRPr lang="en-US" sz="1400" kern="1200" dirty="0"/>
        </a:p>
      </dsp:txBody>
      <dsp:txXfrm>
        <a:off x="5715000" y="2334463"/>
        <a:ext cx="1905000" cy="323380"/>
      </dsp:txXfrm>
    </dsp:sp>
    <dsp:sp modelId="{026433DF-CBB1-4A26-9DC6-768F5B973DF3}">
      <dsp:nvSpPr>
        <dsp:cNvPr id="0" name=""/>
        <dsp:cNvSpPr/>
      </dsp:nvSpPr>
      <dsp:spPr>
        <a:xfrm>
          <a:off x="3810000" y="2334463"/>
          <a:ext cx="1905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final user personas</a:t>
          </a:r>
          <a:endParaRPr lang="en-US" sz="1400" kern="1200" dirty="0"/>
        </a:p>
      </dsp:txBody>
      <dsp:txXfrm>
        <a:off x="3810000" y="2334463"/>
        <a:ext cx="1905000" cy="323380"/>
      </dsp:txXfrm>
    </dsp:sp>
    <dsp:sp modelId="{5E90AFA1-735B-4F9B-8808-6E5C0ED9637E}">
      <dsp:nvSpPr>
        <dsp:cNvPr id="0" name=""/>
        <dsp:cNvSpPr/>
      </dsp:nvSpPr>
      <dsp:spPr>
        <a:xfrm>
          <a:off x="1904999" y="2334463"/>
          <a:ext cx="1905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initial user journeys</a:t>
          </a:r>
          <a:endParaRPr lang="en-US" sz="1400" kern="1200" dirty="0"/>
        </a:p>
      </dsp:txBody>
      <dsp:txXfrm>
        <a:off x="1904999" y="2334463"/>
        <a:ext cx="1905000" cy="323380"/>
      </dsp:txXfrm>
    </dsp:sp>
    <dsp:sp modelId="{237B1759-3A95-4468-BB28-632798BC8290}">
      <dsp:nvSpPr>
        <dsp:cNvPr id="0" name=""/>
        <dsp:cNvSpPr/>
      </dsp:nvSpPr>
      <dsp:spPr>
        <a:xfrm>
          <a:off x="0" y="2334463"/>
          <a:ext cx="1905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Define initial user personas</a:t>
          </a:r>
          <a:endParaRPr lang="en-US" sz="1400" kern="1200" dirty="0"/>
        </a:p>
      </dsp:txBody>
      <dsp:txXfrm>
        <a:off x="0" y="2334463"/>
        <a:ext cx="1905000" cy="323380"/>
      </dsp:txXfrm>
    </dsp:sp>
    <dsp:sp modelId="{66F72933-0A11-46D7-A8D8-87C257973A65}">
      <dsp:nvSpPr>
        <dsp:cNvPr id="0" name=""/>
        <dsp:cNvSpPr/>
      </dsp:nvSpPr>
      <dsp:spPr>
        <a:xfrm rot="10800000">
          <a:off x="0" y="883849"/>
          <a:ext cx="7620000" cy="1081541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Discovery</a:t>
          </a:r>
          <a:endParaRPr lang="en-US" sz="1300" kern="1200" dirty="0"/>
        </a:p>
      </dsp:txBody>
      <dsp:txXfrm rot="-10800000">
        <a:off x="0" y="883849"/>
        <a:ext cx="7620000" cy="379621"/>
      </dsp:txXfrm>
    </dsp:sp>
    <dsp:sp modelId="{C2B04384-6EBA-49B2-9801-24A254106090}">
      <dsp:nvSpPr>
        <dsp:cNvPr id="0" name=""/>
        <dsp:cNvSpPr/>
      </dsp:nvSpPr>
      <dsp:spPr>
        <a:xfrm>
          <a:off x="3810000" y="1263470"/>
          <a:ext cx="3810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Review available data sources</a:t>
          </a:r>
          <a:endParaRPr lang="en-US" sz="1400" kern="1200" dirty="0"/>
        </a:p>
      </dsp:txBody>
      <dsp:txXfrm>
        <a:off x="3810000" y="1263470"/>
        <a:ext cx="3810000" cy="323380"/>
      </dsp:txXfrm>
    </dsp:sp>
    <dsp:sp modelId="{2C7639B9-073C-4622-A168-91087428D41F}">
      <dsp:nvSpPr>
        <dsp:cNvPr id="0" name=""/>
        <dsp:cNvSpPr/>
      </dsp:nvSpPr>
      <dsp:spPr>
        <a:xfrm>
          <a:off x="0" y="1263470"/>
          <a:ext cx="3810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Determine problem domain</a:t>
          </a:r>
          <a:endParaRPr lang="en-US" sz="1400" kern="1200" dirty="0"/>
        </a:p>
      </dsp:txBody>
      <dsp:txXfrm>
        <a:off x="0" y="1263470"/>
        <a:ext cx="3810000" cy="323380"/>
      </dsp:txXfrm>
    </dsp:sp>
    <dsp:sp modelId="{86A12C2D-C1BC-43C3-8714-4B9EB97D29BA}">
      <dsp:nvSpPr>
        <dsp:cNvPr id="0" name=""/>
        <dsp:cNvSpPr/>
      </dsp:nvSpPr>
      <dsp:spPr>
        <a:xfrm rot="10800000">
          <a:off x="0" y="557"/>
          <a:ext cx="7620000" cy="893839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Kickoff</a:t>
          </a:r>
          <a:endParaRPr lang="en-US" sz="1800" kern="1200" dirty="0"/>
        </a:p>
      </dsp:txBody>
      <dsp:txXfrm rot="-10800000">
        <a:off x="0" y="557"/>
        <a:ext cx="7620000" cy="313737"/>
      </dsp:txXfrm>
    </dsp:sp>
    <dsp:sp modelId="{919A71BA-8424-4F11-A238-3DCDD6B8D3C7}">
      <dsp:nvSpPr>
        <dsp:cNvPr id="0" name=""/>
        <dsp:cNvSpPr/>
      </dsp:nvSpPr>
      <dsp:spPr>
        <a:xfrm>
          <a:off x="0" y="286328"/>
          <a:ext cx="7620000" cy="323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Assemble team and define roles and responsibilities</a:t>
          </a:r>
          <a:endParaRPr lang="en-US" sz="1400" kern="1200" dirty="0"/>
        </a:p>
      </dsp:txBody>
      <dsp:txXfrm>
        <a:off x="0" y="286328"/>
        <a:ext cx="7620000" cy="323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3BB41-86BA-41A8-B623-8E93E53B65B7}">
      <dsp:nvSpPr>
        <dsp:cNvPr id="0" name=""/>
        <dsp:cNvSpPr/>
      </dsp:nvSpPr>
      <dsp:spPr>
        <a:xfrm>
          <a:off x="0" y="3894162"/>
          <a:ext cx="7620000" cy="904800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Production deployment</a:t>
          </a:r>
          <a:endParaRPr lang="en-US" sz="1800" kern="1200" dirty="0"/>
        </a:p>
      </dsp:txBody>
      <dsp:txXfrm>
        <a:off x="0" y="3894162"/>
        <a:ext cx="7620000" cy="488592"/>
      </dsp:txXfrm>
    </dsp:sp>
    <dsp:sp modelId="{5A0A0A26-00AD-4303-A9A1-FC5B43637254}">
      <dsp:nvSpPr>
        <dsp:cNvPr id="0" name=""/>
        <dsp:cNvSpPr/>
      </dsp:nvSpPr>
      <dsp:spPr>
        <a:xfrm>
          <a:off x="571500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Launch!</a:t>
          </a:r>
          <a:endParaRPr lang="en-US" sz="1400" kern="1200" dirty="0"/>
        </a:p>
      </dsp:txBody>
      <dsp:txXfrm>
        <a:off x="5715000" y="4364658"/>
        <a:ext cx="1905000" cy="416208"/>
      </dsp:txXfrm>
    </dsp:sp>
    <dsp:sp modelId="{D7B57503-1E59-47EF-A579-320247132DC9}">
      <dsp:nvSpPr>
        <dsp:cNvPr id="0" name=""/>
        <dsp:cNvSpPr/>
      </dsp:nvSpPr>
      <dsp:spPr>
        <a:xfrm>
          <a:off x="381000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 up monitoring, using Nagios</a:t>
          </a:r>
          <a:endParaRPr lang="en-US" sz="1400" kern="1200" dirty="0"/>
        </a:p>
      </dsp:txBody>
      <dsp:txXfrm>
        <a:off x="3810000" y="4364658"/>
        <a:ext cx="1905000" cy="416208"/>
      </dsp:txXfrm>
    </dsp:sp>
    <dsp:sp modelId="{54EE5EB7-1419-4D98-B958-F0E88B6D6077}">
      <dsp:nvSpPr>
        <dsp:cNvPr id="0" name=""/>
        <dsp:cNvSpPr/>
      </dsp:nvSpPr>
      <dsp:spPr>
        <a:xfrm>
          <a:off x="1904999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 up security controls, and continuous monitoring</a:t>
          </a:r>
          <a:endParaRPr lang="en-US" sz="1200" kern="1200" dirty="0"/>
        </a:p>
      </dsp:txBody>
      <dsp:txXfrm>
        <a:off x="1904999" y="4364658"/>
        <a:ext cx="1905000" cy="416208"/>
      </dsp:txXfrm>
    </dsp:sp>
    <dsp:sp modelId="{65A039EC-F7D6-48B0-9E5B-D192EF4100B8}">
      <dsp:nvSpPr>
        <dsp:cNvPr id="0" name=""/>
        <dsp:cNvSpPr/>
      </dsp:nvSpPr>
      <dsp:spPr>
        <a:xfrm>
          <a:off x="0" y="4364658"/>
          <a:ext cx="1905000" cy="416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Setup Jenkins for production deployments</a:t>
          </a:r>
          <a:endParaRPr lang="en-US" sz="1200" kern="1200" dirty="0"/>
        </a:p>
      </dsp:txBody>
      <dsp:txXfrm>
        <a:off x="0" y="4364658"/>
        <a:ext cx="1905000" cy="416208"/>
      </dsp:txXfrm>
    </dsp:sp>
    <dsp:sp modelId="{66F72933-0A11-46D7-A8D8-87C257973A65}">
      <dsp:nvSpPr>
        <dsp:cNvPr id="0" name=""/>
        <dsp:cNvSpPr/>
      </dsp:nvSpPr>
      <dsp:spPr>
        <a:xfrm rot="10800000">
          <a:off x="0" y="2516150"/>
          <a:ext cx="7620000" cy="1391583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 and Testing</a:t>
          </a:r>
          <a:endParaRPr lang="en-US" sz="1300" kern="1200" dirty="0"/>
        </a:p>
      </dsp:txBody>
      <dsp:txXfrm rot="-10800000">
        <a:off x="0" y="2516150"/>
        <a:ext cx="7620000" cy="488445"/>
      </dsp:txXfrm>
    </dsp:sp>
    <dsp:sp modelId="{74B91470-CFFF-45DD-A8A6-01ECC74623CD}">
      <dsp:nvSpPr>
        <dsp:cNvPr id="0" name=""/>
        <dsp:cNvSpPr/>
      </dsp:nvSpPr>
      <dsp:spPr>
        <a:xfrm>
          <a:off x="6347519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</a:t>
          </a:r>
          <a:endParaRPr lang="en-US" sz="1300" kern="1200" dirty="0"/>
        </a:p>
      </dsp:txBody>
      <dsp:txXfrm>
        <a:off x="6347519" y="3004596"/>
        <a:ext cx="1268759" cy="416083"/>
      </dsp:txXfrm>
    </dsp:sp>
    <dsp:sp modelId="{98D0FCB3-7C92-43F5-BBF3-1F8E6CE929A3}">
      <dsp:nvSpPr>
        <dsp:cNvPr id="0" name=""/>
        <dsp:cNvSpPr/>
      </dsp:nvSpPr>
      <dsp:spPr>
        <a:xfrm>
          <a:off x="5078759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Hardening Sprint</a:t>
          </a:r>
          <a:endParaRPr lang="en-US" sz="1300" kern="1200" dirty="0"/>
        </a:p>
      </dsp:txBody>
      <dsp:txXfrm>
        <a:off x="5078759" y="3004596"/>
        <a:ext cx="1268759" cy="416083"/>
      </dsp:txXfrm>
    </dsp:sp>
    <dsp:sp modelId="{222223BB-1742-48E8-89C5-8C8B6A1436DF}">
      <dsp:nvSpPr>
        <dsp:cNvPr id="0" name=""/>
        <dsp:cNvSpPr/>
      </dsp:nvSpPr>
      <dsp:spPr>
        <a:xfrm>
          <a:off x="381000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n</a:t>
          </a:r>
          <a:endParaRPr lang="en-US" sz="1300" kern="1200" dirty="0"/>
        </a:p>
      </dsp:txBody>
      <dsp:txXfrm>
        <a:off x="3810000" y="3004596"/>
        <a:ext cx="1268759" cy="416083"/>
      </dsp:txXfrm>
    </dsp:sp>
    <dsp:sp modelId="{ED54B3BB-A6FE-40CB-8614-6FAB332982EC}">
      <dsp:nvSpPr>
        <dsp:cNvPr id="0" name=""/>
        <dsp:cNvSpPr/>
      </dsp:nvSpPr>
      <dsp:spPr>
        <a:xfrm>
          <a:off x="254124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2541240" y="3004596"/>
        <a:ext cx="1268759" cy="416083"/>
      </dsp:txXfrm>
    </dsp:sp>
    <dsp:sp modelId="{7AB66873-A284-4E8D-B44C-1EB3F00A1271}">
      <dsp:nvSpPr>
        <dsp:cNvPr id="0" name=""/>
        <dsp:cNvSpPr/>
      </dsp:nvSpPr>
      <dsp:spPr>
        <a:xfrm>
          <a:off x="127248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Sprint 1</a:t>
          </a:r>
          <a:endParaRPr lang="en-US" sz="1300" kern="1200" dirty="0"/>
        </a:p>
      </dsp:txBody>
      <dsp:txXfrm>
        <a:off x="1272480" y="3004596"/>
        <a:ext cx="1268759" cy="416083"/>
      </dsp:txXfrm>
    </dsp:sp>
    <dsp:sp modelId="{2DAFE6E0-274D-4B33-BE0C-F20330563F61}">
      <dsp:nvSpPr>
        <dsp:cNvPr id="0" name=""/>
        <dsp:cNvSpPr/>
      </dsp:nvSpPr>
      <dsp:spPr>
        <a:xfrm>
          <a:off x="3720" y="3004596"/>
          <a:ext cx="1268759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Sprint 0</a:t>
          </a:r>
          <a:endParaRPr lang="en-US" sz="1300" kern="1200" dirty="0"/>
        </a:p>
      </dsp:txBody>
      <dsp:txXfrm>
        <a:off x="3720" y="3004596"/>
        <a:ext cx="1268759" cy="416083"/>
      </dsp:txXfrm>
    </dsp:sp>
    <dsp:sp modelId="{4952CCFC-2DDB-412D-886C-495BE6D7A7F4}">
      <dsp:nvSpPr>
        <dsp:cNvPr id="0" name=""/>
        <dsp:cNvSpPr/>
      </dsp:nvSpPr>
      <dsp:spPr>
        <a:xfrm rot="10800000">
          <a:off x="0" y="1138139"/>
          <a:ext cx="7620000" cy="1391583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up</a:t>
          </a:r>
          <a:endParaRPr lang="en-US" sz="1800" kern="1200" dirty="0"/>
        </a:p>
      </dsp:txBody>
      <dsp:txXfrm rot="-10800000">
        <a:off x="0" y="1138139"/>
        <a:ext cx="7620000" cy="488445"/>
      </dsp:txXfrm>
    </dsp:sp>
    <dsp:sp modelId="{74D208CB-3982-4616-B726-16FC2C1E7FEF}">
      <dsp:nvSpPr>
        <dsp:cNvPr id="0" name=""/>
        <dsp:cNvSpPr/>
      </dsp:nvSpPr>
      <dsp:spPr>
        <a:xfrm>
          <a:off x="571500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Continuous deployment, using Jenkins</a:t>
          </a:r>
          <a:endParaRPr lang="en-US" sz="1300" kern="1200" dirty="0"/>
        </a:p>
      </dsp:txBody>
      <dsp:txXfrm>
        <a:off x="5715000" y="1626585"/>
        <a:ext cx="1905000" cy="416083"/>
      </dsp:txXfrm>
    </dsp:sp>
    <dsp:sp modelId="{682269CC-23A1-4AA4-8152-91A786523538}">
      <dsp:nvSpPr>
        <dsp:cNvPr id="0" name=""/>
        <dsp:cNvSpPr/>
      </dsp:nvSpPr>
      <dsp:spPr>
        <a:xfrm>
          <a:off x="381000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Continuous integration, using Jenkins</a:t>
          </a:r>
          <a:endParaRPr lang="en-US" sz="1300" kern="1200" dirty="0"/>
        </a:p>
      </dsp:txBody>
      <dsp:txXfrm>
        <a:off x="3810000" y="1626585"/>
        <a:ext cx="1905000" cy="416083"/>
      </dsp:txXfrm>
    </dsp:sp>
    <dsp:sp modelId="{EAC50E19-27CB-4BDA-8B85-A3B912FDC752}">
      <dsp:nvSpPr>
        <dsp:cNvPr id="0" name=""/>
        <dsp:cNvSpPr/>
      </dsp:nvSpPr>
      <dsp:spPr>
        <a:xfrm>
          <a:off x="1904999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 up unit test automation</a:t>
          </a:r>
          <a:endParaRPr lang="en-US" sz="1300" kern="1200" dirty="0"/>
        </a:p>
      </dsp:txBody>
      <dsp:txXfrm>
        <a:off x="1904999" y="1626585"/>
        <a:ext cx="1905000" cy="416083"/>
      </dsp:txXfrm>
    </dsp:sp>
    <dsp:sp modelId="{9F44F9F7-A8F8-4379-9DC5-99866D581114}">
      <dsp:nvSpPr>
        <dsp:cNvPr id="0" name=""/>
        <dsp:cNvSpPr/>
      </dsp:nvSpPr>
      <dsp:spPr>
        <a:xfrm>
          <a:off x="0" y="1626585"/>
          <a:ext cx="1905000" cy="416083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development container, using Docker</a:t>
          </a:r>
          <a:endParaRPr lang="en-US" sz="1300" kern="1200" dirty="0"/>
        </a:p>
      </dsp:txBody>
      <dsp:txXfrm>
        <a:off x="0" y="1626585"/>
        <a:ext cx="1905000" cy="416083"/>
      </dsp:txXfrm>
    </dsp:sp>
    <dsp:sp modelId="{86A12C2D-C1BC-43C3-8714-4B9EB97D29BA}">
      <dsp:nvSpPr>
        <dsp:cNvPr id="0" name=""/>
        <dsp:cNvSpPr/>
      </dsp:nvSpPr>
      <dsp:spPr>
        <a:xfrm rot="10800000">
          <a:off x="0" y="1637"/>
          <a:ext cx="7620000" cy="1150074"/>
        </a:xfrm>
        <a:prstGeom prst="upArrowCallou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Kickoff</a:t>
          </a:r>
          <a:endParaRPr lang="en-US" sz="1800" kern="1200" dirty="0"/>
        </a:p>
      </dsp:txBody>
      <dsp:txXfrm rot="-10800000">
        <a:off x="0" y="1637"/>
        <a:ext cx="7620000" cy="403675"/>
      </dsp:txXfrm>
    </dsp:sp>
    <dsp:sp modelId="{919A71BA-8424-4F11-A238-3DCDD6B8D3C7}">
      <dsp:nvSpPr>
        <dsp:cNvPr id="0" name=""/>
        <dsp:cNvSpPr/>
      </dsp:nvSpPr>
      <dsp:spPr>
        <a:xfrm>
          <a:off x="0" y="369328"/>
          <a:ext cx="7620000" cy="41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Assemble team and define roles and responsibilities</a:t>
          </a:r>
          <a:endParaRPr lang="en-US" sz="1400" kern="1200" dirty="0"/>
        </a:p>
      </dsp:txBody>
      <dsp:txXfrm>
        <a:off x="0" y="369328"/>
        <a:ext cx="7620000" cy="41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C1287C0-6E56-4F3A-A3E8-C50C01B8FE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34A284-2DAA-4002-8EC7-C9609856B48B}" type="datetimeFigureOut">
              <a:rPr lang="en-US" smtClean="0"/>
              <a:t>7/5/2015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Artemis Consulting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Approach to Open FDA prototype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7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goals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Front-end development</a:t>
            </a:r>
          </a:p>
          <a:p>
            <a:pPr lvl="2"/>
            <a:r>
              <a:rPr lang="en-US" dirty="0"/>
              <a:t>Mobile-first design</a:t>
            </a:r>
          </a:p>
          <a:p>
            <a:pPr lvl="2"/>
            <a:r>
              <a:rPr lang="en-US" dirty="0"/>
              <a:t>Responsive design</a:t>
            </a:r>
          </a:p>
          <a:p>
            <a:pPr lvl="2"/>
            <a:r>
              <a:rPr lang="en-US" dirty="0"/>
              <a:t>Utilize open-source frameworks</a:t>
            </a:r>
          </a:p>
          <a:p>
            <a:pPr lvl="2"/>
            <a:r>
              <a:rPr lang="en-US" dirty="0"/>
              <a:t>Use out-of-the-box graphical design themes</a:t>
            </a:r>
          </a:p>
          <a:p>
            <a:pPr lvl="2"/>
            <a:r>
              <a:rPr lang="en-US" dirty="0"/>
              <a:t>Ensure proper visualization tools are </a:t>
            </a:r>
            <a:r>
              <a:rPr lang="en-US" dirty="0" err="1"/>
              <a:t>utitilized</a:t>
            </a:r>
            <a:r>
              <a:rPr lang="en-US" dirty="0"/>
              <a:t> to present large amounts of information</a:t>
            </a:r>
          </a:p>
          <a:p>
            <a:pPr lvl="2"/>
            <a:r>
              <a:rPr lang="en-US" dirty="0"/>
              <a:t>Ensure cross-browser compliance</a:t>
            </a:r>
          </a:p>
          <a:p>
            <a:pPr lvl="2"/>
            <a:r>
              <a:rPr lang="en-US" dirty="0"/>
              <a:t>Ensure use of automated test tools and suites</a:t>
            </a:r>
          </a:p>
          <a:p>
            <a:pPr lvl="1"/>
            <a:r>
              <a:rPr lang="en-US" dirty="0" smtClean="0"/>
              <a:t>Back-end development</a:t>
            </a:r>
          </a:p>
          <a:p>
            <a:pPr lvl="2"/>
            <a:r>
              <a:rPr lang="en-US" dirty="0" smtClean="0"/>
              <a:t>Utilize </a:t>
            </a:r>
            <a:r>
              <a:rPr lang="en-US" dirty="0"/>
              <a:t>open-source </a:t>
            </a:r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Ensure writing and running of unit tests</a:t>
            </a:r>
            <a:endParaRPr lang="en-US" dirty="0"/>
          </a:p>
          <a:p>
            <a:pPr lvl="2"/>
            <a:r>
              <a:rPr lang="en-US" dirty="0" smtClean="0"/>
              <a:t>Incorporate scalability through redundancy, web and application caching, and ability to scale horizontally</a:t>
            </a:r>
          </a:p>
          <a:p>
            <a:pPr lvl="2"/>
            <a:r>
              <a:rPr lang="en-US" dirty="0" smtClean="0"/>
              <a:t>Utilize persistent storage as needed</a:t>
            </a:r>
          </a:p>
          <a:p>
            <a:pPr lvl="2"/>
            <a:r>
              <a:rPr lang="en-US" dirty="0" smtClean="0"/>
              <a:t>Ensure exception handling scenarios are handled</a:t>
            </a:r>
          </a:p>
          <a:p>
            <a:pPr lvl="1"/>
            <a:r>
              <a:rPr lang="en-US" dirty="0" smtClean="0"/>
              <a:t>DevOps</a:t>
            </a:r>
          </a:p>
          <a:p>
            <a:pPr lvl="2"/>
            <a:r>
              <a:rPr lang="en-US" dirty="0" smtClean="0"/>
              <a:t>Ensure continuous integration and deployment approaches are implemented in Sprint 0</a:t>
            </a:r>
          </a:p>
          <a:p>
            <a:pPr lvl="2"/>
            <a:r>
              <a:rPr lang="en-US" dirty="0" smtClean="0"/>
              <a:t>Ensure continuous monitoring is done for all application and infrastructure components</a:t>
            </a:r>
          </a:p>
          <a:p>
            <a:pPr lvl="2"/>
            <a:r>
              <a:rPr lang="en-US" dirty="0" smtClean="0"/>
              <a:t>Implement backup and redundancy for all application components</a:t>
            </a:r>
          </a:p>
          <a:p>
            <a:pPr lvl="1"/>
            <a:r>
              <a:rPr lang="en-US" dirty="0" smtClean="0"/>
              <a:t>Open sourcing</a:t>
            </a:r>
          </a:p>
          <a:p>
            <a:pPr lvl="2"/>
            <a:r>
              <a:rPr lang="en-US" dirty="0" smtClean="0"/>
              <a:t>Use open-source tools and techniques</a:t>
            </a:r>
          </a:p>
          <a:p>
            <a:pPr lvl="2"/>
            <a:r>
              <a:rPr lang="en-US" dirty="0" smtClean="0"/>
              <a:t>Provide an open-source license and code that can be deployed and used as-is by all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a week to do UX, design, build, test, perform user testing and deploy</a:t>
            </a:r>
          </a:p>
          <a:p>
            <a:r>
              <a:rPr lang="en-US" dirty="0" smtClean="0"/>
              <a:t>Approach </a:t>
            </a:r>
          </a:p>
          <a:p>
            <a:pPr lvl="1"/>
            <a:r>
              <a:rPr lang="en-US" dirty="0" smtClean="0"/>
              <a:t>Follow the Digital Services Playbook</a:t>
            </a:r>
          </a:p>
          <a:p>
            <a:pPr lvl="1"/>
            <a:r>
              <a:rPr lang="en-US" dirty="0" smtClean="0"/>
              <a:t>User and requirements development</a:t>
            </a:r>
          </a:p>
          <a:p>
            <a:pPr lvl="2"/>
            <a:r>
              <a:rPr lang="en-US" dirty="0" smtClean="0"/>
              <a:t>User Surveys</a:t>
            </a:r>
          </a:p>
          <a:p>
            <a:pPr lvl="2"/>
            <a:r>
              <a:rPr lang="en-US" dirty="0" smtClean="0"/>
              <a:t>Personas</a:t>
            </a:r>
          </a:p>
          <a:p>
            <a:pPr lvl="2"/>
            <a:r>
              <a:rPr lang="en-US" dirty="0" smtClean="0"/>
              <a:t>User Interviews</a:t>
            </a:r>
          </a:p>
          <a:p>
            <a:pPr lvl="2"/>
            <a:r>
              <a:rPr lang="en-US" dirty="0" smtClean="0"/>
              <a:t>User stories</a:t>
            </a:r>
          </a:p>
          <a:p>
            <a:pPr lvl="2"/>
            <a:r>
              <a:rPr lang="en-US" dirty="0" smtClean="0"/>
              <a:t>User journeys</a:t>
            </a:r>
          </a:p>
          <a:p>
            <a:pPr lvl="1"/>
            <a:r>
              <a:rPr lang="en-US" dirty="0" smtClean="0"/>
              <a:t>User Testing</a:t>
            </a:r>
          </a:p>
          <a:p>
            <a:pPr lvl="2"/>
            <a:r>
              <a:rPr lang="en-US" dirty="0" smtClean="0"/>
              <a:t>Test prototype with real users at the end of every sprint</a:t>
            </a:r>
          </a:p>
          <a:p>
            <a:pPr lvl="2"/>
            <a:r>
              <a:rPr lang="en-US" dirty="0" smtClean="0"/>
              <a:t>Incorporate feedback into future user stories</a:t>
            </a:r>
          </a:p>
          <a:p>
            <a:pPr lvl="1"/>
            <a:r>
              <a:rPr lang="en-US" dirty="0"/>
              <a:t>Agile delivery </a:t>
            </a:r>
            <a:endParaRPr lang="en-US" dirty="0" smtClean="0"/>
          </a:p>
          <a:p>
            <a:pPr lvl="2"/>
            <a:r>
              <a:rPr lang="en-US" dirty="0" smtClean="0"/>
              <a:t>Well-maintained and groomed backlog</a:t>
            </a:r>
          </a:p>
          <a:p>
            <a:pPr lvl="2"/>
            <a:r>
              <a:rPr lang="en-US" dirty="0" smtClean="0"/>
              <a:t>Focus on MVP 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development sprints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User Centric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Personas</a:t>
            </a:r>
          </a:p>
          <a:p>
            <a:pPr lvl="1"/>
            <a:r>
              <a:rPr lang="en-US" dirty="0"/>
              <a:t>Journeys</a:t>
            </a:r>
          </a:p>
          <a:p>
            <a:pPr lvl="1"/>
            <a:r>
              <a:rPr lang="en-US" dirty="0"/>
              <a:t>Stories</a:t>
            </a:r>
            <a:endParaRPr lang="en-US" dirty="0"/>
          </a:p>
          <a:p>
            <a:r>
              <a:rPr lang="en-US" dirty="0" smtClean="0"/>
              <a:t>Agile Process</a:t>
            </a:r>
          </a:p>
          <a:p>
            <a:pPr lvl="1"/>
            <a:r>
              <a:rPr lang="en-US" dirty="0" smtClean="0"/>
              <a:t>Taiga.io for stories, sprints and releases</a:t>
            </a:r>
          </a:p>
          <a:p>
            <a:r>
              <a:rPr lang="en-US" dirty="0" smtClean="0"/>
              <a:t>Front-end development</a:t>
            </a:r>
          </a:p>
          <a:p>
            <a:pPr lvl="1"/>
            <a:r>
              <a:rPr lang="en-US" dirty="0" smtClean="0"/>
              <a:t>Django </a:t>
            </a:r>
            <a:r>
              <a:rPr lang="en-US" dirty="0"/>
              <a:t>templates</a:t>
            </a:r>
          </a:p>
          <a:p>
            <a:pPr lvl="1"/>
            <a:r>
              <a:rPr lang="en-US" dirty="0" err="1" smtClean="0"/>
              <a:t>JavasScript</a:t>
            </a:r>
            <a:r>
              <a:rPr lang="en-US" dirty="0" smtClean="0"/>
              <a:t>/jQuery</a:t>
            </a:r>
            <a:endParaRPr lang="en-US" dirty="0"/>
          </a:p>
          <a:p>
            <a:pPr lvl="1"/>
            <a:r>
              <a:rPr lang="en-US" dirty="0" smtClean="0"/>
              <a:t>Bootstrap/</a:t>
            </a:r>
            <a:r>
              <a:rPr lang="en-US" dirty="0" err="1" smtClean="0"/>
              <a:t>Bootswatch</a:t>
            </a:r>
            <a:r>
              <a:rPr lang="en-US" dirty="0" smtClean="0"/>
              <a:t> </a:t>
            </a:r>
            <a:r>
              <a:rPr lang="en-US" dirty="0"/>
              <a:t>Paper theme</a:t>
            </a:r>
          </a:p>
          <a:p>
            <a:pPr lvl="1"/>
            <a:r>
              <a:rPr lang="en-US" dirty="0" err="1" smtClean="0"/>
              <a:t>Highcharts</a:t>
            </a:r>
            <a:r>
              <a:rPr lang="en-US" dirty="0" smtClean="0"/>
              <a:t> </a:t>
            </a:r>
            <a:r>
              <a:rPr lang="en-US" dirty="0"/>
              <a:t>chart and mapping </a:t>
            </a:r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Accessibility </a:t>
            </a:r>
          </a:p>
          <a:p>
            <a:r>
              <a:rPr lang="en-US" dirty="0" smtClean="0"/>
              <a:t>Back-end development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smtClean="0"/>
              <a:t>Django testing framework</a:t>
            </a:r>
          </a:p>
          <a:p>
            <a:r>
              <a:rPr lang="en-US" dirty="0" smtClean="0"/>
              <a:t>DevOps</a:t>
            </a:r>
          </a:p>
          <a:p>
            <a:pPr lvl="1"/>
            <a:r>
              <a:rPr lang="en-US" dirty="0" err="1" smtClean="0"/>
              <a:t>CloudFoundry</a:t>
            </a:r>
            <a:r>
              <a:rPr lang="en-US" dirty="0" smtClean="0"/>
              <a:t> </a:t>
            </a:r>
            <a:r>
              <a:rPr lang="en-US" dirty="0" smtClean="0"/>
              <a:t>Hosting for Development/Continuous Deployment</a:t>
            </a:r>
          </a:p>
          <a:p>
            <a:pPr lvl="1"/>
            <a:r>
              <a:rPr lang="en-US" dirty="0" smtClean="0"/>
              <a:t>Amazon Web Services for prod</a:t>
            </a:r>
            <a:endParaRPr lang="en-US" dirty="0" smtClean="0"/>
          </a:p>
          <a:p>
            <a:pPr lvl="1"/>
            <a:r>
              <a:rPr lang="en-US" dirty="0" err="1" smtClean="0"/>
              <a:t>CloudBees</a:t>
            </a:r>
            <a:r>
              <a:rPr lang="en-US" dirty="0" smtClean="0"/>
              <a:t> Jenkins for Continuous integration and Continuous deployment</a:t>
            </a:r>
          </a:p>
          <a:p>
            <a:pPr lvl="1"/>
            <a:r>
              <a:rPr lang="en-US" dirty="0" smtClean="0"/>
              <a:t>Nagios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00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5950"/>
            <a:ext cx="7315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4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approach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9155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6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development and deployment approach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4358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6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Documented users, personas, user stories and user journeys</a:t>
            </a:r>
          </a:p>
          <a:p>
            <a:r>
              <a:rPr lang="en-US" dirty="0" smtClean="0"/>
              <a:t>Accessible website</a:t>
            </a:r>
          </a:p>
          <a:p>
            <a:r>
              <a:rPr lang="en-US" dirty="0" smtClean="0"/>
              <a:t>Mobile-friendly website using responsive design principles</a:t>
            </a:r>
          </a:p>
          <a:p>
            <a:r>
              <a:rPr lang="en-US" dirty="0" smtClean="0"/>
              <a:t>User interviews done with doctors and lawyers which were used to create and implement new stories in future sprints</a:t>
            </a:r>
          </a:p>
          <a:p>
            <a:r>
              <a:rPr lang="en-US" dirty="0" smtClean="0"/>
              <a:t>Release 1 of “FDA Drug Monitor” website</a:t>
            </a:r>
          </a:p>
          <a:p>
            <a:r>
              <a:rPr lang="en-US" dirty="0" smtClean="0"/>
              <a:t>Open source deployable and runnable code with instructions, Docker container and complete front-end and back-end code.</a:t>
            </a:r>
          </a:p>
          <a:p>
            <a:r>
              <a:rPr lang="en-US" dirty="0" smtClean="0"/>
              <a:t>Additional stories </a:t>
            </a:r>
            <a:r>
              <a:rPr lang="en-US" dirty="0" smtClean="0"/>
              <a:t>completed. </a:t>
            </a:r>
            <a:endParaRPr lang="en-US" dirty="0" smtClean="0"/>
          </a:p>
          <a:p>
            <a:r>
              <a:rPr lang="en-US" dirty="0" smtClean="0"/>
              <a:t>Release 2 of “FDA Drug Monitor” website </a:t>
            </a:r>
          </a:p>
          <a:p>
            <a:r>
              <a:rPr lang="en-US" dirty="0" smtClean="0"/>
              <a:t>Story </a:t>
            </a:r>
            <a:r>
              <a:rPr lang="en-US" dirty="0" smtClean="0"/>
              <a:t>backlog with more stories that can be implemented in future releases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3804</TotalTime>
  <Words>522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Artemis Consulting</vt:lpstr>
      <vt:lpstr>High level goals (Cont’d)</vt:lpstr>
      <vt:lpstr>High level goals</vt:lpstr>
      <vt:lpstr>Tools and Techniques</vt:lpstr>
      <vt:lpstr>General Approach</vt:lpstr>
      <vt:lpstr>Overall design approach steps</vt:lpstr>
      <vt:lpstr>Overall development and deployment approach steps</vt:lpstr>
      <vt:lpstr>Output</vt:lpstr>
    </vt:vector>
  </TitlesOfParts>
  <Company>The Library Of Congress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Artemis Consulting</dc:title>
  <dc:creator>Rohit Gupta</dc:creator>
  <cp:lastModifiedBy>Rohit Gupta</cp:lastModifiedBy>
  <cp:revision>21</cp:revision>
  <dcterms:created xsi:type="dcterms:W3CDTF">2015-06-24T02:08:04Z</dcterms:created>
  <dcterms:modified xsi:type="dcterms:W3CDTF">2015-07-07T16:50:11Z</dcterms:modified>
</cp:coreProperties>
</file>