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B831E-EBB7-4262-95CF-26356A87D8F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E83118-AF05-448D-9B68-1BD563C6781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Kickoff</a:t>
          </a:r>
          <a:endParaRPr lang="en-US" sz="1800" dirty="0"/>
        </a:p>
      </dgm:t>
    </dgm:pt>
    <dgm:pt modelId="{80F2DF9C-1D68-4D8D-8FB8-8D949ADC5C73}" type="parTrans" cxnId="{D55E9089-562C-46E0-82F2-0B3E30C459C9}">
      <dgm:prSet/>
      <dgm:spPr/>
      <dgm:t>
        <a:bodyPr/>
        <a:lstStyle/>
        <a:p>
          <a:endParaRPr lang="en-US"/>
        </a:p>
      </dgm:t>
    </dgm:pt>
    <dgm:pt modelId="{E12ADF68-B5E2-4C8B-B0BC-309A4FB970D4}" type="sibTrans" cxnId="{D55E9089-562C-46E0-82F2-0B3E30C459C9}">
      <dgm:prSet/>
      <dgm:spPr/>
      <dgm:t>
        <a:bodyPr/>
        <a:lstStyle/>
        <a:p>
          <a:endParaRPr lang="en-US"/>
        </a:p>
      </dgm:t>
    </dgm:pt>
    <dgm:pt modelId="{EDB44B0D-3036-4056-A233-EE368269A6E4}">
      <dgm:prSet phldrT="[Text]" custT="1"/>
      <dgm:spPr/>
      <dgm:t>
        <a:bodyPr/>
        <a:lstStyle/>
        <a:p>
          <a:r>
            <a:rPr lang="en-US" sz="1400" dirty="0" smtClean="0"/>
            <a:t>Assemble team and define roles and responsibilities</a:t>
          </a:r>
          <a:endParaRPr lang="en-US" sz="1400" dirty="0"/>
        </a:p>
      </dgm:t>
    </dgm:pt>
    <dgm:pt modelId="{17F4BED4-5DEC-4C73-907E-D073B217DFBD}" type="parTrans" cxnId="{4C4FAC7E-F032-471E-8F1C-7D76E1FF4780}">
      <dgm:prSet/>
      <dgm:spPr/>
      <dgm:t>
        <a:bodyPr/>
        <a:lstStyle/>
        <a:p>
          <a:endParaRPr lang="en-US"/>
        </a:p>
      </dgm:t>
    </dgm:pt>
    <dgm:pt modelId="{133EEF0C-C886-4C19-AB0C-8DA7A7D62D09}" type="sibTrans" cxnId="{4C4FAC7E-F032-471E-8F1C-7D76E1FF4780}">
      <dgm:prSet/>
      <dgm:spPr/>
      <dgm:t>
        <a:bodyPr/>
        <a:lstStyle/>
        <a:p>
          <a:endParaRPr lang="en-US"/>
        </a:p>
      </dgm:t>
    </dgm:pt>
    <dgm:pt modelId="{60D2E332-3676-4833-B958-6E8D0FD35B4E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Development and Testing</a:t>
          </a:r>
          <a:endParaRPr lang="en-US" sz="1300" dirty="0"/>
        </a:p>
      </dgm:t>
    </dgm:pt>
    <dgm:pt modelId="{B9942FCC-224B-402F-A3E7-A9F3A8FE8E43}" type="parTrans" cxnId="{06328307-6F7B-4480-B0FD-A21F89F764F0}">
      <dgm:prSet/>
      <dgm:spPr/>
      <dgm:t>
        <a:bodyPr/>
        <a:lstStyle/>
        <a:p>
          <a:endParaRPr lang="en-US"/>
        </a:p>
      </dgm:t>
    </dgm:pt>
    <dgm:pt modelId="{536E67BA-4AF4-4BF0-8D2B-73A6AB305794}" type="sibTrans" cxnId="{06328307-6F7B-4480-B0FD-A21F89F764F0}">
      <dgm:prSet/>
      <dgm:spPr/>
      <dgm:t>
        <a:bodyPr/>
        <a:lstStyle/>
        <a:p>
          <a:endParaRPr lang="en-US"/>
        </a:p>
      </dgm:t>
    </dgm:pt>
    <dgm:pt modelId="{A4CDF3DD-9860-4AD7-B396-D0A7254B2503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Production deployment</a:t>
          </a:r>
          <a:endParaRPr lang="en-US" sz="1800" dirty="0"/>
        </a:p>
      </dgm:t>
    </dgm:pt>
    <dgm:pt modelId="{9D5AB2EB-1E16-40B2-B285-8AE29E0A2C75}" type="parTrans" cxnId="{C157B6D5-1E46-4264-B84F-279311AACDFA}">
      <dgm:prSet/>
      <dgm:spPr/>
      <dgm:t>
        <a:bodyPr/>
        <a:lstStyle/>
        <a:p>
          <a:endParaRPr lang="en-US"/>
        </a:p>
      </dgm:t>
    </dgm:pt>
    <dgm:pt modelId="{9E6C9AEA-3F28-4BF3-8581-0BFC9292D582}" type="sibTrans" cxnId="{C157B6D5-1E46-4264-B84F-279311AACDFA}">
      <dgm:prSet/>
      <dgm:spPr/>
      <dgm:t>
        <a:bodyPr/>
        <a:lstStyle/>
        <a:p>
          <a:endParaRPr lang="en-US"/>
        </a:p>
      </dgm:t>
    </dgm:pt>
    <dgm:pt modelId="{78E6C1F6-C49B-4086-818A-CA6E6CDDEF5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Sprint n</a:t>
          </a:r>
          <a:endParaRPr lang="en-US" sz="1300" dirty="0"/>
        </a:p>
      </dgm:t>
    </dgm:pt>
    <dgm:pt modelId="{C933DA57-39FE-4A1F-8FAD-04700C29D7BE}" type="parTrans" cxnId="{2E5FBA25-D89B-40E9-88A1-3D332DC02AEA}">
      <dgm:prSet/>
      <dgm:spPr/>
      <dgm:t>
        <a:bodyPr/>
        <a:lstStyle/>
        <a:p>
          <a:endParaRPr lang="en-US"/>
        </a:p>
      </dgm:t>
    </dgm:pt>
    <dgm:pt modelId="{2F3B3A73-5116-4121-AD43-F20A922D39D7}" type="sibTrans" cxnId="{2E5FBA25-D89B-40E9-88A1-3D332DC02AEA}">
      <dgm:prSet/>
      <dgm:spPr/>
      <dgm:t>
        <a:bodyPr/>
        <a:lstStyle/>
        <a:p>
          <a:endParaRPr lang="en-US"/>
        </a:p>
      </dgm:t>
    </dgm:pt>
    <dgm:pt modelId="{674BC0E6-8267-4DC9-A756-85797745B9F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Sprint 1</a:t>
          </a:r>
          <a:endParaRPr lang="en-US" sz="1300" dirty="0"/>
        </a:p>
      </dgm:t>
    </dgm:pt>
    <dgm:pt modelId="{CEA8703C-1A84-4E24-B329-3D5B172A047A}" type="parTrans" cxnId="{D9F9CC1B-5CA3-4530-A6FF-624F4A15CEF5}">
      <dgm:prSet/>
      <dgm:spPr/>
      <dgm:t>
        <a:bodyPr/>
        <a:lstStyle/>
        <a:p>
          <a:endParaRPr lang="en-US"/>
        </a:p>
      </dgm:t>
    </dgm:pt>
    <dgm:pt modelId="{D8F546B2-743F-49C3-B776-B3E89D9B61E1}" type="sibTrans" cxnId="{D9F9CC1B-5CA3-4530-A6FF-624F4A15CEF5}">
      <dgm:prSet/>
      <dgm:spPr/>
      <dgm:t>
        <a:bodyPr/>
        <a:lstStyle/>
        <a:p>
          <a:endParaRPr lang="en-US"/>
        </a:p>
      </dgm:t>
    </dgm:pt>
    <dgm:pt modelId="{BFE2E952-8E3C-4D00-8AD3-2881EA36EC7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…</a:t>
          </a:r>
          <a:endParaRPr lang="en-US" sz="1300" dirty="0"/>
        </a:p>
      </dgm:t>
    </dgm:pt>
    <dgm:pt modelId="{876EE7DB-EDB4-4988-A524-94E11313C5BC}" type="parTrans" cxnId="{14C812BC-07EE-4049-B43E-54E9F8D086AA}">
      <dgm:prSet/>
      <dgm:spPr/>
      <dgm:t>
        <a:bodyPr/>
        <a:lstStyle/>
        <a:p>
          <a:endParaRPr lang="en-US"/>
        </a:p>
      </dgm:t>
    </dgm:pt>
    <dgm:pt modelId="{55970EF5-783C-4336-9F7D-4D1F87172F22}" type="sibTrans" cxnId="{14C812BC-07EE-4049-B43E-54E9F8D086AA}">
      <dgm:prSet/>
      <dgm:spPr/>
      <dgm:t>
        <a:bodyPr/>
        <a:lstStyle/>
        <a:p>
          <a:endParaRPr lang="en-US"/>
        </a:p>
      </dgm:t>
    </dgm:pt>
    <dgm:pt modelId="{E0363AEC-41F3-4344-8E60-1AB16FEBDE7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Hardening Sprint</a:t>
          </a:r>
          <a:endParaRPr lang="en-US" sz="1300" dirty="0"/>
        </a:p>
      </dgm:t>
    </dgm:pt>
    <dgm:pt modelId="{C5F21AF0-7ED7-4092-AAA6-BF440621999D}" type="parTrans" cxnId="{680EA93A-2802-40E4-A276-CBEC52F9B9C6}">
      <dgm:prSet/>
      <dgm:spPr/>
      <dgm:t>
        <a:bodyPr/>
        <a:lstStyle/>
        <a:p>
          <a:endParaRPr lang="en-US"/>
        </a:p>
      </dgm:t>
    </dgm:pt>
    <dgm:pt modelId="{FF3B4176-04EA-4BAB-8434-77236107951A}" type="sibTrans" cxnId="{680EA93A-2802-40E4-A276-CBEC52F9B9C6}">
      <dgm:prSet/>
      <dgm:spPr/>
      <dgm:t>
        <a:bodyPr/>
        <a:lstStyle/>
        <a:p>
          <a:endParaRPr lang="en-US"/>
        </a:p>
      </dgm:t>
    </dgm:pt>
    <dgm:pt modelId="{978CE736-E956-41AE-88BD-E84132C424F0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Release</a:t>
          </a:r>
          <a:endParaRPr lang="en-US" sz="1300" dirty="0"/>
        </a:p>
      </dgm:t>
    </dgm:pt>
    <dgm:pt modelId="{69571F8B-32C5-4C75-93AF-EA91439F100A}" type="parTrans" cxnId="{6502669E-C3E6-4AFB-B3E3-364E9B3905CF}">
      <dgm:prSet/>
      <dgm:spPr/>
      <dgm:t>
        <a:bodyPr/>
        <a:lstStyle/>
        <a:p>
          <a:endParaRPr lang="en-US"/>
        </a:p>
      </dgm:t>
    </dgm:pt>
    <dgm:pt modelId="{08DD9753-EBC2-4609-930F-8D79120B5790}" type="sibTrans" cxnId="{6502669E-C3E6-4AFB-B3E3-364E9B3905CF}">
      <dgm:prSet/>
      <dgm:spPr/>
      <dgm:t>
        <a:bodyPr/>
        <a:lstStyle/>
        <a:p>
          <a:endParaRPr lang="en-US"/>
        </a:p>
      </dgm:t>
    </dgm:pt>
    <dgm:pt modelId="{A1787D34-688E-4E85-ABBE-776B2C5C3B6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Sprint 0</a:t>
          </a:r>
          <a:endParaRPr lang="en-US" sz="1300" dirty="0"/>
        </a:p>
      </dgm:t>
    </dgm:pt>
    <dgm:pt modelId="{310FE448-706C-4270-A204-EB753E596DC3}" type="parTrans" cxnId="{DB6D9D3D-1743-44B2-8702-4CBD6789FC51}">
      <dgm:prSet/>
      <dgm:spPr/>
      <dgm:t>
        <a:bodyPr/>
        <a:lstStyle/>
        <a:p>
          <a:endParaRPr lang="en-US"/>
        </a:p>
      </dgm:t>
    </dgm:pt>
    <dgm:pt modelId="{C782ED7D-E93B-4CB2-A593-93538AD30FDC}" type="sibTrans" cxnId="{DB6D9D3D-1743-44B2-8702-4CBD6789FC51}">
      <dgm:prSet/>
      <dgm:spPr/>
      <dgm:t>
        <a:bodyPr/>
        <a:lstStyle/>
        <a:p>
          <a:endParaRPr lang="en-US"/>
        </a:p>
      </dgm:t>
    </dgm:pt>
    <dgm:pt modelId="{1F9088A1-339B-4B2C-BD92-5E3D348D565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Set up</a:t>
          </a:r>
          <a:endParaRPr lang="en-US" sz="1800" dirty="0"/>
        </a:p>
      </dgm:t>
    </dgm:pt>
    <dgm:pt modelId="{3487F9DA-54A9-47C3-A800-CBABB7D7D90E}" type="parTrans" cxnId="{C8C1FE2E-896A-430D-82CB-4EB577C0FB44}">
      <dgm:prSet/>
      <dgm:spPr/>
      <dgm:t>
        <a:bodyPr/>
        <a:lstStyle/>
        <a:p>
          <a:endParaRPr lang="en-US"/>
        </a:p>
      </dgm:t>
    </dgm:pt>
    <dgm:pt modelId="{80A61375-E7C2-48E4-8883-D5DF7B9BB9A9}" type="sibTrans" cxnId="{C8C1FE2E-896A-430D-82CB-4EB577C0FB44}">
      <dgm:prSet/>
      <dgm:spPr/>
      <dgm:t>
        <a:bodyPr/>
        <a:lstStyle/>
        <a:p>
          <a:endParaRPr lang="en-US"/>
        </a:p>
      </dgm:t>
    </dgm:pt>
    <dgm:pt modelId="{F0FFAD19-D64B-4C08-A464-418210492EA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Continuous deployment, using Jenkins</a:t>
          </a:r>
          <a:endParaRPr lang="en-US" sz="1300" dirty="0"/>
        </a:p>
      </dgm:t>
    </dgm:pt>
    <dgm:pt modelId="{D7EF3668-0916-4A36-88DD-F2126C51477D}" type="parTrans" cxnId="{B9605A7D-CC0D-4380-8F1B-70A464BAE173}">
      <dgm:prSet/>
      <dgm:spPr/>
      <dgm:t>
        <a:bodyPr/>
        <a:lstStyle/>
        <a:p>
          <a:endParaRPr lang="en-US"/>
        </a:p>
      </dgm:t>
    </dgm:pt>
    <dgm:pt modelId="{937898F9-0260-4BAE-8FDF-B5B8A206B6E9}" type="sibTrans" cxnId="{B9605A7D-CC0D-4380-8F1B-70A464BAE173}">
      <dgm:prSet/>
      <dgm:spPr/>
      <dgm:t>
        <a:bodyPr/>
        <a:lstStyle/>
        <a:p>
          <a:endParaRPr lang="en-US"/>
        </a:p>
      </dgm:t>
    </dgm:pt>
    <dgm:pt modelId="{51930D06-4979-4637-9A30-5485A0890613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Continuous integration, using Jenkins</a:t>
          </a:r>
          <a:endParaRPr lang="en-US" sz="1300" dirty="0"/>
        </a:p>
      </dgm:t>
    </dgm:pt>
    <dgm:pt modelId="{7EF3507B-4597-4796-A732-AB992D1D5B72}" type="parTrans" cxnId="{78DEB17F-D09D-4949-9E77-882CA57A5ABA}">
      <dgm:prSet/>
      <dgm:spPr/>
      <dgm:t>
        <a:bodyPr/>
        <a:lstStyle/>
        <a:p>
          <a:endParaRPr lang="en-US"/>
        </a:p>
      </dgm:t>
    </dgm:pt>
    <dgm:pt modelId="{342C2482-0198-49D6-A5BA-7265A07F1769}" type="sibTrans" cxnId="{78DEB17F-D09D-4949-9E77-882CA57A5ABA}">
      <dgm:prSet/>
      <dgm:spPr/>
      <dgm:t>
        <a:bodyPr/>
        <a:lstStyle/>
        <a:p>
          <a:endParaRPr lang="en-US"/>
        </a:p>
      </dgm:t>
    </dgm:pt>
    <dgm:pt modelId="{7D3488CB-7D2C-4214-BE7B-E67F3D7BAC5B}">
      <dgm:prSet phldrT="[Text]" custT="1"/>
      <dgm:spPr/>
      <dgm:t>
        <a:bodyPr/>
        <a:lstStyle/>
        <a:p>
          <a:r>
            <a:rPr lang="en-US" sz="1400" dirty="0" smtClean="0"/>
            <a:t>Launch!</a:t>
          </a:r>
          <a:endParaRPr lang="en-US" sz="1400" dirty="0"/>
        </a:p>
      </dgm:t>
    </dgm:pt>
    <dgm:pt modelId="{F259652F-2801-4E32-9BEA-72D73E85415A}" type="parTrans" cxnId="{66CBF93B-F2D8-43D7-8973-7C16DC9DF8C9}">
      <dgm:prSet/>
      <dgm:spPr/>
      <dgm:t>
        <a:bodyPr/>
        <a:lstStyle/>
        <a:p>
          <a:endParaRPr lang="en-US"/>
        </a:p>
      </dgm:t>
    </dgm:pt>
    <dgm:pt modelId="{7588542C-5C9D-454D-8687-3871B861EC27}" type="sibTrans" cxnId="{66CBF93B-F2D8-43D7-8973-7C16DC9DF8C9}">
      <dgm:prSet/>
      <dgm:spPr/>
      <dgm:t>
        <a:bodyPr/>
        <a:lstStyle/>
        <a:p>
          <a:endParaRPr lang="en-US"/>
        </a:p>
      </dgm:t>
    </dgm:pt>
    <dgm:pt modelId="{1F96149B-BEDA-4D37-B024-E4F27DE757C5}">
      <dgm:prSet phldrT="[Text]" custT="1"/>
      <dgm:spPr/>
      <dgm:t>
        <a:bodyPr/>
        <a:lstStyle/>
        <a:p>
          <a:r>
            <a:rPr lang="en-US" sz="1200" dirty="0" smtClean="0"/>
            <a:t>Setup Jenkins for production deployments</a:t>
          </a:r>
          <a:endParaRPr lang="en-US" sz="1200" dirty="0"/>
        </a:p>
      </dgm:t>
    </dgm:pt>
    <dgm:pt modelId="{84AD0EEB-0189-4863-AE4B-3EC94FA4EEAD}" type="parTrans" cxnId="{3C583100-DD32-4195-A0BF-7A4664CC3350}">
      <dgm:prSet/>
      <dgm:spPr/>
      <dgm:t>
        <a:bodyPr/>
        <a:lstStyle/>
        <a:p>
          <a:endParaRPr lang="en-US"/>
        </a:p>
      </dgm:t>
    </dgm:pt>
    <dgm:pt modelId="{776FE940-FD5A-4DB0-9AB4-40E485C89F4F}" type="sibTrans" cxnId="{3C583100-DD32-4195-A0BF-7A4664CC3350}">
      <dgm:prSet/>
      <dgm:spPr/>
      <dgm:t>
        <a:bodyPr/>
        <a:lstStyle/>
        <a:p>
          <a:endParaRPr lang="en-US"/>
        </a:p>
      </dgm:t>
    </dgm:pt>
    <dgm:pt modelId="{16DC7B27-AE5D-4508-96CD-A15C4D820727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up unit test automation</a:t>
          </a:r>
          <a:endParaRPr lang="en-US" dirty="0"/>
        </a:p>
      </dgm:t>
    </dgm:pt>
    <dgm:pt modelId="{8A2A2F64-5EED-486D-8F11-EC03E54F4D77}" type="parTrans" cxnId="{CAF27809-817C-473E-9875-92D165DEC6B5}">
      <dgm:prSet/>
      <dgm:spPr/>
      <dgm:t>
        <a:bodyPr/>
        <a:lstStyle/>
        <a:p>
          <a:endParaRPr lang="en-US"/>
        </a:p>
      </dgm:t>
    </dgm:pt>
    <dgm:pt modelId="{8BA451B3-2ECE-4CAE-A4A7-B7C4A5BB4516}" type="sibTrans" cxnId="{CAF27809-817C-473E-9875-92D165DEC6B5}">
      <dgm:prSet/>
      <dgm:spPr/>
      <dgm:t>
        <a:bodyPr/>
        <a:lstStyle/>
        <a:p>
          <a:endParaRPr lang="en-US"/>
        </a:p>
      </dgm:t>
    </dgm:pt>
    <dgm:pt modelId="{792F5218-EA03-4DDE-8622-F5BE8708A577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Create development container, using Docker</a:t>
          </a:r>
          <a:endParaRPr lang="en-US" dirty="0"/>
        </a:p>
      </dgm:t>
    </dgm:pt>
    <dgm:pt modelId="{5C544151-FDCE-4AAB-97D9-C9AC4CEC0C4C}" type="parTrans" cxnId="{B7D3BA56-932E-408D-BC87-73227FB170A8}">
      <dgm:prSet/>
      <dgm:spPr/>
      <dgm:t>
        <a:bodyPr/>
        <a:lstStyle/>
        <a:p>
          <a:endParaRPr lang="en-US"/>
        </a:p>
      </dgm:t>
    </dgm:pt>
    <dgm:pt modelId="{B5A2508A-E29E-4ED6-8063-02DA319BFD9A}" type="sibTrans" cxnId="{B7D3BA56-932E-408D-BC87-73227FB170A8}">
      <dgm:prSet/>
      <dgm:spPr/>
      <dgm:t>
        <a:bodyPr/>
        <a:lstStyle/>
        <a:p>
          <a:endParaRPr lang="en-US"/>
        </a:p>
      </dgm:t>
    </dgm:pt>
    <dgm:pt modelId="{8EBC0BA7-44BC-4317-9140-53D0699E7AE6}">
      <dgm:prSet phldrT="[Text]" custT="1"/>
      <dgm:spPr/>
      <dgm:t>
        <a:bodyPr/>
        <a:lstStyle/>
        <a:p>
          <a:r>
            <a:rPr lang="en-US" sz="1400" dirty="0" smtClean="0"/>
            <a:t>Set up monitoring, using Nagios</a:t>
          </a:r>
          <a:endParaRPr lang="en-US" sz="1400" dirty="0"/>
        </a:p>
      </dgm:t>
    </dgm:pt>
    <dgm:pt modelId="{078BE06D-541D-4625-9A8C-20A4E407CE34}" type="parTrans" cxnId="{3BFC47A9-DFA3-45B5-81EB-A3607B0DEE11}">
      <dgm:prSet/>
      <dgm:spPr/>
      <dgm:t>
        <a:bodyPr/>
        <a:lstStyle/>
        <a:p>
          <a:endParaRPr lang="en-US"/>
        </a:p>
      </dgm:t>
    </dgm:pt>
    <dgm:pt modelId="{92714260-933E-47E4-A6A4-A15E0880D5F4}" type="sibTrans" cxnId="{3BFC47A9-DFA3-45B5-81EB-A3607B0DEE11}">
      <dgm:prSet/>
      <dgm:spPr/>
      <dgm:t>
        <a:bodyPr/>
        <a:lstStyle/>
        <a:p>
          <a:endParaRPr lang="en-US"/>
        </a:p>
      </dgm:t>
    </dgm:pt>
    <dgm:pt modelId="{F91EAA50-B25C-44A6-AF09-6B0D300F7F72}">
      <dgm:prSet phldrT="[Text]" custT="1"/>
      <dgm:spPr/>
      <dgm:t>
        <a:bodyPr/>
        <a:lstStyle/>
        <a:p>
          <a:r>
            <a:rPr lang="en-US" sz="1200" dirty="0" smtClean="0"/>
            <a:t>Set up security controls, and continuous monitoring</a:t>
          </a:r>
          <a:endParaRPr lang="en-US" sz="1200" dirty="0"/>
        </a:p>
      </dgm:t>
    </dgm:pt>
    <dgm:pt modelId="{028917CC-2B7B-468B-B67C-44053BC2BA81}" type="parTrans" cxnId="{D299A5F4-08EF-413F-8DE6-04C49CE95FE6}">
      <dgm:prSet/>
      <dgm:spPr/>
      <dgm:t>
        <a:bodyPr/>
        <a:lstStyle/>
        <a:p>
          <a:endParaRPr lang="en-US"/>
        </a:p>
      </dgm:t>
    </dgm:pt>
    <dgm:pt modelId="{E16C6416-D3B4-4F70-93ED-064E1D65FBE6}" type="sibTrans" cxnId="{D299A5F4-08EF-413F-8DE6-04C49CE95FE6}">
      <dgm:prSet/>
      <dgm:spPr/>
      <dgm:t>
        <a:bodyPr/>
        <a:lstStyle/>
        <a:p>
          <a:endParaRPr lang="en-US"/>
        </a:p>
      </dgm:t>
    </dgm:pt>
    <dgm:pt modelId="{85A13C3E-9B46-4F9B-8ACB-08A4CDDBE2E7}" type="pres">
      <dgm:prSet presAssocID="{E6CB831E-EBB7-4262-95CF-26356A87D8FC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48963-83C8-4F37-BB55-58F87AFD1034}" type="pres">
      <dgm:prSet presAssocID="{A4CDF3DD-9860-4AD7-B396-D0A7254B2503}" presName="boxAndChildren" presStyleCnt="0"/>
      <dgm:spPr/>
    </dgm:pt>
    <dgm:pt modelId="{46B6B55F-3853-4844-A24B-61245823DB12}" type="pres">
      <dgm:prSet presAssocID="{A4CDF3DD-9860-4AD7-B396-D0A7254B2503}" presName="parentTextBox" presStyleLbl="node1" presStyleIdx="0" presStyleCnt="4"/>
      <dgm:spPr/>
      <dgm:t>
        <a:bodyPr/>
        <a:lstStyle/>
        <a:p>
          <a:endParaRPr lang="en-US"/>
        </a:p>
      </dgm:t>
    </dgm:pt>
    <dgm:pt modelId="{0C03BB41-86BA-41A8-B623-8E93E53B65B7}" type="pres">
      <dgm:prSet presAssocID="{A4CDF3DD-9860-4AD7-B396-D0A7254B2503}" presName="entireBox" presStyleLbl="node1" presStyleIdx="0" presStyleCnt="4"/>
      <dgm:spPr/>
      <dgm:t>
        <a:bodyPr/>
        <a:lstStyle/>
        <a:p>
          <a:endParaRPr lang="en-US"/>
        </a:p>
      </dgm:t>
    </dgm:pt>
    <dgm:pt modelId="{224D650D-70CE-4197-A685-C499ACFA44C7}" type="pres">
      <dgm:prSet presAssocID="{A4CDF3DD-9860-4AD7-B396-D0A7254B2503}" presName="descendantBox" presStyleCnt="0"/>
      <dgm:spPr/>
    </dgm:pt>
    <dgm:pt modelId="{5A0A0A26-00AD-4303-A9A1-FC5B43637254}" type="pres">
      <dgm:prSet presAssocID="{7D3488CB-7D2C-4214-BE7B-E67F3D7BAC5B}" presName="childTextBox" presStyleLbl="f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57503-1E59-47EF-A579-320247132DC9}" type="pres">
      <dgm:prSet presAssocID="{8EBC0BA7-44BC-4317-9140-53D0699E7AE6}" presName="childTextBox" presStyleLbl="f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E5EB7-1419-4D98-B958-F0E88B6D6077}" type="pres">
      <dgm:prSet presAssocID="{F91EAA50-B25C-44A6-AF09-6B0D300F7F72}" presName="childTextBox" presStyleLbl="f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039EC-F7D6-48B0-9E5B-D192EF4100B8}" type="pres">
      <dgm:prSet presAssocID="{1F96149B-BEDA-4D37-B024-E4F27DE757C5}" presName="childTextBox" presStyleLbl="f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6C12F-63CD-4567-BCFF-C632AC8A5DB7}" type="pres">
      <dgm:prSet presAssocID="{536E67BA-4AF4-4BF0-8D2B-73A6AB305794}" presName="sp" presStyleCnt="0"/>
      <dgm:spPr/>
    </dgm:pt>
    <dgm:pt modelId="{B49D50F1-CDFA-405E-A77B-53D94A54EF5B}" type="pres">
      <dgm:prSet presAssocID="{60D2E332-3676-4833-B958-6E8D0FD35B4E}" presName="arrowAndChildren" presStyleCnt="0"/>
      <dgm:spPr/>
    </dgm:pt>
    <dgm:pt modelId="{FA95ABD2-82FE-41D1-ADF6-93660B71B69D}" type="pres">
      <dgm:prSet presAssocID="{60D2E332-3676-4833-B958-6E8D0FD35B4E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66F72933-0A11-46D7-A8D8-87C257973A65}" type="pres">
      <dgm:prSet presAssocID="{60D2E332-3676-4833-B958-6E8D0FD35B4E}" presName="arrow" presStyleLbl="node1" presStyleIdx="1" presStyleCnt="4"/>
      <dgm:spPr/>
      <dgm:t>
        <a:bodyPr/>
        <a:lstStyle/>
        <a:p>
          <a:endParaRPr lang="en-US"/>
        </a:p>
      </dgm:t>
    </dgm:pt>
    <dgm:pt modelId="{D44780AA-6941-4042-9047-19E3978D0C08}" type="pres">
      <dgm:prSet presAssocID="{60D2E332-3676-4833-B958-6E8D0FD35B4E}" presName="descendantArrow" presStyleCnt="0"/>
      <dgm:spPr/>
    </dgm:pt>
    <dgm:pt modelId="{74B91470-CFFF-45DD-A8A6-01ECC74623CD}" type="pres">
      <dgm:prSet presAssocID="{978CE736-E956-41AE-88BD-E84132C424F0}" presName="childTextArrow" presStyleLbl="f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0FCB3-7C92-43F5-BBF3-1F8E6CE929A3}" type="pres">
      <dgm:prSet presAssocID="{E0363AEC-41F3-4344-8E60-1AB16FEBDE7C}" presName="childTextArrow" presStyleLbl="f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223BB-1742-48E8-89C5-8C8B6A1436DF}" type="pres">
      <dgm:prSet presAssocID="{78E6C1F6-C49B-4086-818A-CA6E6CDDEF5D}" presName="childTextArrow" presStyleLbl="f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B3BB-A6FE-40CB-8614-6FAB332982EC}" type="pres">
      <dgm:prSet presAssocID="{BFE2E952-8E3C-4D00-8AD3-2881EA36EC78}" presName="childTextArrow" presStyleLbl="f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66873-A284-4E8D-B44C-1EB3F00A1271}" type="pres">
      <dgm:prSet presAssocID="{674BC0E6-8267-4DC9-A756-85797745B9FD}" presName="childTextArrow" presStyleLbl="f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FE6E0-274D-4B33-BE0C-F20330563F61}" type="pres">
      <dgm:prSet presAssocID="{A1787D34-688E-4E85-ABBE-776B2C5C3B64}" presName="childTextArrow" presStyleLbl="f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831CE-367C-4C2B-8A7D-8C6BDCE22E62}" type="pres">
      <dgm:prSet presAssocID="{80A61375-E7C2-48E4-8883-D5DF7B9BB9A9}" presName="sp" presStyleCnt="0"/>
      <dgm:spPr/>
    </dgm:pt>
    <dgm:pt modelId="{C8E77820-FAA7-43EB-A1E5-05D4CA81CCE2}" type="pres">
      <dgm:prSet presAssocID="{1F9088A1-339B-4B2C-BD92-5E3D348D5654}" presName="arrowAndChildren" presStyleCnt="0"/>
      <dgm:spPr/>
    </dgm:pt>
    <dgm:pt modelId="{08D458D9-D85D-4A75-BC8C-4D56CC8F8AF0}" type="pres">
      <dgm:prSet presAssocID="{1F9088A1-339B-4B2C-BD92-5E3D348D565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4952CCFC-2DDB-412D-886C-495BE6D7A7F4}" type="pres">
      <dgm:prSet presAssocID="{1F9088A1-339B-4B2C-BD92-5E3D348D5654}" presName="arrow" presStyleLbl="node1" presStyleIdx="2" presStyleCnt="4"/>
      <dgm:spPr/>
      <dgm:t>
        <a:bodyPr/>
        <a:lstStyle/>
        <a:p>
          <a:endParaRPr lang="en-US"/>
        </a:p>
      </dgm:t>
    </dgm:pt>
    <dgm:pt modelId="{025797A1-4AE0-45F3-98F1-CFC0E69B91D1}" type="pres">
      <dgm:prSet presAssocID="{1F9088A1-339B-4B2C-BD92-5E3D348D5654}" presName="descendantArrow" presStyleCnt="0"/>
      <dgm:spPr/>
    </dgm:pt>
    <dgm:pt modelId="{74D208CB-3982-4616-B726-16FC2C1E7FEF}" type="pres">
      <dgm:prSet presAssocID="{F0FFAD19-D64B-4C08-A464-418210492EA4}" presName="childTextArrow" presStyleLbl="f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269CC-23A1-4AA4-8152-91A786523538}" type="pres">
      <dgm:prSet presAssocID="{51930D06-4979-4637-9A30-5485A0890613}" presName="childTextArrow" presStyleLbl="f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50E19-27CB-4BDA-8B85-A3B912FDC752}" type="pres">
      <dgm:prSet presAssocID="{16DC7B27-AE5D-4508-96CD-A15C4D820727}" presName="childTextArrow" presStyleLbl="f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4F9F7-A8F8-4379-9DC5-99866D581114}" type="pres">
      <dgm:prSet presAssocID="{792F5218-EA03-4DDE-8622-F5BE8708A577}" presName="childTextArrow" presStyleLbl="f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1EE4-1F80-4ABD-B673-B08A763F0205}" type="pres">
      <dgm:prSet presAssocID="{E12ADF68-B5E2-4C8B-B0BC-309A4FB970D4}" presName="sp" presStyleCnt="0"/>
      <dgm:spPr/>
    </dgm:pt>
    <dgm:pt modelId="{3E82AB97-9E90-4782-A0C2-25D1B1173D94}" type="pres">
      <dgm:prSet presAssocID="{20E83118-AF05-448D-9B68-1BD563C67818}" presName="arrowAndChildren" presStyleCnt="0"/>
      <dgm:spPr/>
    </dgm:pt>
    <dgm:pt modelId="{284DCC80-6BC3-4D0D-AAC5-A370D7927FE1}" type="pres">
      <dgm:prSet presAssocID="{20E83118-AF05-448D-9B68-1BD563C67818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86A12C2D-C1BC-43C3-8714-4B9EB97D29BA}" type="pres">
      <dgm:prSet presAssocID="{20E83118-AF05-448D-9B68-1BD563C67818}" presName="arrow" presStyleLbl="node1" presStyleIdx="3" presStyleCnt="4" custScaleY="82645"/>
      <dgm:spPr/>
      <dgm:t>
        <a:bodyPr/>
        <a:lstStyle/>
        <a:p>
          <a:endParaRPr lang="en-US"/>
        </a:p>
      </dgm:t>
    </dgm:pt>
    <dgm:pt modelId="{D5A7C8EE-CC83-4A36-85B8-F23C69B1C082}" type="pres">
      <dgm:prSet presAssocID="{20E83118-AF05-448D-9B68-1BD563C67818}" presName="descendantArrow" presStyleCnt="0"/>
      <dgm:spPr/>
    </dgm:pt>
    <dgm:pt modelId="{919A71BA-8424-4F11-A238-3DCDD6B8D3C7}" type="pres">
      <dgm:prSet presAssocID="{EDB44B0D-3036-4056-A233-EE368269A6E4}" presName="childTextArrow" presStyleLbl="f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CCA6C-D305-49C0-911E-EE88970A42D3}" type="presOf" srcId="{A1787D34-688E-4E85-ABBE-776B2C5C3B64}" destId="{2DAFE6E0-274D-4B33-BE0C-F20330563F61}" srcOrd="0" destOrd="0" presId="urn:microsoft.com/office/officeart/2005/8/layout/process4"/>
    <dgm:cxn modelId="{6502669E-C3E6-4AFB-B3E3-364E9B3905CF}" srcId="{60D2E332-3676-4833-B958-6E8D0FD35B4E}" destId="{978CE736-E956-41AE-88BD-E84132C424F0}" srcOrd="0" destOrd="0" parTransId="{69571F8B-32C5-4C75-93AF-EA91439F100A}" sibTransId="{08DD9753-EBC2-4609-930F-8D79120B5790}"/>
    <dgm:cxn modelId="{E466606E-34CA-41DA-B920-0E1852B98BC9}" type="presOf" srcId="{1F96149B-BEDA-4D37-B024-E4F27DE757C5}" destId="{65A039EC-F7D6-48B0-9E5B-D192EF4100B8}" srcOrd="0" destOrd="0" presId="urn:microsoft.com/office/officeart/2005/8/layout/process4"/>
    <dgm:cxn modelId="{BB70A565-6606-4C29-8B2C-C5CD7118DE7A}" type="presOf" srcId="{20E83118-AF05-448D-9B68-1BD563C67818}" destId="{284DCC80-6BC3-4D0D-AAC5-A370D7927FE1}" srcOrd="0" destOrd="0" presId="urn:microsoft.com/office/officeart/2005/8/layout/process4"/>
    <dgm:cxn modelId="{870342EA-8CAF-4904-ADD1-374732AA358B}" type="presOf" srcId="{7D3488CB-7D2C-4214-BE7B-E67F3D7BAC5B}" destId="{5A0A0A26-00AD-4303-A9A1-FC5B43637254}" srcOrd="0" destOrd="0" presId="urn:microsoft.com/office/officeart/2005/8/layout/process4"/>
    <dgm:cxn modelId="{409EDB00-0A1B-498E-939E-283D081E1AEC}" type="presOf" srcId="{A4CDF3DD-9860-4AD7-B396-D0A7254B2503}" destId="{46B6B55F-3853-4844-A24B-61245823DB12}" srcOrd="0" destOrd="0" presId="urn:microsoft.com/office/officeart/2005/8/layout/process4"/>
    <dgm:cxn modelId="{B3703BC8-FF8B-42CC-9ECC-CCE6A42DCB81}" type="presOf" srcId="{BFE2E952-8E3C-4D00-8AD3-2881EA36EC78}" destId="{ED54B3BB-A6FE-40CB-8614-6FAB332982EC}" srcOrd="0" destOrd="0" presId="urn:microsoft.com/office/officeart/2005/8/layout/process4"/>
    <dgm:cxn modelId="{D55E9089-562C-46E0-82F2-0B3E30C459C9}" srcId="{E6CB831E-EBB7-4262-95CF-26356A87D8FC}" destId="{20E83118-AF05-448D-9B68-1BD563C67818}" srcOrd="0" destOrd="0" parTransId="{80F2DF9C-1D68-4D8D-8FB8-8D949ADC5C73}" sibTransId="{E12ADF68-B5E2-4C8B-B0BC-309A4FB970D4}"/>
    <dgm:cxn modelId="{C157B6D5-1E46-4264-B84F-279311AACDFA}" srcId="{E6CB831E-EBB7-4262-95CF-26356A87D8FC}" destId="{A4CDF3DD-9860-4AD7-B396-D0A7254B2503}" srcOrd="3" destOrd="0" parTransId="{9D5AB2EB-1E16-40B2-B285-8AE29E0A2C75}" sibTransId="{9E6C9AEA-3F28-4BF3-8581-0BFC9292D582}"/>
    <dgm:cxn modelId="{837D3408-83BF-44D3-AB82-57BDC1C3186D}" type="presOf" srcId="{978CE736-E956-41AE-88BD-E84132C424F0}" destId="{74B91470-CFFF-45DD-A8A6-01ECC74623CD}" srcOrd="0" destOrd="0" presId="urn:microsoft.com/office/officeart/2005/8/layout/process4"/>
    <dgm:cxn modelId="{C9280359-F751-40D5-BD49-37323BBD3BCE}" type="presOf" srcId="{1F9088A1-339B-4B2C-BD92-5E3D348D5654}" destId="{4952CCFC-2DDB-412D-886C-495BE6D7A7F4}" srcOrd="1" destOrd="0" presId="urn:microsoft.com/office/officeart/2005/8/layout/process4"/>
    <dgm:cxn modelId="{AC5BC196-B249-43FE-BCD1-A17DE7D359E6}" type="presOf" srcId="{E6CB831E-EBB7-4262-95CF-26356A87D8FC}" destId="{85A13C3E-9B46-4F9B-8ACB-08A4CDDBE2E7}" srcOrd="0" destOrd="0" presId="urn:microsoft.com/office/officeart/2005/8/layout/process4"/>
    <dgm:cxn modelId="{742F1F2E-EACC-4076-8605-FB394F8D2026}" type="presOf" srcId="{674BC0E6-8267-4DC9-A756-85797745B9FD}" destId="{7AB66873-A284-4E8D-B44C-1EB3F00A1271}" srcOrd="0" destOrd="0" presId="urn:microsoft.com/office/officeart/2005/8/layout/process4"/>
    <dgm:cxn modelId="{1B92CEEF-0EB5-4928-90A0-56F7E253033C}" type="presOf" srcId="{F0FFAD19-D64B-4C08-A464-418210492EA4}" destId="{74D208CB-3982-4616-B726-16FC2C1E7FEF}" srcOrd="0" destOrd="0" presId="urn:microsoft.com/office/officeart/2005/8/layout/process4"/>
    <dgm:cxn modelId="{C8C1FE2E-896A-430D-82CB-4EB577C0FB44}" srcId="{E6CB831E-EBB7-4262-95CF-26356A87D8FC}" destId="{1F9088A1-339B-4B2C-BD92-5E3D348D5654}" srcOrd="1" destOrd="0" parTransId="{3487F9DA-54A9-47C3-A800-CBABB7D7D90E}" sibTransId="{80A61375-E7C2-48E4-8883-D5DF7B9BB9A9}"/>
    <dgm:cxn modelId="{F53A9122-B7B1-45F3-ADE1-7A4B5ABC6C1A}" type="presOf" srcId="{A4CDF3DD-9860-4AD7-B396-D0A7254B2503}" destId="{0C03BB41-86BA-41A8-B623-8E93E53B65B7}" srcOrd="1" destOrd="0" presId="urn:microsoft.com/office/officeart/2005/8/layout/process4"/>
    <dgm:cxn modelId="{3BFC47A9-DFA3-45B5-81EB-A3607B0DEE11}" srcId="{A4CDF3DD-9860-4AD7-B396-D0A7254B2503}" destId="{8EBC0BA7-44BC-4317-9140-53D0699E7AE6}" srcOrd="1" destOrd="0" parTransId="{078BE06D-541D-4625-9A8C-20A4E407CE34}" sibTransId="{92714260-933E-47E4-A6A4-A15E0880D5F4}"/>
    <dgm:cxn modelId="{B9605A7D-CC0D-4380-8F1B-70A464BAE173}" srcId="{1F9088A1-339B-4B2C-BD92-5E3D348D5654}" destId="{F0FFAD19-D64B-4C08-A464-418210492EA4}" srcOrd="0" destOrd="0" parTransId="{D7EF3668-0916-4A36-88DD-F2126C51477D}" sibTransId="{937898F9-0260-4BAE-8FDF-B5B8A206B6E9}"/>
    <dgm:cxn modelId="{DB6D9D3D-1743-44B2-8702-4CBD6789FC51}" srcId="{60D2E332-3676-4833-B958-6E8D0FD35B4E}" destId="{A1787D34-688E-4E85-ABBE-776B2C5C3B64}" srcOrd="5" destOrd="0" parTransId="{310FE448-706C-4270-A204-EB753E596DC3}" sibTransId="{C782ED7D-E93B-4CB2-A593-93538AD30FDC}"/>
    <dgm:cxn modelId="{14C812BC-07EE-4049-B43E-54E9F8D086AA}" srcId="{60D2E332-3676-4833-B958-6E8D0FD35B4E}" destId="{BFE2E952-8E3C-4D00-8AD3-2881EA36EC78}" srcOrd="3" destOrd="0" parTransId="{876EE7DB-EDB4-4988-A524-94E11313C5BC}" sibTransId="{55970EF5-783C-4336-9F7D-4D1F87172F22}"/>
    <dgm:cxn modelId="{06328307-6F7B-4480-B0FD-A21F89F764F0}" srcId="{E6CB831E-EBB7-4262-95CF-26356A87D8FC}" destId="{60D2E332-3676-4833-B958-6E8D0FD35B4E}" srcOrd="2" destOrd="0" parTransId="{B9942FCC-224B-402F-A3E7-A9F3A8FE8E43}" sibTransId="{536E67BA-4AF4-4BF0-8D2B-73A6AB305794}"/>
    <dgm:cxn modelId="{F04C2DD2-E889-4BBC-9191-ACD8670FCF10}" type="presOf" srcId="{8EBC0BA7-44BC-4317-9140-53D0699E7AE6}" destId="{D7B57503-1E59-47EF-A579-320247132DC9}" srcOrd="0" destOrd="0" presId="urn:microsoft.com/office/officeart/2005/8/layout/process4"/>
    <dgm:cxn modelId="{9225F2F5-6373-41EC-997E-E08CEA7F1810}" type="presOf" srcId="{60D2E332-3676-4833-B958-6E8D0FD35B4E}" destId="{FA95ABD2-82FE-41D1-ADF6-93660B71B69D}" srcOrd="0" destOrd="0" presId="urn:microsoft.com/office/officeart/2005/8/layout/process4"/>
    <dgm:cxn modelId="{4C4FAC7E-F032-471E-8F1C-7D76E1FF4780}" srcId="{20E83118-AF05-448D-9B68-1BD563C67818}" destId="{EDB44B0D-3036-4056-A233-EE368269A6E4}" srcOrd="0" destOrd="0" parTransId="{17F4BED4-5DEC-4C73-907E-D073B217DFBD}" sibTransId="{133EEF0C-C886-4C19-AB0C-8DA7A7D62D09}"/>
    <dgm:cxn modelId="{30C8BB04-2288-4CB0-A52F-C087AFF846F5}" type="presOf" srcId="{60D2E332-3676-4833-B958-6E8D0FD35B4E}" destId="{66F72933-0A11-46D7-A8D8-87C257973A65}" srcOrd="1" destOrd="0" presId="urn:microsoft.com/office/officeart/2005/8/layout/process4"/>
    <dgm:cxn modelId="{2F583968-5EFE-4BA0-90D4-D6ABBE75C901}" type="presOf" srcId="{792F5218-EA03-4DDE-8622-F5BE8708A577}" destId="{9F44F9F7-A8F8-4379-9DC5-99866D581114}" srcOrd="0" destOrd="0" presId="urn:microsoft.com/office/officeart/2005/8/layout/process4"/>
    <dgm:cxn modelId="{2E5FBA25-D89B-40E9-88A1-3D332DC02AEA}" srcId="{60D2E332-3676-4833-B958-6E8D0FD35B4E}" destId="{78E6C1F6-C49B-4086-818A-CA6E6CDDEF5D}" srcOrd="2" destOrd="0" parTransId="{C933DA57-39FE-4A1F-8FAD-04700C29D7BE}" sibTransId="{2F3B3A73-5116-4121-AD43-F20A922D39D7}"/>
    <dgm:cxn modelId="{680EA93A-2802-40E4-A276-CBEC52F9B9C6}" srcId="{60D2E332-3676-4833-B958-6E8D0FD35B4E}" destId="{E0363AEC-41F3-4344-8E60-1AB16FEBDE7C}" srcOrd="1" destOrd="0" parTransId="{C5F21AF0-7ED7-4092-AAA6-BF440621999D}" sibTransId="{FF3B4176-04EA-4BAB-8434-77236107951A}"/>
    <dgm:cxn modelId="{25D43F37-9E7C-480D-9026-61EB04FEB5DD}" type="presOf" srcId="{E0363AEC-41F3-4344-8E60-1AB16FEBDE7C}" destId="{98D0FCB3-7C92-43F5-BBF3-1F8E6CE929A3}" srcOrd="0" destOrd="0" presId="urn:microsoft.com/office/officeart/2005/8/layout/process4"/>
    <dgm:cxn modelId="{D9F9CC1B-5CA3-4530-A6FF-624F4A15CEF5}" srcId="{60D2E332-3676-4833-B958-6E8D0FD35B4E}" destId="{674BC0E6-8267-4DC9-A756-85797745B9FD}" srcOrd="4" destOrd="0" parTransId="{CEA8703C-1A84-4E24-B329-3D5B172A047A}" sibTransId="{D8F546B2-743F-49C3-B776-B3E89D9B61E1}"/>
    <dgm:cxn modelId="{B7D3BA56-932E-408D-BC87-73227FB170A8}" srcId="{1F9088A1-339B-4B2C-BD92-5E3D348D5654}" destId="{792F5218-EA03-4DDE-8622-F5BE8708A577}" srcOrd="3" destOrd="0" parTransId="{5C544151-FDCE-4AAB-97D9-C9AC4CEC0C4C}" sibTransId="{B5A2508A-E29E-4ED6-8063-02DA319BFD9A}"/>
    <dgm:cxn modelId="{B2C96720-36D6-40B9-B844-1754E53005F0}" type="presOf" srcId="{20E83118-AF05-448D-9B68-1BD563C67818}" destId="{86A12C2D-C1BC-43C3-8714-4B9EB97D29BA}" srcOrd="1" destOrd="0" presId="urn:microsoft.com/office/officeart/2005/8/layout/process4"/>
    <dgm:cxn modelId="{3C583100-DD32-4195-A0BF-7A4664CC3350}" srcId="{A4CDF3DD-9860-4AD7-B396-D0A7254B2503}" destId="{1F96149B-BEDA-4D37-B024-E4F27DE757C5}" srcOrd="3" destOrd="0" parTransId="{84AD0EEB-0189-4863-AE4B-3EC94FA4EEAD}" sibTransId="{776FE940-FD5A-4DB0-9AB4-40E485C89F4F}"/>
    <dgm:cxn modelId="{0977119E-911E-46DF-A138-2BB47E5E085A}" type="presOf" srcId="{51930D06-4979-4637-9A30-5485A0890613}" destId="{682269CC-23A1-4AA4-8152-91A786523538}" srcOrd="0" destOrd="0" presId="urn:microsoft.com/office/officeart/2005/8/layout/process4"/>
    <dgm:cxn modelId="{DDE6D746-4380-4EC8-8DF0-C99CFC11C779}" type="presOf" srcId="{EDB44B0D-3036-4056-A233-EE368269A6E4}" destId="{919A71BA-8424-4F11-A238-3DCDD6B8D3C7}" srcOrd="0" destOrd="0" presId="urn:microsoft.com/office/officeart/2005/8/layout/process4"/>
    <dgm:cxn modelId="{D299A5F4-08EF-413F-8DE6-04C49CE95FE6}" srcId="{A4CDF3DD-9860-4AD7-B396-D0A7254B2503}" destId="{F91EAA50-B25C-44A6-AF09-6B0D300F7F72}" srcOrd="2" destOrd="0" parTransId="{028917CC-2B7B-468B-B67C-44053BC2BA81}" sibTransId="{E16C6416-D3B4-4F70-93ED-064E1D65FBE6}"/>
    <dgm:cxn modelId="{10FEB8A2-C3F4-419A-8E4F-7F084FB00B26}" type="presOf" srcId="{F91EAA50-B25C-44A6-AF09-6B0D300F7F72}" destId="{54EE5EB7-1419-4D98-B958-F0E88B6D6077}" srcOrd="0" destOrd="0" presId="urn:microsoft.com/office/officeart/2005/8/layout/process4"/>
    <dgm:cxn modelId="{CAF27809-817C-473E-9875-92D165DEC6B5}" srcId="{1F9088A1-339B-4B2C-BD92-5E3D348D5654}" destId="{16DC7B27-AE5D-4508-96CD-A15C4D820727}" srcOrd="2" destOrd="0" parTransId="{8A2A2F64-5EED-486D-8F11-EC03E54F4D77}" sibTransId="{8BA451B3-2ECE-4CAE-A4A7-B7C4A5BB4516}"/>
    <dgm:cxn modelId="{341FECBE-2B0C-4052-AEEB-E5B0AD74CDD0}" type="presOf" srcId="{1F9088A1-339B-4B2C-BD92-5E3D348D5654}" destId="{08D458D9-D85D-4A75-BC8C-4D56CC8F8AF0}" srcOrd="0" destOrd="0" presId="urn:microsoft.com/office/officeart/2005/8/layout/process4"/>
    <dgm:cxn modelId="{4F3A5484-1172-4583-8543-4C7C1AFBDD17}" type="presOf" srcId="{16DC7B27-AE5D-4508-96CD-A15C4D820727}" destId="{EAC50E19-27CB-4BDA-8B85-A3B912FDC752}" srcOrd="0" destOrd="0" presId="urn:microsoft.com/office/officeart/2005/8/layout/process4"/>
    <dgm:cxn modelId="{66CBF93B-F2D8-43D7-8973-7C16DC9DF8C9}" srcId="{A4CDF3DD-9860-4AD7-B396-D0A7254B2503}" destId="{7D3488CB-7D2C-4214-BE7B-E67F3D7BAC5B}" srcOrd="0" destOrd="0" parTransId="{F259652F-2801-4E32-9BEA-72D73E85415A}" sibTransId="{7588542C-5C9D-454D-8687-3871B861EC27}"/>
    <dgm:cxn modelId="{78DEB17F-D09D-4949-9E77-882CA57A5ABA}" srcId="{1F9088A1-339B-4B2C-BD92-5E3D348D5654}" destId="{51930D06-4979-4637-9A30-5485A0890613}" srcOrd="1" destOrd="0" parTransId="{7EF3507B-4597-4796-A732-AB992D1D5B72}" sibTransId="{342C2482-0198-49D6-A5BA-7265A07F1769}"/>
    <dgm:cxn modelId="{DECCED32-24CB-4A3E-9E29-96A7F1B8DA85}" type="presOf" srcId="{78E6C1F6-C49B-4086-818A-CA6E6CDDEF5D}" destId="{222223BB-1742-48E8-89C5-8C8B6A1436DF}" srcOrd="0" destOrd="0" presId="urn:microsoft.com/office/officeart/2005/8/layout/process4"/>
    <dgm:cxn modelId="{584CF22C-818F-4F9C-B243-308FBA82D063}" type="presParOf" srcId="{85A13C3E-9B46-4F9B-8ACB-08A4CDDBE2E7}" destId="{47E48963-83C8-4F37-BB55-58F87AFD1034}" srcOrd="0" destOrd="0" presId="urn:microsoft.com/office/officeart/2005/8/layout/process4"/>
    <dgm:cxn modelId="{9A9F57F8-67BF-43D1-8B7A-00A024F09B40}" type="presParOf" srcId="{47E48963-83C8-4F37-BB55-58F87AFD1034}" destId="{46B6B55F-3853-4844-A24B-61245823DB12}" srcOrd="0" destOrd="0" presId="urn:microsoft.com/office/officeart/2005/8/layout/process4"/>
    <dgm:cxn modelId="{0CE2217D-913F-4299-829A-ACFD3F819435}" type="presParOf" srcId="{47E48963-83C8-4F37-BB55-58F87AFD1034}" destId="{0C03BB41-86BA-41A8-B623-8E93E53B65B7}" srcOrd="1" destOrd="0" presId="urn:microsoft.com/office/officeart/2005/8/layout/process4"/>
    <dgm:cxn modelId="{2588AFC5-EAA6-4297-9769-C75C04BE3EE9}" type="presParOf" srcId="{47E48963-83C8-4F37-BB55-58F87AFD1034}" destId="{224D650D-70CE-4197-A685-C499ACFA44C7}" srcOrd="2" destOrd="0" presId="urn:microsoft.com/office/officeart/2005/8/layout/process4"/>
    <dgm:cxn modelId="{8E3E2AA2-BCE5-4D25-881E-A5FA5DA4357D}" type="presParOf" srcId="{224D650D-70CE-4197-A685-C499ACFA44C7}" destId="{5A0A0A26-00AD-4303-A9A1-FC5B43637254}" srcOrd="0" destOrd="0" presId="urn:microsoft.com/office/officeart/2005/8/layout/process4"/>
    <dgm:cxn modelId="{093675F0-43CF-47DF-A11D-EE5C0143D6E6}" type="presParOf" srcId="{224D650D-70CE-4197-A685-C499ACFA44C7}" destId="{D7B57503-1E59-47EF-A579-320247132DC9}" srcOrd="1" destOrd="0" presId="urn:microsoft.com/office/officeart/2005/8/layout/process4"/>
    <dgm:cxn modelId="{F3541A18-DE13-4059-8271-6C37A5C2EC4D}" type="presParOf" srcId="{224D650D-70CE-4197-A685-C499ACFA44C7}" destId="{54EE5EB7-1419-4D98-B958-F0E88B6D6077}" srcOrd="2" destOrd="0" presId="urn:microsoft.com/office/officeart/2005/8/layout/process4"/>
    <dgm:cxn modelId="{AD68CB19-23A8-4884-96B7-1790708CA868}" type="presParOf" srcId="{224D650D-70CE-4197-A685-C499ACFA44C7}" destId="{65A039EC-F7D6-48B0-9E5B-D192EF4100B8}" srcOrd="3" destOrd="0" presId="urn:microsoft.com/office/officeart/2005/8/layout/process4"/>
    <dgm:cxn modelId="{BD911E7F-9191-4C5D-A89F-610BF91D21BA}" type="presParOf" srcId="{85A13C3E-9B46-4F9B-8ACB-08A4CDDBE2E7}" destId="{A576C12F-63CD-4567-BCFF-C632AC8A5DB7}" srcOrd="1" destOrd="0" presId="urn:microsoft.com/office/officeart/2005/8/layout/process4"/>
    <dgm:cxn modelId="{EA9BCA9E-FA14-4806-BCEC-2FB15763A4F1}" type="presParOf" srcId="{85A13C3E-9B46-4F9B-8ACB-08A4CDDBE2E7}" destId="{B49D50F1-CDFA-405E-A77B-53D94A54EF5B}" srcOrd="2" destOrd="0" presId="urn:microsoft.com/office/officeart/2005/8/layout/process4"/>
    <dgm:cxn modelId="{70DA61C7-831F-4808-B7D8-281816B88F76}" type="presParOf" srcId="{B49D50F1-CDFA-405E-A77B-53D94A54EF5B}" destId="{FA95ABD2-82FE-41D1-ADF6-93660B71B69D}" srcOrd="0" destOrd="0" presId="urn:microsoft.com/office/officeart/2005/8/layout/process4"/>
    <dgm:cxn modelId="{D3887493-3C7F-4289-B1B0-4DC18D48EFA1}" type="presParOf" srcId="{B49D50F1-CDFA-405E-A77B-53D94A54EF5B}" destId="{66F72933-0A11-46D7-A8D8-87C257973A65}" srcOrd="1" destOrd="0" presId="urn:microsoft.com/office/officeart/2005/8/layout/process4"/>
    <dgm:cxn modelId="{EBCA8C6A-41F4-4D9E-8CBA-A9E45A1A073B}" type="presParOf" srcId="{B49D50F1-CDFA-405E-A77B-53D94A54EF5B}" destId="{D44780AA-6941-4042-9047-19E3978D0C08}" srcOrd="2" destOrd="0" presId="urn:microsoft.com/office/officeart/2005/8/layout/process4"/>
    <dgm:cxn modelId="{25282268-AD75-48D5-AD02-1B3B2135476F}" type="presParOf" srcId="{D44780AA-6941-4042-9047-19E3978D0C08}" destId="{74B91470-CFFF-45DD-A8A6-01ECC74623CD}" srcOrd="0" destOrd="0" presId="urn:microsoft.com/office/officeart/2005/8/layout/process4"/>
    <dgm:cxn modelId="{3B32F6D8-2EBE-4467-80C6-C56C25B2F6AF}" type="presParOf" srcId="{D44780AA-6941-4042-9047-19E3978D0C08}" destId="{98D0FCB3-7C92-43F5-BBF3-1F8E6CE929A3}" srcOrd="1" destOrd="0" presId="urn:microsoft.com/office/officeart/2005/8/layout/process4"/>
    <dgm:cxn modelId="{A3C3ABE6-3847-4634-8A15-D0B1A9D9029E}" type="presParOf" srcId="{D44780AA-6941-4042-9047-19E3978D0C08}" destId="{222223BB-1742-48E8-89C5-8C8B6A1436DF}" srcOrd="2" destOrd="0" presId="urn:microsoft.com/office/officeart/2005/8/layout/process4"/>
    <dgm:cxn modelId="{73B21D16-EF12-4901-8EA5-94E6AB926CF3}" type="presParOf" srcId="{D44780AA-6941-4042-9047-19E3978D0C08}" destId="{ED54B3BB-A6FE-40CB-8614-6FAB332982EC}" srcOrd="3" destOrd="0" presId="urn:microsoft.com/office/officeart/2005/8/layout/process4"/>
    <dgm:cxn modelId="{F815EEA9-4FF1-43EE-A3F6-E4A7F49AC953}" type="presParOf" srcId="{D44780AA-6941-4042-9047-19E3978D0C08}" destId="{7AB66873-A284-4E8D-B44C-1EB3F00A1271}" srcOrd="4" destOrd="0" presId="urn:microsoft.com/office/officeart/2005/8/layout/process4"/>
    <dgm:cxn modelId="{4BEC09A9-47A7-4208-A1D5-E74E876FA86D}" type="presParOf" srcId="{D44780AA-6941-4042-9047-19E3978D0C08}" destId="{2DAFE6E0-274D-4B33-BE0C-F20330563F61}" srcOrd="5" destOrd="0" presId="urn:microsoft.com/office/officeart/2005/8/layout/process4"/>
    <dgm:cxn modelId="{FA148345-13F2-49EE-BECC-D4BB338FD7BC}" type="presParOf" srcId="{85A13C3E-9B46-4F9B-8ACB-08A4CDDBE2E7}" destId="{14A831CE-367C-4C2B-8A7D-8C6BDCE22E62}" srcOrd="3" destOrd="0" presId="urn:microsoft.com/office/officeart/2005/8/layout/process4"/>
    <dgm:cxn modelId="{0ABB9DE5-2854-49B0-AABE-780E42364953}" type="presParOf" srcId="{85A13C3E-9B46-4F9B-8ACB-08A4CDDBE2E7}" destId="{C8E77820-FAA7-43EB-A1E5-05D4CA81CCE2}" srcOrd="4" destOrd="0" presId="urn:microsoft.com/office/officeart/2005/8/layout/process4"/>
    <dgm:cxn modelId="{A3236A4D-90F4-484E-9429-05AAE93A6637}" type="presParOf" srcId="{C8E77820-FAA7-43EB-A1E5-05D4CA81CCE2}" destId="{08D458D9-D85D-4A75-BC8C-4D56CC8F8AF0}" srcOrd="0" destOrd="0" presId="urn:microsoft.com/office/officeart/2005/8/layout/process4"/>
    <dgm:cxn modelId="{9DAD58FF-590C-4D05-B06A-AFFCBF76FB66}" type="presParOf" srcId="{C8E77820-FAA7-43EB-A1E5-05D4CA81CCE2}" destId="{4952CCFC-2DDB-412D-886C-495BE6D7A7F4}" srcOrd="1" destOrd="0" presId="urn:microsoft.com/office/officeart/2005/8/layout/process4"/>
    <dgm:cxn modelId="{B1222AA1-CD6B-486B-A9D0-5DF3B367DDB1}" type="presParOf" srcId="{C8E77820-FAA7-43EB-A1E5-05D4CA81CCE2}" destId="{025797A1-4AE0-45F3-98F1-CFC0E69B91D1}" srcOrd="2" destOrd="0" presId="urn:microsoft.com/office/officeart/2005/8/layout/process4"/>
    <dgm:cxn modelId="{FD50E8D8-D0BF-4559-9102-B77EDFC40D76}" type="presParOf" srcId="{025797A1-4AE0-45F3-98F1-CFC0E69B91D1}" destId="{74D208CB-3982-4616-B726-16FC2C1E7FEF}" srcOrd="0" destOrd="0" presId="urn:microsoft.com/office/officeart/2005/8/layout/process4"/>
    <dgm:cxn modelId="{05139DF7-94B3-4AED-A55D-ECB76EC84E77}" type="presParOf" srcId="{025797A1-4AE0-45F3-98F1-CFC0E69B91D1}" destId="{682269CC-23A1-4AA4-8152-91A786523538}" srcOrd="1" destOrd="0" presId="urn:microsoft.com/office/officeart/2005/8/layout/process4"/>
    <dgm:cxn modelId="{F28109FD-2D89-437A-B2D9-3F7769C1F4F4}" type="presParOf" srcId="{025797A1-4AE0-45F3-98F1-CFC0E69B91D1}" destId="{EAC50E19-27CB-4BDA-8B85-A3B912FDC752}" srcOrd="2" destOrd="0" presId="urn:microsoft.com/office/officeart/2005/8/layout/process4"/>
    <dgm:cxn modelId="{7FC0C53D-3478-4D44-A266-C2ECC916EE2F}" type="presParOf" srcId="{025797A1-4AE0-45F3-98F1-CFC0E69B91D1}" destId="{9F44F9F7-A8F8-4379-9DC5-99866D581114}" srcOrd="3" destOrd="0" presId="urn:microsoft.com/office/officeart/2005/8/layout/process4"/>
    <dgm:cxn modelId="{E83183EE-D147-4775-A9A8-B9E6F3BE8593}" type="presParOf" srcId="{85A13C3E-9B46-4F9B-8ACB-08A4CDDBE2E7}" destId="{7D811EE4-1F80-4ABD-B673-B08A763F0205}" srcOrd="5" destOrd="0" presId="urn:microsoft.com/office/officeart/2005/8/layout/process4"/>
    <dgm:cxn modelId="{B5A4B998-017A-41FE-9760-F580860882D6}" type="presParOf" srcId="{85A13C3E-9B46-4F9B-8ACB-08A4CDDBE2E7}" destId="{3E82AB97-9E90-4782-A0C2-25D1B1173D94}" srcOrd="6" destOrd="0" presId="urn:microsoft.com/office/officeart/2005/8/layout/process4"/>
    <dgm:cxn modelId="{F037B3DB-1D2E-48D8-B911-A6F886C953D4}" type="presParOf" srcId="{3E82AB97-9E90-4782-A0C2-25D1B1173D94}" destId="{284DCC80-6BC3-4D0D-AAC5-A370D7927FE1}" srcOrd="0" destOrd="0" presId="urn:microsoft.com/office/officeart/2005/8/layout/process4"/>
    <dgm:cxn modelId="{DDFC6283-9068-47B5-ADDA-D75185C0164F}" type="presParOf" srcId="{3E82AB97-9E90-4782-A0C2-25D1B1173D94}" destId="{86A12C2D-C1BC-43C3-8714-4B9EB97D29BA}" srcOrd="1" destOrd="0" presId="urn:microsoft.com/office/officeart/2005/8/layout/process4"/>
    <dgm:cxn modelId="{49C73AFE-4A45-4097-A7F4-E8C8D8FD1F4A}" type="presParOf" srcId="{3E82AB97-9E90-4782-A0C2-25D1B1173D94}" destId="{D5A7C8EE-CC83-4A36-85B8-F23C69B1C082}" srcOrd="2" destOrd="0" presId="urn:microsoft.com/office/officeart/2005/8/layout/process4"/>
    <dgm:cxn modelId="{9B9F139A-959F-4DD5-815D-CFA7C3100DC0}" type="presParOf" srcId="{D5A7C8EE-CC83-4A36-85B8-F23C69B1C082}" destId="{919A71BA-8424-4F11-A238-3DCDD6B8D3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3BB41-86BA-41A8-B623-8E93E53B65B7}">
      <dsp:nvSpPr>
        <dsp:cNvPr id="0" name=""/>
        <dsp:cNvSpPr/>
      </dsp:nvSpPr>
      <dsp:spPr>
        <a:xfrm>
          <a:off x="0" y="3894162"/>
          <a:ext cx="7620000" cy="904800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Production deployment</a:t>
          </a:r>
          <a:endParaRPr lang="en-US" sz="1800" kern="1200" dirty="0"/>
        </a:p>
      </dsp:txBody>
      <dsp:txXfrm>
        <a:off x="0" y="3894162"/>
        <a:ext cx="7620000" cy="488592"/>
      </dsp:txXfrm>
    </dsp:sp>
    <dsp:sp modelId="{5A0A0A26-00AD-4303-A9A1-FC5B43637254}">
      <dsp:nvSpPr>
        <dsp:cNvPr id="0" name=""/>
        <dsp:cNvSpPr/>
      </dsp:nvSpPr>
      <dsp:spPr>
        <a:xfrm>
          <a:off x="5715000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Launch!</a:t>
          </a:r>
          <a:endParaRPr lang="en-US" sz="1400" kern="1200" dirty="0"/>
        </a:p>
      </dsp:txBody>
      <dsp:txXfrm>
        <a:off x="5715000" y="4364658"/>
        <a:ext cx="1905000" cy="416208"/>
      </dsp:txXfrm>
    </dsp:sp>
    <dsp:sp modelId="{D7B57503-1E59-47EF-A579-320247132DC9}">
      <dsp:nvSpPr>
        <dsp:cNvPr id="0" name=""/>
        <dsp:cNvSpPr/>
      </dsp:nvSpPr>
      <dsp:spPr>
        <a:xfrm>
          <a:off x="3810000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 up monitoring, using Nagios</a:t>
          </a:r>
          <a:endParaRPr lang="en-US" sz="1400" kern="1200" dirty="0"/>
        </a:p>
      </dsp:txBody>
      <dsp:txXfrm>
        <a:off x="3810000" y="4364658"/>
        <a:ext cx="1905000" cy="416208"/>
      </dsp:txXfrm>
    </dsp:sp>
    <dsp:sp modelId="{54EE5EB7-1419-4D98-B958-F0E88B6D6077}">
      <dsp:nvSpPr>
        <dsp:cNvPr id="0" name=""/>
        <dsp:cNvSpPr/>
      </dsp:nvSpPr>
      <dsp:spPr>
        <a:xfrm>
          <a:off x="1904999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 up security controls, and continuous monitoring</a:t>
          </a:r>
          <a:endParaRPr lang="en-US" sz="1200" kern="1200" dirty="0"/>
        </a:p>
      </dsp:txBody>
      <dsp:txXfrm>
        <a:off x="1904999" y="4364658"/>
        <a:ext cx="1905000" cy="416208"/>
      </dsp:txXfrm>
    </dsp:sp>
    <dsp:sp modelId="{65A039EC-F7D6-48B0-9E5B-D192EF4100B8}">
      <dsp:nvSpPr>
        <dsp:cNvPr id="0" name=""/>
        <dsp:cNvSpPr/>
      </dsp:nvSpPr>
      <dsp:spPr>
        <a:xfrm>
          <a:off x="0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Setup Jenkins for production deployments</a:t>
          </a:r>
          <a:endParaRPr lang="en-US" sz="1200" kern="1200" dirty="0"/>
        </a:p>
      </dsp:txBody>
      <dsp:txXfrm>
        <a:off x="0" y="4364658"/>
        <a:ext cx="1905000" cy="416208"/>
      </dsp:txXfrm>
    </dsp:sp>
    <dsp:sp modelId="{66F72933-0A11-46D7-A8D8-87C257973A65}">
      <dsp:nvSpPr>
        <dsp:cNvPr id="0" name=""/>
        <dsp:cNvSpPr/>
      </dsp:nvSpPr>
      <dsp:spPr>
        <a:xfrm rot="10800000">
          <a:off x="0" y="2516150"/>
          <a:ext cx="7620000" cy="1391583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Development and Testing</a:t>
          </a:r>
          <a:endParaRPr lang="en-US" sz="1300" kern="1200" dirty="0"/>
        </a:p>
      </dsp:txBody>
      <dsp:txXfrm rot="-10800000">
        <a:off x="0" y="2516150"/>
        <a:ext cx="7620000" cy="488445"/>
      </dsp:txXfrm>
    </dsp:sp>
    <dsp:sp modelId="{74B91470-CFFF-45DD-A8A6-01ECC74623CD}">
      <dsp:nvSpPr>
        <dsp:cNvPr id="0" name=""/>
        <dsp:cNvSpPr/>
      </dsp:nvSpPr>
      <dsp:spPr>
        <a:xfrm>
          <a:off x="6347519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Release</a:t>
          </a:r>
          <a:endParaRPr lang="en-US" sz="1300" kern="1200" dirty="0"/>
        </a:p>
      </dsp:txBody>
      <dsp:txXfrm>
        <a:off x="6347519" y="3004596"/>
        <a:ext cx="1268759" cy="416083"/>
      </dsp:txXfrm>
    </dsp:sp>
    <dsp:sp modelId="{98D0FCB3-7C92-43F5-BBF3-1F8E6CE929A3}">
      <dsp:nvSpPr>
        <dsp:cNvPr id="0" name=""/>
        <dsp:cNvSpPr/>
      </dsp:nvSpPr>
      <dsp:spPr>
        <a:xfrm>
          <a:off x="5078759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Hardening Sprint</a:t>
          </a:r>
          <a:endParaRPr lang="en-US" sz="1300" kern="1200" dirty="0"/>
        </a:p>
      </dsp:txBody>
      <dsp:txXfrm>
        <a:off x="5078759" y="3004596"/>
        <a:ext cx="1268759" cy="416083"/>
      </dsp:txXfrm>
    </dsp:sp>
    <dsp:sp modelId="{222223BB-1742-48E8-89C5-8C8B6A1436DF}">
      <dsp:nvSpPr>
        <dsp:cNvPr id="0" name=""/>
        <dsp:cNvSpPr/>
      </dsp:nvSpPr>
      <dsp:spPr>
        <a:xfrm>
          <a:off x="381000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n</a:t>
          </a:r>
          <a:endParaRPr lang="en-US" sz="1300" kern="1200" dirty="0"/>
        </a:p>
      </dsp:txBody>
      <dsp:txXfrm>
        <a:off x="3810000" y="3004596"/>
        <a:ext cx="1268759" cy="416083"/>
      </dsp:txXfrm>
    </dsp:sp>
    <dsp:sp modelId="{ED54B3BB-A6FE-40CB-8614-6FAB332982EC}">
      <dsp:nvSpPr>
        <dsp:cNvPr id="0" name=""/>
        <dsp:cNvSpPr/>
      </dsp:nvSpPr>
      <dsp:spPr>
        <a:xfrm>
          <a:off x="254124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2541240" y="3004596"/>
        <a:ext cx="1268759" cy="416083"/>
      </dsp:txXfrm>
    </dsp:sp>
    <dsp:sp modelId="{7AB66873-A284-4E8D-B44C-1EB3F00A1271}">
      <dsp:nvSpPr>
        <dsp:cNvPr id="0" name=""/>
        <dsp:cNvSpPr/>
      </dsp:nvSpPr>
      <dsp:spPr>
        <a:xfrm>
          <a:off x="127248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1</a:t>
          </a:r>
          <a:endParaRPr lang="en-US" sz="1300" kern="1200" dirty="0"/>
        </a:p>
      </dsp:txBody>
      <dsp:txXfrm>
        <a:off x="1272480" y="3004596"/>
        <a:ext cx="1268759" cy="416083"/>
      </dsp:txXfrm>
    </dsp:sp>
    <dsp:sp modelId="{2DAFE6E0-274D-4B33-BE0C-F20330563F61}">
      <dsp:nvSpPr>
        <dsp:cNvPr id="0" name=""/>
        <dsp:cNvSpPr/>
      </dsp:nvSpPr>
      <dsp:spPr>
        <a:xfrm>
          <a:off x="372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Sprint 0</a:t>
          </a:r>
          <a:endParaRPr lang="en-US" sz="1300" kern="1200" dirty="0"/>
        </a:p>
      </dsp:txBody>
      <dsp:txXfrm>
        <a:off x="3720" y="3004596"/>
        <a:ext cx="1268759" cy="416083"/>
      </dsp:txXfrm>
    </dsp:sp>
    <dsp:sp modelId="{4952CCFC-2DDB-412D-886C-495BE6D7A7F4}">
      <dsp:nvSpPr>
        <dsp:cNvPr id="0" name=""/>
        <dsp:cNvSpPr/>
      </dsp:nvSpPr>
      <dsp:spPr>
        <a:xfrm rot="10800000">
          <a:off x="0" y="1138139"/>
          <a:ext cx="7620000" cy="1391583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up</a:t>
          </a:r>
          <a:endParaRPr lang="en-US" sz="1800" kern="1200" dirty="0"/>
        </a:p>
      </dsp:txBody>
      <dsp:txXfrm rot="-10800000">
        <a:off x="0" y="1138139"/>
        <a:ext cx="7620000" cy="488445"/>
      </dsp:txXfrm>
    </dsp:sp>
    <dsp:sp modelId="{74D208CB-3982-4616-B726-16FC2C1E7FEF}">
      <dsp:nvSpPr>
        <dsp:cNvPr id="0" name=""/>
        <dsp:cNvSpPr/>
      </dsp:nvSpPr>
      <dsp:spPr>
        <a:xfrm>
          <a:off x="5715000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Continuous deployment, using Jenkins</a:t>
          </a:r>
          <a:endParaRPr lang="en-US" sz="1300" kern="1200" dirty="0"/>
        </a:p>
      </dsp:txBody>
      <dsp:txXfrm>
        <a:off x="5715000" y="1626585"/>
        <a:ext cx="1905000" cy="416083"/>
      </dsp:txXfrm>
    </dsp:sp>
    <dsp:sp modelId="{682269CC-23A1-4AA4-8152-91A786523538}">
      <dsp:nvSpPr>
        <dsp:cNvPr id="0" name=""/>
        <dsp:cNvSpPr/>
      </dsp:nvSpPr>
      <dsp:spPr>
        <a:xfrm>
          <a:off x="3810000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Continuous integration, using Jenkins</a:t>
          </a:r>
          <a:endParaRPr lang="en-US" sz="1300" kern="1200" dirty="0"/>
        </a:p>
      </dsp:txBody>
      <dsp:txXfrm>
        <a:off x="3810000" y="1626585"/>
        <a:ext cx="1905000" cy="416083"/>
      </dsp:txXfrm>
    </dsp:sp>
    <dsp:sp modelId="{EAC50E19-27CB-4BDA-8B85-A3B912FDC752}">
      <dsp:nvSpPr>
        <dsp:cNvPr id="0" name=""/>
        <dsp:cNvSpPr/>
      </dsp:nvSpPr>
      <dsp:spPr>
        <a:xfrm>
          <a:off x="1904999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 up unit test automation</a:t>
          </a:r>
          <a:endParaRPr lang="en-US" sz="1300" kern="1200" dirty="0"/>
        </a:p>
      </dsp:txBody>
      <dsp:txXfrm>
        <a:off x="1904999" y="1626585"/>
        <a:ext cx="1905000" cy="416083"/>
      </dsp:txXfrm>
    </dsp:sp>
    <dsp:sp modelId="{9F44F9F7-A8F8-4379-9DC5-99866D581114}">
      <dsp:nvSpPr>
        <dsp:cNvPr id="0" name=""/>
        <dsp:cNvSpPr/>
      </dsp:nvSpPr>
      <dsp:spPr>
        <a:xfrm>
          <a:off x="0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development container, using Docker</a:t>
          </a:r>
          <a:endParaRPr lang="en-US" sz="1300" kern="1200" dirty="0"/>
        </a:p>
      </dsp:txBody>
      <dsp:txXfrm>
        <a:off x="0" y="1626585"/>
        <a:ext cx="1905000" cy="416083"/>
      </dsp:txXfrm>
    </dsp:sp>
    <dsp:sp modelId="{86A12C2D-C1BC-43C3-8714-4B9EB97D29BA}">
      <dsp:nvSpPr>
        <dsp:cNvPr id="0" name=""/>
        <dsp:cNvSpPr/>
      </dsp:nvSpPr>
      <dsp:spPr>
        <a:xfrm rot="10800000">
          <a:off x="0" y="1637"/>
          <a:ext cx="7620000" cy="1150074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Kickoff</a:t>
          </a:r>
          <a:endParaRPr lang="en-US" sz="1800" kern="1200" dirty="0"/>
        </a:p>
      </dsp:txBody>
      <dsp:txXfrm rot="-10800000">
        <a:off x="0" y="1637"/>
        <a:ext cx="7620000" cy="403675"/>
      </dsp:txXfrm>
    </dsp:sp>
    <dsp:sp modelId="{919A71BA-8424-4F11-A238-3DCDD6B8D3C7}">
      <dsp:nvSpPr>
        <dsp:cNvPr id="0" name=""/>
        <dsp:cNvSpPr/>
      </dsp:nvSpPr>
      <dsp:spPr>
        <a:xfrm>
          <a:off x="0" y="369328"/>
          <a:ext cx="7620000" cy="416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Assemble team and define roles and responsibilities</a:t>
          </a:r>
          <a:endParaRPr lang="en-US" sz="1400" kern="1200" dirty="0"/>
        </a:p>
      </dsp:txBody>
      <dsp:txXfrm>
        <a:off x="0" y="369328"/>
        <a:ext cx="7620000" cy="41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34A284-2DAA-4002-8EC7-C9609856B48B}" type="datetimeFigureOut">
              <a:rPr lang="en-US" smtClean="0"/>
              <a:t>7/7/2015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Artemis Consulting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Approach to Open FDA prototype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7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goals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Front-end development</a:t>
            </a:r>
          </a:p>
          <a:p>
            <a:pPr lvl="2"/>
            <a:r>
              <a:rPr lang="en-US" dirty="0"/>
              <a:t>Mobile-first design</a:t>
            </a:r>
          </a:p>
          <a:p>
            <a:pPr lvl="2"/>
            <a:r>
              <a:rPr lang="en-US" dirty="0"/>
              <a:t>Responsive design</a:t>
            </a:r>
          </a:p>
          <a:p>
            <a:pPr lvl="2"/>
            <a:r>
              <a:rPr lang="en-US" dirty="0"/>
              <a:t>Utilize open-source frameworks</a:t>
            </a:r>
          </a:p>
          <a:p>
            <a:pPr lvl="2"/>
            <a:r>
              <a:rPr lang="en-US" dirty="0"/>
              <a:t>Use out-of-the-box graphical design themes</a:t>
            </a:r>
          </a:p>
          <a:p>
            <a:pPr lvl="2"/>
            <a:r>
              <a:rPr lang="en-US" dirty="0"/>
              <a:t>Ensure proper visualization tools are </a:t>
            </a:r>
            <a:r>
              <a:rPr lang="en-US" dirty="0" err="1"/>
              <a:t>utitilized</a:t>
            </a:r>
            <a:r>
              <a:rPr lang="en-US" dirty="0"/>
              <a:t> to present large amounts of information</a:t>
            </a:r>
          </a:p>
          <a:p>
            <a:pPr lvl="2"/>
            <a:r>
              <a:rPr lang="en-US" dirty="0"/>
              <a:t>Ensure cross-browser compliance</a:t>
            </a:r>
          </a:p>
          <a:p>
            <a:pPr lvl="2"/>
            <a:r>
              <a:rPr lang="en-US" dirty="0"/>
              <a:t>Ensure use of automated test tools and suites</a:t>
            </a:r>
          </a:p>
          <a:p>
            <a:pPr lvl="1"/>
            <a:r>
              <a:rPr lang="en-US" dirty="0" smtClean="0"/>
              <a:t>Back-end development</a:t>
            </a:r>
          </a:p>
          <a:p>
            <a:pPr lvl="2"/>
            <a:r>
              <a:rPr lang="en-US" dirty="0" smtClean="0"/>
              <a:t>Utilize </a:t>
            </a:r>
            <a:r>
              <a:rPr lang="en-US" dirty="0"/>
              <a:t>open-source </a:t>
            </a:r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Ensure writing and running of unit tests</a:t>
            </a:r>
            <a:endParaRPr lang="en-US" dirty="0"/>
          </a:p>
          <a:p>
            <a:pPr lvl="2"/>
            <a:r>
              <a:rPr lang="en-US" dirty="0" smtClean="0"/>
              <a:t>Incorporate scalability through redundancy, web and application caching, and ability to scale horizontally</a:t>
            </a:r>
          </a:p>
          <a:p>
            <a:pPr lvl="2"/>
            <a:r>
              <a:rPr lang="en-US" dirty="0" smtClean="0"/>
              <a:t>Utilize persistent storage as needed</a:t>
            </a:r>
          </a:p>
          <a:p>
            <a:pPr lvl="2"/>
            <a:r>
              <a:rPr lang="en-US" dirty="0" smtClean="0"/>
              <a:t>Ensure exception handling scenarios are handled</a:t>
            </a:r>
          </a:p>
          <a:p>
            <a:pPr lvl="1"/>
            <a:r>
              <a:rPr lang="en-US" dirty="0" smtClean="0"/>
              <a:t>DevOps</a:t>
            </a:r>
          </a:p>
          <a:p>
            <a:pPr lvl="2"/>
            <a:r>
              <a:rPr lang="en-US" dirty="0" smtClean="0"/>
              <a:t>Ensure continuous integration and deployment approaches are implemented in Sprint 0</a:t>
            </a:r>
          </a:p>
          <a:p>
            <a:pPr lvl="2"/>
            <a:r>
              <a:rPr lang="en-US" dirty="0" smtClean="0"/>
              <a:t>Ensure continuous monitoring is done for all application and infrastructure components</a:t>
            </a:r>
          </a:p>
          <a:p>
            <a:pPr lvl="2"/>
            <a:r>
              <a:rPr lang="en-US" dirty="0" smtClean="0"/>
              <a:t>Implement backup and redundancy for all application components</a:t>
            </a:r>
          </a:p>
          <a:p>
            <a:pPr lvl="1"/>
            <a:r>
              <a:rPr lang="en-US" dirty="0" smtClean="0"/>
              <a:t>Open sourcing</a:t>
            </a:r>
          </a:p>
          <a:p>
            <a:pPr lvl="2"/>
            <a:r>
              <a:rPr lang="en-US" dirty="0" smtClean="0"/>
              <a:t>Use open-source tools and techniques</a:t>
            </a:r>
          </a:p>
          <a:p>
            <a:pPr lvl="2"/>
            <a:r>
              <a:rPr lang="en-US" dirty="0" smtClean="0"/>
              <a:t>Provide an open-source license and code that can be deployed and used as-is by all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06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week to do UX, design, build, test, perform user testing and deploy</a:t>
            </a:r>
          </a:p>
          <a:p>
            <a:r>
              <a:rPr lang="en-US" dirty="0" smtClean="0"/>
              <a:t>Approach </a:t>
            </a:r>
          </a:p>
          <a:p>
            <a:pPr lvl="1"/>
            <a:r>
              <a:rPr lang="en-US" dirty="0" smtClean="0"/>
              <a:t>Follow the Digital Services Playbook</a:t>
            </a:r>
          </a:p>
          <a:p>
            <a:pPr lvl="1"/>
            <a:r>
              <a:rPr lang="en-US" dirty="0" smtClean="0"/>
              <a:t>User and requirements development</a:t>
            </a:r>
          </a:p>
          <a:p>
            <a:pPr lvl="1"/>
            <a:r>
              <a:rPr lang="en-US" smtClean="0"/>
              <a:t>User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Test prototype with real users at the end of every sprint</a:t>
            </a:r>
          </a:p>
          <a:p>
            <a:pPr lvl="2"/>
            <a:r>
              <a:rPr lang="en-US" dirty="0" smtClean="0"/>
              <a:t>Incorporate feedback into future user stories</a:t>
            </a:r>
          </a:p>
          <a:p>
            <a:pPr lvl="1"/>
            <a:r>
              <a:rPr lang="en-US" dirty="0"/>
              <a:t>Agile delivery </a:t>
            </a:r>
            <a:endParaRPr lang="en-US" dirty="0" smtClean="0"/>
          </a:p>
          <a:p>
            <a:pPr lvl="2"/>
            <a:r>
              <a:rPr lang="en-US" dirty="0" smtClean="0"/>
              <a:t>Well-maintained and groomed backlog</a:t>
            </a:r>
          </a:p>
          <a:p>
            <a:pPr lvl="2"/>
            <a:r>
              <a:rPr lang="en-US" dirty="0" smtClean="0"/>
              <a:t>Focus on MVP </a:t>
            </a:r>
          </a:p>
          <a:p>
            <a:pPr lvl="2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development sprints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User Centric Design</a:t>
            </a:r>
          </a:p>
          <a:p>
            <a:pPr lvl="1"/>
            <a:r>
              <a:rPr lang="en-US" dirty="0"/>
              <a:t>Personas</a:t>
            </a:r>
          </a:p>
          <a:p>
            <a:pPr lvl="1"/>
            <a:r>
              <a:rPr lang="en-US" dirty="0"/>
              <a:t>Journeys</a:t>
            </a:r>
          </a:p>
          <a:p>
            <a:pPr lvl="1"/>
            <a:r>
              <a:rPr lang="en-US" dirty="0"/>
              <a:t>Stories</a:t>
            </a:r>
          </a:p>
          <a:p>
            <a:r>
              <a:rPr lang="en-US" dirty="0" smtClean="0"/>
              <a:t>Agile Process</a:t>
            </a:r>
          </a:p>
          <a:p>
            <a:pPr lvl="1"/>
            <a:r>
              <a:rPr lang="en-US" dirty="0" smtClean="0"/>
              <a:t>Taiga.io for stories, sprints and releases</a:t>
            </a:r>
          </a:p>
          <a:p>
            <a:r>
              <a:rPr lang="en-US" dirty="0" smtClean="0"/>
              <a:t>Front-end development</a:t>
            </a:r>
          </a:p>
          <a:p>
            <a:pPr lvl="1"/>
            <a:r>
              <a:rPr lang="en-US" dirty="0" smtClean="0"/>
              <a:t>Django </a:t>
            </a:r>
            <a:r>
              <a:rPr lang="en-US" dirty="0"/>
              <a:t>templates</a:t>
            </a:r>
          </a:p>
          <a:p>
            <a:pPr lvl="1"/>
            <a:r>
              <a:rPr lang="en-US" dirty="0" err="1" smtClean="0"/>
              <a:t>JavasScript</a:t>
            </a:r>
            <a:r>
              <a:rPr lang="en-US" dirty="0" smtClean="0"/>
              <a:t>/jQuery</a:t>
            </a:r>
            <a:endParaRPr lang="en-US" dirty="0"/>
          </a:p>
          <a:p>
            <a:pPr lvl="1"/>
            <a:r>
              <a:rPr lang="en-US" dirty="0" smtClean="0"/>
              <a:t>Bootstrap/</a:t>
            </a:r>
            <a:r>
              <a:rPr lang="en-US" dirty="0" err="1" smtClean="0"/>
              <a:t>Bootswatch</a:t>
            </a:r>
            <a:r>
              <a:rPr lang="en-US" dirty="0" smtClean="0"/>
              <a:t> </a:t>
            </a:r>
            <a:r>
              <a:rPr lang="en-US" dirty="0"/>
              <a:t>Paper theme</a:t>
            </a:r>
          </a:p>
          <a:p>
            <a:pPr lvl="1"/>
            <a:r>
              <a:rPr lang="en-US" dirty="0" err="1" smtClean="0"/>
              <a:t>Highcharts</a:t>
            </a:r>
            <a:r>
              <a:rPr lang="en-US" dirty="0" smtClean="0"/>
              <a:t> </a:t>
            </a:r>
            <a:r>
              <a:rPr lang="en-US" dirty="0"/>
              <a:t>chart and mapping </a:t>
            </a:r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Accessibility </a:t>
            </a:r>
          </a:p>
          <a:p>
            <a:r>
              <a:rPr lang="en-US" dirty="0" smtClean="0"/>
              <a:t>Back-end development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Django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smtClean="0"/>
              <a:t>Django testing framework</a:t>
            </a:r>
          </a:p>
          <a:p>
            <a:r>
              <a:rPr lang="en-US" dirty="0" smtClean="0"/>
              <a:t>DevOps</a:t>
            </a:r>
          </a:p>
          <a:p>
            <a:pPr lvl="1"/>
            <a:r>
              <a:rPr lang="en-US" dirty="0" err="1" smtClean="0"/>
              <a:t>CloudFoundry</a:t>
            </a:r>
            <a:r>
              <a:rPr lang="en-US" dirty="0" smtClean="0"/>
              <a:t> Hosting for Development/Continuous Deployment</a:t>
            </a:r>
          </a:p>
          <a:p>
            <a:pPr lvl="1"/>
            <a:r>
              <a:rPr lang="en-US" dirty="0" smtClean="0"/>
              <a:t>Amazon Web Services for prod</a:t>
            </a:r>
          </a:p>
          <a:p>
            <a:pPr lvl="1"/>
            <a:r>
              <a:rPr lang="en-US" dirty="0" err="1" smtClean="0"/>
              <a:t>CloudBees</a:t>
            </a:r>
            <a:r>
              <a:rPr lang="en-US" dirty="0" smtClean="0"/>
              <a:t> Jenkins for Continuous integration and Continuous deployment</a:t>
            </a:r>
          </a:p>
          <a:p>
            <a:pPr lvl="1"/>
            <a:r>
              <a:rPr lang="en-US" dirty="0" smtClean="0"/>
              <a:t>Nagios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00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85950"/>
            <a:ext cx="7315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4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development and deployment approach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4358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6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Documented users, personas, user stories and user journeys</a:t>
            </a:r>
          </a:p>
          <a:p>
            <a:r>
              <a:rPr lang="en-US" dirty="0" smtClean="0"/>
              <a:t>Accessible website</a:t>
            </a:r>
          </a:p>
          <a:p>
            <a:r>
              <a:rPr lang="en-US" dirty="0" smtClean="0"/>
              <a:t>Mobile-friendly website using responsive design principles</a:t>
            </a:r>
          </a:p>
          <a:p>
            <a:r>
              <a:rPr lang="en-US" dirty="0" smtClean="0"/>
              <a:t>User interviews done with doctors and lawyers which were used to create and implement new stories in future sprints</a:t>
            </a:r>
          </a:p>
          <a:p>
            <a:r>
              <a:rPr lang="en-US" dirty="0" smtClean="0"/>
              <a:t>Release 1 of “FDA Drug Monitor” website</a:t>
            </a:r>
          </a:p>
          <a:p>
            <a:r>
              <a:rPr lang="en-US" dirty="0" smtClean="0"/>
              <a:t>Open source deployable and runnable code with instructions, Docker container and complete front-end and back-end code.</a:t>
            </a:r>
          </a:p>
          <a:p>
            <a:r>
              <a:rPr lang="en-US" dirty="0" smtClean="0"/>
              <a:t>Additional stories completed. </a:t>
            </a:r>
          </a:p>
          <a:p>
            <a:r>
              <a:rPr lang="en-US" dirty="0" smtClean="0"/>
              <a:t>Release 2 of “FDA Drug Monitor” website </a:t>
            </a:r>
          </a:p>
          <a:p>
            <a:r>
              <a:rPr lang="en-US" dirty="0" smtClean="0"/>
              <a:t>Story backlog with more stories that can be implemented in future releases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3806</TotalTime>
  <Words>436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Artemis Consulting</vt:lpstr>
      <vt:lpstr>High level goals (Cont’d)</vt:lpstr>
      <vt:lpstr>High level goals</vt:lpstr>
      <vt:lpstr>Tools and Techniques</vt:lpstr>
      <vt:lpstr>General Approach</vt:lpstr>
      <vt:lpstr>Overall development and deployment approach steps</vt:lpstr>
      <vt:lpstr>Output</vt:lpstr>
    </vt:vector>
  </TitlesOfParts>
  <Company>The Library Of Congress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Artemis Consulting</dc:title>
  <dc:creator>Rohit Gupta</dc:creator>
  <cp:lastModifiedBy>Rohit Gupta</cp:lastModifiedBy>
  <cp:revision>22</cp:revision>
  <dcterms:created xsi:type="dcterms:W3CDTF">2015-06-24T02:08:04Z</dcterms:created>
  <dcterms:modified xsi:type="dcterms:W3CDTF">2015-07-07T16:52:39Z</dcterms:modified>
</cp:coreProperties>
</file>