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1C4BD-60FD-4F16-BAC6-F819A22B8F55}" v="1" dt="2024-12-05T23:06:4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hina Srivastava" userId="d8ccc9d50bd10c2d" providerId="LiveId" clId="{CDBE4881-61B6-4EE9-B507-B9553FD83851}"/>
    <pc:docChg chg="modSld">
      <pc:chgData name="Tuhina Srivastava" userId="d8ccc9d50bd10c2d" providerId="LiveId" clId="{CDBE4881-61B6-4EE9-B507-B9553FD83851}" dt="2024-09-09T15:42:12.509" v="14"/>
      <pc:docMkLst>
        <pc:docMk/>
      </pc:docMkLst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2501918141" sldId="256"/>
        </pc:sldMkLst>
        <pc:picChg chg="del">
          <ac:chgData name="Tuhina Srivastava" userId="d8ccc9d50bd10c2d" providerId="LiveId" clId="{CDBE4881-61B6-4EE9-B507-B9553FD83851}" dt="2024-09-09T15:05:16.494" v="0"/>
          <ac:picMkLst>
            <pc:docMk/>
            <pc:sldMk cId="2501918141" sldId="256"/>
            <ac:picMk id="8" creationId="{DD3AA256-6646-D038-68FB-0D30566D25D9}"/>
          </ac:picMkLst>
        </pc:picChg>
        <pc:picChg chg="add del mod">
          <ac:chgData name="Tuhina Srivastava" userId="d8ccc9d50bd10c2d" providerId="LiveId" clId="{CDBE4881-61B6-4EE9-B507-B9553FD83851}" dt="2024-09-09T15:09:44.260" v="2"/>
          <ac:picMkLst>
            <pc:docMk/>
            <pc:sldMk cId="2501918141" sldId="256"/>
            <ac:picMk id="18" creationId="{D86B4607-C0F4-79D2-B94F-4033A4D48732}"/>
          </ac:picMkLst>
        </pc:picChg>
        <pc:picChg chg="add del mod">
          <ac:chgData name="Tuhina Srivastava" userId="d8ccc9d50bd10c2d" providerId="LiveId" clId="{CDBE4881-61B6-4EE9-B507-B9553FD83851}" dt="2024-09-09T15:23:14.232" v="7"/>
          <ac:picMkLst>
            <pc:docMk/>
            <pc:sldMk cId="2501918141" sldId="256"/>
            <ac:picMk id="26" creationId="{F7FAB873-E4BE-7FA0-ABD6-E3A59C359F52}"/>
          </ac:picMkLst>
        </pc:picChg>
        <pc:picChg chg="add del mod">
          <ac:chgData name="Tuhina Srivastava" userId="d8ccc9d50bd10c2d" providerId="LiveId" clId="{CDBE4881-61B6-4EE9-B507-B9553FD83851}" dt="2024-09-09T15:24:06.728" v="10"/>
          <ac:picMkLst>
            <pc:docMk/>
            <pc:sldMk cId="2501918141" sldId="256"/>
            <ac:picMk id="29" creationId="{2438A756-0D2A-35DE-1EB8-7AF54D7B43AC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2501918141" sldId="256"/>
            <ac:picMk id="32" creationId="{5DF53FE7-CCED-578E-1D5E-E4C9D79B2E6E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2501918141" sldId="256"/>
            <ac:picMk id="35" creationId="{5169BA97-B9F9-B581-60DC-FDEC2391DB21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363388464" sldId="257"/>
        </pc:sldMkLst>
        <pc:picChg chg="add del mod">
          <ac:chgData name="Tuhina Srivastava" userId="d8ccc9d50bd10c2d" providerId="LiveId" clId="{CDBE4881-61B6-4EE9-B507-B9553FD83851}" dt="2024-09-09T15:09:49.196" v="3"/>
          <ac:picMkLst>
            <pc:docMk/>
            <pc:sldMk cId="363388464" sldId="257"/>
            <ac:picMk id="8" creationId="{B127D36B-CF64-C1AE-1828-11AA8CD04419}"/>
          </ac:picMkLst>
        </pc:picChg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363388464" sldId="257"/>
            <ac:picMk id="21" creationId="{C3E052D7-8B01-BF33-DD2A-75B9956644FD}"/>
          </ac:picMkLst>
        </pc:picChg>
        <pc:picChg chg="add del mod">
          <ac:chgData name="Tuhina Srivastava" userId="d8ccc9d50bd10c2d" providerId="LiveId" clId="{CDBE4881-61B6-4EE9-B507-B9553FD83851}" dt="2024-09-09T15:24:06.728" v="10"/>
          <ac:picMkLst>
            <pc:docMk/>
            <pc:sldMk cId="363388464" sldId="257"/>
            <ac:picMk id="33" creationId="{915614A4-DA33-323F-5A73-847120E7FB3D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363388464" sldId="257"/>
            <ac:picMk id="39" creationId="{97B9475C-060D-E0E2-CEEB-1D6C65D096A0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363388464" sldId="257"/>
            <ac:picMk id="42" creationId="{68015C3B-BA01-8FD7-FA1A-24EDBBC3C631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176980302" sldId="258"/>
        </pc:sldMkLst>
        <pc:picChg chg="add del mod">
          <ac:chgData name="Tuhina Srivastava" userId="d8ccc9d50bd10c2d" providerId="LiveId" clId="{CDBE4881-61B6-4EE9-B507-B9553FD83851}" dt="2024-09-09T15:09:51.523" v="4"/>
          <ac:picMkLst>
            <pc:docMk/>
            <pc:sldMk cId="176980302" sldId="258"/>
            <ac:picMk id="6" creationId="{E810F4EA-EEF2-5AB7-A81B-06B301CE5EC3}"/>
          </ac:picMkLst>
        </pc:picChg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176980302" sldId="258"/>
            <ac:picMk id="8" creationId="{A09F4729-FFF4-7568-F3D4-B3C2B4AEFFB9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176980302" sldId="258"/>
            <ac:picMk id="19" creationId="{81E92FC7-AD7A-6BB8-0C31-4E716202A5CF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176980302" sldId="258"/>
            <ac:picMk id="21" creationId="{74A033EF-2968-2672-4169-F6E5EEE81321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3581285681" sldId="259"/>
        </pc:sldMkLst>
        <pc:picChg chg="add del mod">
          <ac:chgData name="Tuhina Srivastava" userId="d8ccc9d50bd10c2d" providerId="LiveId" clId="{CDBE4881-61B6-4EE9-B507-B9553FD83851}" dt="2024-09-09T15:09:55.024" v="5"/>
          <ac:picMkLst>
            <pc:docMk/>
            <pc:sldMk cId="3581285681" sldId="259"/>
            <ac:picMk id="7" creationId="{A81F840D-AA41-7478-9A3F-558E68736652}"/>
          </ac:picMkLst>
        </pc:picChg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3581285681" sldId="259"/>
            <ac:picMk id="12" creationId="{1FF864CE-B3E0-8A9B-A453-B8BB9BEB6402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3581285681" sldId="259"/>
            <ac:picMk id="18" creationId="{B70995AB-264F-927C-A9A2-E5F3E0691867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3581285681" sldId="259"/>
            <ac:picMk id="22" creationId="{79A6C832-5323-DB91-5003-A458D8FBE1B5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2496576955" sldId="260"/>
        </pc:sldMkLst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2496576955" sldId="260"/>
            <ac:picMk id="7" creationId="{CF8910D6-A936-3839-3CB8-9038422A4506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2496576955" sldId="260"/>
            <ac:picMk id="9" creationId="{006C24E7-E54C-9D83-D454-33566A2D27B2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2496576955" sldId="260"/>
            <ac:picMk id="13" creationId="{10F01E54-272D-6CE7-F4BD-BD62917D94DA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3229858054" sldId="261"/>
        </pc:sldMkLst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3229858054" sldId="261"/>
            <ac:picMk id="6" creationId="{AA86BF0A-37D5-0F1F-2F7D-18464A85874A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3229858054" sldId="261"/>
            <ac:picMk id="9" creationId="{057E2967-18BA-066A-CD4D-274BD295916A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3229858054" sldId="261"/>
            <ac:picMk id="12" creationId="{B377B3A4-FE01-EB24-F7E2-18CBAD3C6D41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1028076939" sldId="262"/>
        </pc:sldMkLst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1028076939" sldId="262"/>
            <ac:picMk id="7" creationId="{CA6FFBAF-7D2B-F47D-324A-81447359113A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1028076939" sldId="262"/>
            <ac:picMk id="9" creationId="{722D273A-66B4-F84B-4901-8BA98EC1A78C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1028076939" sldId="262"/>
            <ac:picMk id="13" creationId="{C3AFD78D-3DA4-5403-594F-315FBABBEFA1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801837131" sldId="263"/>
        </pc:sldMkLst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801837131" sldId="263"/>
            <ac:picMk id="7" creationId="{7842964A-682E-DDD6-FFA6-E838B7AEAFA2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801837131" sldId="263"/>
            <ac:picMk id="9" creationId="{FD3868E8-BE91-B06B-0218-6D7FDBA9A35E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801837131" sldId="263"/>
            <ac:picMk id="11" creationId="{952B9C92-F34B-99C5-709D-3B7D9E32921A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2428857233" sldId="264"/>
        </pc:sldMkLst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2428857233" sldId="264"/>
            <ac:picMk id="7" creationId="{8B9095CD-A4DF-C252-D922-42B189ABEC42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2428857233" sldId="264"/>
            <ac:picMk id="9" creationId="{CBB38E59-B116-C3F3-0D54-7CE5E177652D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2428857233" sldId="264"/>
            <ac:picMk id="13" creationId="{6BB9A888-1ED1-62E1-5D55-ACDD667004C8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1396116831" sldId="265"/>
        </pc:sldMkLst>
        <pc:picChg chg="add del mod">
          <ac:chgData name="Tuhina Srivastava" userId="d8ccc9d50bd10c2d" providerId="LiveId" clId="{CDBE4881-61B6-4EE9-B507-B9553FD83851}" dt="2024-09-09T15:23:15.483" v="8"/>
          <ac:picMkLst>
            <pc:docMk/>
            <pc:sldMk cId="1396116831" sldId="265"/>
            <ac:picMk id="8" creationId="{BAF05261-3F77-066D-0BB8-432C0CFFC330}"/>
          </ac:picMkLst>
        </pc:picChg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1396116831" sldId="265"/>
            <ac:picMk id="18" creationId="{A69363E4-E816-BF89-68F3-1FED4158308F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1396116831" sldId="265"/>
            <ac:picMk id="20" creationId="{1220379D-6724-E68F-A733-233E5DB61D76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2241265549" sldId="266"/>
        </pc:sldMkLst>
        <pc:picChg chg="add del mod">
          <ac:chgData name="Tuhina Srivastava" userId="d8ccc9d50bd10c2d" providerId="LiveId" clId="{CDBE4881-61B6-4EE9-B507-B9553FD83851}" dt="2024-09-09T15:34:01.477" v="13"/>
          <ac:picMkLst>
            <pc:docMk/>
            <pc:sldMk cId="2241265549" sldId="266"/>
            <ac:picMk id="7" creationId="{8FAD13F9-F68D-2EA1-6C33-3B6D8BCEEC94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2241265549" sldId="266"/>
            <ac:picMk id="9" creationId="{0C98A089-2367-26F5-8976-8FC99D618EE2}"/>
          </ac:picMkLst>
        </pc:picChg>
      </pc:sldChg>
      <pc:sldChg chg="addSp delSp modSp modTransition modAnim">
        <pc:chgData name="Tuhina Srivastava" userId="d8ccc9d50bd10c2d" providerId="LiveId" clId="{CDBE4881-61B6-4EE9-B507-B9553FD83851}" dt="2024-09-09T15:42:12.509" v="14"/>
        <pc:sldMkLst>
          <pc:docMk/>
          <pc:sldMk cId="2552314340" sldId="267"/>
        </pc:sldMkLst>
        <pc:picChg chg="add del mod">
          <ac:chgData name="Tuhina Srivastava" userId="d8ccc9d50bd10c2d" providerId="LiveId" clId="{CDBE4881-61B6-4EE9-B507-B9553FD83851}" dt="2024-09-09T15:33:57.922" v="12"/>
          <ac:picMkLst>
            <pc:docMk/>
            <pc:sldMk cId="2552314340" sldId="267"/>
            <ac:picMk id="7" creationId="{B6FCE1DC-3C47-E28A-2BA4-76E8CB34187C}"/>
          </ac:picMkLst>
        </pc:picChg>
        <pc:picChg chg="add mod">
          <ac:chgData name="Tuhina Srivastava" userId="d8ccc9d50bd10c2d" providerId="LiveId" clId="{CDBE4881-61B6-4EE9-B507-B9553FD83851}" dt="2024-09-09T15:42:12.509" v="14"/>
          <ac:picMkLst>
            <pc:docMk/>
            <pc:sldMk cId="2552314340" sldId="267"/>
            <ac:picMk id="11" creationId="{5C0ACF41-2D53-00D3-0FD8-5D87694A7CA4}"/>
          </ac:picMkLst>
        </pc:picChg>
      </pc:sldChg>
    </pc:docChg>
  </pc:docChgLst>
  <pc:docChgLst>
    <pc:chgData name="Tuhina Srivastava" userId="d8ccc9d50bd10c2d" providerId="LiveId" clId="{6851C4BD-60FD-4F16-BAC6-F819A22B8F55}"/>
    <pc:docChg chg="modSld">
      <pc:chgData name="Tuhina Srivastava" userId="d8ccc9d50bd10c2d" providerId="LiveId" clId="{6851C4BD-60FD-4F16-BAC6-F819A22B8F55}" dt="2024-12-05T23:06:44.344" v="0"/>
      <pc:docMkLst>
        <pc:docMk/>
      </pc:docMkLst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2501918141" sldId="256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2501918141" sldId="256"/>
            <ac:picMk id="35" creationId="{5169BA97-B9F9-B581-60DC-FDEC2391DB21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363388464" sldId="257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363388464" sldId="257"/>
            <ac:picMk id="42" creationId="{68015C3B-BA01-8FD7-FA1A-24EDBBC3C631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176980302" sldId="258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176980302" sldId="258"/>
            <ac:picMk id="21" creationId="{74A033EF-2968-2672-4169-F6E5EEE81321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3581285681" sldId="259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3581285681" sldId="259"/>
            <ac:picMk id="22" creationId="{79A6C832-5323-DB91-5003-A458D8FBE1B5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2496576955" sldId="260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2496576955" sldId="260"/>
            <ac:picMk id="13" creationId="{10F01E54-272D-6CE7-F4BD-BD62917D94DA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3229858054" sldId="261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3229858054" sldId="261"/>
            <ac:picMk id="12" creationId="{B377B3A4-FE01-EB24-F7E2-18CBAD3C6D41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1028076939" sldId="262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1028076939" sldId="262"/>
            <ac:picMk id="13" creationId="{C3AFD78D-3DA4-5403-594F-315FBABBEFA1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801837131" sldId="263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801837131" sldId="263"/>
            <ac:picMk id="11" creationId="{952B9C92-F34B-99C5-709D-3B7D9E32921A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2428857233" sldId="264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2428857233" sldId="264"/>
            <ac:picMk id="13" creationId="{6BB9A888-1ED1-62E1-5D55-ACDD667004C8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1396116831" sldId="265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1396116831" sldId="265"/>
            <ac:picMk id="20" creationId="{1220379D-6724-E68F-A733-233E5DB61D76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2241265549" sldId="266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2241265549" sldId="266"/>
            <ac:picMk id="9" creationId="{0C98A089-2367-26F5-8976-8FC99D618EE2}"/>
          </ac:picMkLst>
        </pc:picChg>
      </pc:sldChg>
      <pc:sldChg chg="delSp modTransition modAnim">
        <pc:chgData name="Tuhina Srivastava" userId="d8ccc9d50bd10c2d" providerId="LiveId" clId="{6851C4BD-60FD-4F16-BAC6-F819A22B8F55}" dt="2024-12-05T23:06:44.344" v="0"/>
        <pc:sldMkLst>
          <pc:docMk/>
          <pc:sldMk cId="2552314340" sldId="267"/>
        </pc:sldMkLst>
        <pc:picChg chg="del">
          <ac:chgData name="Tuhina Srivastava" userId="d8ccc9d50bd10c2d" providerId="LiveId" clId="{6851C4BD-60FD-4F16-BAC6-F819A22B8F55}" dt="2024-12-05T23:06:44.344" v="0"/>
          <ac:picMkLst>
            <pc:docMk/>
            <pc:sldMk cId="2552314340" sldId="267"/>
            <ac:picMk id="11" creationId="{5C0ACF41-2D53-00D3-0FD8-5D87694A7CA4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F54DB-02CB-4B9F-89B4-663BC663C6B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479B03E-39EC-4A38-8D46-A3D3A5F504C6}">
      <dgm:prSet/>
      <dgm:spPr/>
      <dgm:t>
        <a:bodyPr/>
        <a:lstStyle/>
        <a:p>
          <a:r>
            <a:rPr lang="en-US" b="1" i="0" baseline="0" dirty="0"/>
            <a:t>Age Groups</a:t>
          </a:r>
          <a:r>
            <a:rPr lang="en-US" b="0" i="0" baseline="0" dirty="0"/>
            <a:t>: Young (&lt;30), Middle-Aged (30-50), Senior (&gt;50).</a:t>
          </a:r>
          <a:endParaRPr lang="en-US" dirty="0"/>
        </a:p>
      </dgm:t>
    </dgm:pt>
    <dgm:pt modelId="{9AFD409D-FC86-43C8-A698-C07CAC05FF15}" type="parTrans" cxnId="{437DC402-70B9-4A2D-82D5-1BAA493441BA}">
      <dgm:prSet/>
      <dgm:spPr/>
      <dgm:t>
        <a:bodyPr/>
        <a:lstStyle/>
        <a:p>
          <a:endParaRPr lang="en-US"/>
        </a:p>
      </dgm:t>
    </dgm:pt>
    <dgm:pt modelId="{3993D1AC-0FEC-4868-AA0E-00C7E8170DCD}" type="sibTrans" cxnId="{437DC402-70B9-4A2D-82D5-1BAA493441BA}">
      <dgm:prSet/>
      <dgm:spPr/>
      <dgm:t>
        <a:bodyPr/>
        <a:lstStyle/>
        <a:p>
          <a:endParaRPr lang="en-US"/>
        </a:p>
      </dgm:t>
    </dgm:pt>
    <dgm:pt modelId="{6E1BA352-F605-479D-9529-7117731ABC8B}">
      <dgm:prSet/>
      <dgm:spPr/>
      <dgm:t>
        <a:bodyPr/>
        <a:lstStyle/>
        <a:p>
          <a:r>
            <a:rPr lang="en-US" b="1" i="0" baseline="0"/>
            <a:t>Income Levels</a:t>
          </a:r>
          <a:r>
            <a:rPr lang="en-US" b="0" i="0" baseline="0"/>
            <a:t>: Low (&lt;$30,000), Middle ($30,000-$60,000), High (&gt;$60,000).</a:t>
          </a:r>
          <a:endParaRPr lang="en-US"/>
        </a:p>
      </dgm:t>
    </dgm:pt>
    <dgm:pt modelId="{A15240C9-15DB-464E-9949-63BBB49E4418}" type="parTrans" cxnId="{E55AD4E3-DDA2-4B8D-8299-F99CABE773A4}">
      <dgm:prSet/>
      <dgm:spPr/>
      <dgm:t>
        <a:bodyPr/>
        <a:lstStyle/>
        <a:p>
          <a:endParaRPr lang="en-US"/>
        </a:p>
      </dgm:t>
    </dgm:pt>
    <dgm:pt modelId="{14C0FCDD-055D-487E-8492-4D54FF938F59}" type="sibTrans" cxnId="{E55AD4E3-DDA2-4B8D-8299-F99CABE773A4}">
      <dgm:prSet/>
      <dgm:spPr/>
      <dgm:t>
        <a:bodyPr/>
        <a:lstStyle/>
        <a:p>
          <a:endParaRPr lang="en-US"/>
        </a:p>
      </dgm:t>
    </dgm:pt>
    <dgm:pt modelId="{CFD0CEE6-EF50-49E5-AAB6-8D6A97BA474B}">
      <dgm:prSet/>
      <dgm:spPr/>
      <dgm:t>
        <a:bodyPr/>
        <a:lstStyle/>
        <a:p>
          <a:r>
            <a:rPr lang="en-US" b="1" i="0" baseline="0"/>
            <a:t>Analysis</a:t>
          </a:r>
          <a:r>
            <a:rPr lang="en-US" b="0" i="0" baseline="0"/>
            <a:t>: Used these segments to explore customer behaviour and product preferences. </a:t>
          </a:r>
          <a:endParaRPr lang="en-US"/>
        </a:p>
      </dgm:t>
    </dgm:pt>
    <dgm:pt modelId="{1FFD7349-8056-40D0-AFDC-10E1A6E1DB76}" type="parTrans" cxnId="{08A9E7C5-5F77-45A1-BE92-BA9BC3F40B56}">
      <dgm:prSet/>
      <dgm:spPr/>
      <dgm:t>
        <a:bodyPr/>
        <a:lstStyle/>
        <a:p>
          <a:endParaRPr lang="en-US"/>
        </a:p>
      </dgm:t>
    </dgm:pt>
    <dgm:pt modelId="{A29C95D7-163F-4E19-BAD1-1164148797FF}" type="sibTrans" cxnId="{08A9E7C5-5F77-45A1-BE92-BA9BC3F40B56}">
      <dgm:prSet/>
      <dgm:spPr/>
      <dgm:t>
        <a:bodyPr/>
        <a:lstStyle/>
        <a:p>
          <a:endParaRPr lang="en-US"/>
        </a:p>
      </dgm:t>
    </dgm:pt>
    <dgm:pt modelId="{8BB951EC-2E36-4EC8-85A6-E55A1FBA476C}">
      <dgm:prSet/>
      <dgm:spPr/>
      <dgm:t>
        <a:bodyPr/>
        <a:lstStyle/>
        <a:p>
          <a:r>
            <a:rPr lang="en-US" b="1" i="0" baseline="0" dirty="0"/>
            <a:t>Categories</a:t>
          </a:r>
          <a:r>
            <a:rPr lang="en-US" b="0" i="0" baseline="0" dirty="0"/>
            <a:t>:</a:t>
          </a:r>
          <a:endParaRPr lang="en-US" dirty="0"/>
        </a:p>
      </dgm:t>
    </dgm:pt>
    <dgm:pt modelId="{FA3857FF-5FB7-4339-948F-40A281553C2E}" type="parTrans" cxnId="{74786F5B-2D9D-4CF9-A0D3-B0DCE71E27F7}">
      <dgm:prSet/>
      <dgm:spPr/>
      <dgm:t>
        <a:bodyPr/>
        <a:lstStyle/>
        <a:p>
          <a:endParaRPr lang="en-IN"/>
        </a:p>
      </dgm:t>
    </dgm:pt>
    <dgm:pt modelId="{4FAF39C0-2931-4EEA-9E15-59C5938B1F9E}" type="sibTrans" cxnId="{74786F5B-2D9D-4CF9-A0D3-B0DCE71E27F7}">
      <dgm:prSet/>
      <dgm:spPr/>
      <dgm:t>
        <a:bodyPr/>
        <a:lstStyle/>
        <a:p>
          <a:endParaRPr lang="en-IN"/>
        </a:p>
      </dgm:t>
    </dgm:pt>
    <dgm:pt modelId="{3C691977-1C28-4D77-9AA6-BCE1276ADCFC}" type="pres">
      <dgm:prSet presAssocID="{A7BF54DB-02CB-4B9F-89B4-663BC663C6BD}" presName="vert0" presStyleCnt="0">
        <dgm:presLayoutVars>
          <dgm:dir/>
          <dgm:animOne val="branch"/>
          <dgm:animLvl val="lvl"/>
        </dgm:presLayoutVars>
      </dgm:prSet>
      <dgm:spPr/>
    </dgm:pt>
    <dgm:pt modelId="{336AFE42-A969-4E53-B688-5E01A5B3C7E1}" type="pres">
      <dgm:prSet presAssocID="{8BB951EC-2E36-4EC8-85A6-E55A1FBA476C}" presName="thickLine" presStyleLbl="alignNode1" presStyleIdx="0" presStyleCnt="4"/>
      <dgm:spPr/>
    </dgm:pt>
    <dgm:pt modelId="{4BE3F8E3-F06A-445F-852B-AA871D304238}" type="pres">
      <dgm:prSet presAssocID="{8BB951EC-2E36-4EC8-85A6-E55A1FBA476C}" presName="horz1" presStyleCnt="0"/>
      <dgm:spPr/>
    </dgm:pt>
    <dgm:pt modelId="{66FFA47A-7314-43F2-9DA1-DAEE8D72C3DC}" type="pres">
      <dgm:prSet presAssocID="{8BB951EC-2E36-4EC8-85A6-E55A1FBA476C}" presName="tx1" presStyleLbl="revTx" presStyleIdx="0" presStyleCnt="4"/>
      <dgm:spPr/>
    </dgm:pt>
    <dgm:pt modelId="{3AAF0E2B-A9E2-478B-8426-98BC7DC0D7ED}" type="pres">
      <dgm:prSet presAssocID="{8BB951EC-2E36-4EC8-85A6-E55A1FBA476C}" presName="vert1" presStyleCnt="0"/>
      <dgm:spPr/>
    </dgm:pt>
    <dgm:pt modelId="{1EC06B5D-9D36-4954-A69F-BFAB8071350D}" type="pres">
      <dgm:prSet presAssocID="{D479B03E-39EC-4A38-8D46-A3D3A5F504C6}" presName="thickLine" presStyleLbl="alignNode1" presStyleIdx="1" presStyleCnt="4"/>
      <dgm:spPr/>
    </dgm:pt>
    <dgm:pt modelId="{2A6B8B56-D747-4424-BAA1-D782F925CC58}" type="pres">
      <dgm:prSet presAssocID="{D479B03E-39EC-4A38-8D46-A3D3A5F504C6}" presName="horz1" presStyleCnt="0"/>
      <dgm:spPr/>
    </dgm:pt>
    <dgm:pt modelId="{62951686-4640-48B5-8F70-22DFACE8FC28}" type="pres">
      <dgm:prSet presAssocID="{D479B03E-39EC-4A38-8D46-A3D3A5F504C6}" presName="tx1" presStyleLbl="revTx" presStyleIdx="1" presStyleCnt="4"/>
      <dgm:spPr/>
    </dgm:pt>
    <dgm:pt modelId="{2704FAC8-07EF-4BFB-B2DC-065C471E39FF}" type="pres">
      <dgm:prSet presAssocID="{D479B03E-39EC-4A38-8D46-A3D3A5F504C6}" presName="vert1" presStyleCnt="0"/>
      <dgm:spPr/>
    </dgm:pt>
    <dgm:pt modelId="{0D8C565A-FA89-4147-B420-DEBD62EAEE48}" type="pres">
      <dgm:prSet presAssocID="{6E1BA352-F605-479D-9529-7117731ABC8B}" presName="thickLine" presStyleLbl="alignNode1" presStyleIdx="2" presStyleCnt="4"/>
      <dgm:spPr/>
    </dgm:pt>
    <dgm:pt modelId="{4946412F-4EC7-487B-9080-4AE27806A12F}" type="pres">
      <dgm:prSet presAssocID="{6E1BA352-F605-479D-9529-7117731ABC8B}" presName="horz1" presStyleCnt="0"/>
      <dgm:spPr/>
    </dgm:pt>
    <dgm:pt modelId="{237B1801-C948-4692-AC62-39B3D751DB53}" type="pres">
      <dgm:prSet presAssocID="{6E1BA352-F605-479D-9529-7117731ABC8B}" presName="tx1" presStyleLbl="revTx" presStyleIdx="2" presStyleCnt="4"/>
      <dgm:spPr/>
    </dgm:pt>
    <dgm:pt modelId="{729A1AFF-492B-4A5D-AB14-D137AFAD4EA1}" type="pres">
      <dgm:prSet presAssocID="{6E1BA352-F605-479D-9529-7117731ABC8B}" presName="vert1" presStyleCnt="0"/>
      <dgm:spPr/>
    </dgm:pt>
    <dgm:pt modelId="{BC941FC5-EE50-420A-8C62-CF6813CC3D62}" type="pres">
      <dgm:prSet presAssocID="{CFD0CEE6-EF50-49E5-AAB6-8D6A97BA474B}" presName="thickLine" presStyleLbl="alignNode1" presStyleIdx="3" presStyleCnt="4"/>
      <dgm:spPr/>
    </dgm:pt>
    <dgm:pt modelId="{CE6A900B-D1E4-4B27-A467-6D4D3C5CE488}" type="pres">
      <dgm:prSet presAssocID="{CFD0CEE6-EF50-49E5-AAB6-8D6A97BA474B}" presName="horz1" presStyleCnt="0"/>
      <dgm:spPr/>
    </dgm:pt>
    <dgm:pt modelId="{58DBBEBA-7E40-41D9-92B8-FCE89F3B5ED8}" type="pres">
      <dgm:prSet presAssocID="{CFD0CEE6-EF50-49E5-AAB6-8D6A97BA474B}" presName="tx1" presStyleLbl="revTx" presStyleIdx="3" presStyleCnt="4"/>
      <dgm:spPr/>
    </dgm:pt>
    <dgm:pt modelId="{C5EF2E58-DD0F-493B-B0C2-66EA71ADAE95}" type="pres">
      <dgm:prSet presAssocID="{CFD0CEE6-EF50-49E5-AAB6-8D6A97BA474B}" presName="vert1" presStyleCnt="0"/>
      <dgm:spPr/>
    </dgm:pt>
  </dgm:ptLst>
  <dgm:cxnLst>
    <dgm:cxn modelId="{437DC402-70B9-4A2D-82D5-1BAA493441BA}" srcId="{A7BF54DB-02CB-4B9F-89B4-663BC663C6BD}" destId="{D479B03E-39EC-4A38-8D46-A3D3A5F504C6}" srcOrd="1" destOrd="0" parTransId="{9AFD409D-FC86-43C8-A698-C07CAC05FF15}" sibTransId="{3993D1AC-0FEC-4868-AA0E-00C7E8170DCD}"/>
    <dgm:cxn modelId="{061C6E38-7B76-4A2A-806A-D10D053C2F40}" type="presOf" srcId="{A7BF54DB-02CB-4B9F-89B4-663BC663C6BD}" destId="{3C691977-1C28-4D77-9AA6-BCE1276ADCFC}" srcOrd="0" destOrd="0" presId="urn:microsoft.com/office/officeart/2008/layout/LinedList"/>
    <dgm:cxn modelId="{74786F5B-2D9D-4CF9-A0D3-B0DCE71E27F7}" srcId="{A7BF54DB-02CB-4B9F-89B4-663BC663C6BD}" destId="{8BB951EC-2E36-4EC8-85A6-E55A1FBA476C}" srcOrd="0" destOrd="0" parTransId="{FA3857FF-5FB7-4339-948F-40A281553C2E}" sibTransId="{4FAF39C0-2931-4EEA-9E15-59C5938B1F9E}"/>
    <dgm:cxn modelId="{A1616E60-D329-46D2-8320-F910A5CFA63F}" type="presOf" srcId="{8BB951EC-2E36-4EC8-85A6-E55A1FBA476C}" destId="{66FFA47A-7314-43F2-9DA1-DAEE8D72C3DC}" srcOrd="0" destOrd="0" presId="urn:microsoft.com/office/officeart/2008/layout/LinedList"/>
    <dgm:cxn modelId="{CB326889-EC67-447B-805E-8A92AB01E162}" type="presOf" srcId="{6E1BA352-F605-479D-9529-7117731ABC8B}" destId="{237B1801-C948-4692-AC62-39B3D751DB53}" srcOrd="0" destOrd="0" presId="urn:microsoft.com/office/officeart/2008/layout/LinedList"/>
    <dgm:cxn modelId="{26B72491-8FF1-45AD-883E-0027D8960C56}" type="presOf" srcId="{D479B03E-39EC-4A38-8D46-A3D3A5F504C6}" destId="{62951686-4640-48B5-8F70-22DFACE8FC28}" srcOrd="0" destOrd="0" presId="urn:microsoft.com/office/officeart/2008/layout/LinedList"/>
    <dgm:cxn modelId="{5DEEF2A2-0AE3-4D37-8799-A08C3B91991C}" type="presOf" srcId="{CFD0CEE6-EF50-49E5-AAB6-8D6A97BA474B}" destId="{58DBBEBA-7E40-41D9-92B8-FCE89F3B5ED8}" srcOrd="0" destOrd="0" presId="urn:microsoft.com/office/officeart/2008/layout/LinedList"/>
    <dgm:cxn modelId="{08A9E7C5-5F77-45A1-BE92-BA9BC3F40B56}" srcId="{A7BF54DB-02CB-4B9F-89B4-663BC663C6BD}" destId="{CFD0CEE6-EF50-49E5-AAB6-8D6A97BA474B}" srcOrd="3" destOrd="0" parTransId="{1FFD7349-8056-40D0-AFDC-10E1A6E1DB76}" sibTransId="{A29C95D7-163F-4E19-BAD1-1164148797FF}"/>
    <dgm:cxn modelId="{E55AD4E3-DDA2-4B8D-8299-F99CABE773A4}" srcId="{A7BF54DB-02CB-4B9F-89B4-663BC663C6BD}" destId="{6E1BA352-F605-479D-9529-7117731ABC8B}" srcOrd="2" destOrd="0" parTransId="{A15240C9-15DB-464E-9949-63BBB49E4418}" sibTransId="{14C0FCDD-055D-487E-8492-4D54FF938F59}"/>
    <dgm:cxn modelId="{F2A52553-EF82-4A10-85A7-BEC073768E03}" type="presParOf" srcId="{3C691977-1C28-4D77-9AA6-BCE1276ADCFC}" destId="{336AFE42-A969-4E53-B688-5E01A5B3C7E1}" srcOrd="0" destOrd="0" presId="urn:microsoft.com/office/officeart/2008/layout/LinedList"/>
    <dgm:cxn modelId="{17442BD2-555A-41C5-9B1E-7F7CADDF765F}" type="presParOf" srcId="{3C691977-1C28-4D77-9AA6-BCE1276ADCFC}" destId="{4BE3F8E3-F06A-445F-852B-AA871D304238}" srcOrd="1" destOrd="0" presId="urn:microsoft.com/office/officeart/2008/layout/LinedList"/>
    <dgm:cxn modelId="{6C411E7A-41B5-40E8-9BB3-5316363977F7}" type="presParOf" srcId="{4BE3F8E3-F06A-445F-852B-AA871D304238}" destId="{66FFA47A-7314-43F2-9DA1-DAEE8D72C3DC}" srcOrd="0" destOrd="0" presId="urn:microsoft.com/office/officeart/2008/layout/LinedList"/>
    <dgm:cxn modelId="{2A27E7F2-3C60-4857-9534-4890560C24A3}" type="presParOf" srcId="{4BE3F8E3-F06A-445F-852B-AA871D304238}" destId="{3AAF0E2B-A9E2-478B-8426-98BC7DC0D7ED}" srcOrd="1" destOrd="0" presId="urn:microsoft.com/office/officeart/2008/layout/LinedList"/>
    <dgm:cxn modelId="{1BD9E583-0F70-4557-9C31-37FFF1FCC2F7}" type="presParOf" srcId="{3C691977-1C28-4D77-9AA6-BCE1276ADCFC}" destId="{1EC06B5D-9D36-4954-A69F-BFAB8071350D}" srcOrd="2" destOrd="0" presId="urn:microsoft.com/office/officeart/2008/layout/LinedList"/>
    <dgm:cxn modelId="{543E5438-8F93-448D-95F0-EBD57690E47E}" type="presParOf" srcId="{3C691977-1C28-4D77-9AA6-BCE1276ADCFC}" destId="{2A6B8B56-D747-4424-BAA1-D782F925CC58}" srcOrd="3" destOrd="0" presId="urn:microsoft.com/office/officeart/2008/layout/LinedList"/>
    <dgm:cxn modelId="{231724DD-86D8-400B-84E5-1A2A73A1223F}" type="presParOf" srcId="{2A6B8B56-D747-4424-BAA1-D782F925CC58}" destId="{62951686-4640-48B5-8F70-22DFACE8FC28}" srcOrd="0" destOrd="0" presId="urn:microsoft.com/office/officeart/2008/layout/LinedList"/>
    <dgm:cxn modelId="{3E841DB8-1B41-414B-91AC-F4A49BAE6DE7}" type="presParOf" srcId="{2A6B8B56-D747-4424-BAA1-D782F925CC58}" destId="{2704FAC8-07EF-4BFB-B2DC-065C471E39FF}" srcOrd="1" destOrd="0" presId="urn:microsoft.com/office/officeart/2008/layout/LinedList"/>
    <dgm:cxn modelId="{603382E7-5B81-4959-9755-CB157C1F8F7A}" type="presParOf" srcId="{3C691977-1C28-4D77-9AA6-BCE1276ADCFC}" destId="{0D8C565A-FA89-4147-B420-DEBD62EAEE48}" srcOrd="4" destOrd="0" presId="urn:microsoft.com/office/officeart/2008/layout/LinedList"/>
    <dgm:cxn modelId="{064EE979-86BE-44D2-9414-35A3A9AF08C4}" type="presParOf" srcId="{3C691977-1C28-4D77-9AA6-BCE1276ADCFC}" destId="{4946412F-4EC7-487B-9080-4AE27806A12F}" srcOrd="5" destOrd="0" presId="urn:microsoft.com/office/officeart/2008/layout/LinedList"/>
    <dgm:cxn modelId="{18B3AA87-77AC-4606-B93D-18C247C0DC80}" type="presParOf" srcId="{4946412F-4EC7-487B-9080-4AE27806A12F}" destId="{237B1801-C948-4692-AC62-39B3D751DB53}" srcOrd="0" destOrd="0" presId="urn:microsoft.com/office/officeart/2008/layout/LinedList"/>
    <dgm:cxn modelId="{5A4652FB-A18D-4334-B848-6939D5E7FB43}" type="presParOf" srcId="{4946412F-4EC7-487B-9080-4AE27806A12F}" destId="{729A1AFF-492B-4A5D-AB14-D137AFAD4EA1}" srcOrd="1" destOrd="0" presId="urn:microsoft.com/office/officeart/2008/layout/LinedList"/>
    <dgm:cxn modelId="{4E10291E-E9FB-45B9-A82D-49B2F8280536}" type="presParOf" srcId="{3C691977-1C28-4D77-9AA6-BCE1276ADCFC}" destId="{BC941FC5-EE50-420A-8C62-CF6813CC3D62}" srcOrd="6" destOrd="0" presId="urn:microsoft.com/office/officeart/2008/layout/LinedList"/>
    <dgm:cxn modelId="{01A33593-D23C-4B82-B19D-4475A8E9E168}" type="presParOf" srcId="{3C691977-1C28-4D77-9AA6-BCE1276ADCFC}" destId="{CE6A900B-D1E4-4B27-A467-6D4D3C5CE488}" srcOrd="7" destOrd="0" presId="urn:microsoft.com/office/officeart/2008/layout/LinedList"/>
    <dgm:cxn modelId="{FE76CEB2-5B03-4EF1-9F28-FEF81B798D31}" type="presParOf" srcId="{CE6A900B-D1E4-4B27-A467-6D4D3C5CE488}" destId="{58DBBEBA-7E40-41D9-92B8-FCE89F3B5ED8}" srcOrd="0" destOrd="0" presId="urn:microsoft.com/office/officeart/2008/layout/LinedList"/>
    <dgm:cxn modelId="{98CECBB1-9A2A-495D-A801-78737CFCC1EB}" type="presParOf" srcId="{CE6A900B-D1E4-4B27-A467-6D4D3C5CE488}" destId="{C5EF2E58-DD0F-493B-B0C2-66EA71ADAE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CE16D-5E6C-4883-86A0-B809DA309F2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E48A81-BAC9-4A80-B7C3-C5560F124809}">
      <dgm:prSet/>
      <dgm:spPr/>
      <dgm:t>
        <a:bodyPr/>
        <a:lstStyle/>
        <a:p>
          <a:r>
            <a:rPr lang="en-US" b="1" i="0" baseline="0"/>
            <a:t>Methodology</a:t>
          </a:r>
          <a:r>
            <a:rPr lang="en-US" b="0" i="0" baseline="0"/>
            <a:t>:</a:t>
          </a:r>
          <a:endParaRPr lang="en-US"/>
        </a:p>
      </dgm:t>
    </dgm:pt>
    <dgm:pt modelId="{90000041-CA6F-48DD-876A-654BD644515C}" type="parTrans" cxnId="{00D26A03-827F-4FBF-81E9-F1824292CF02}">
      <dgm:prSet/>
      <dgm:spPr/>
      <dgm:t>
        <a:bodyPr/>
        <a:lstStyle/>
        <a:p>
          <a:endParaRPr lang="en-US"/>
        </a:p>
      </dgm:t>
    </dgm:pt>
    <dgm:pt modelId="{3BB88181-933F-4996-904E-B7ED0CCAF553}" type="sibTrans" cxnId="{00D26A03-827F-4FBF-81E9-F1824292CF02}">
      <dgm:prSet/>
      <dgm:spPr/>
      <dgm:t>
        <a:bodyPr/>
        <a:lstStyle/>
        <a:p>
          <a:endParaRPr lang="en-US"/>
        </a:p>
      </dgm:t>
    </dgm:pt>
    <dgm:pt modelId="{70CFEA97-28EE-4D67-84F2-93075C7E505E}">
      <dgm:prSet/>
      <dgm:spPr/>
      <dgm:t>
        <a:bodyPr/>
        <a:lstStyle/>
        <a:p>
          <a:r>
            <a:rPr lang="en-US" b="0" i="0" baseline="0"/>
            <a:t>Joined marketing and advertising datasets.</a:t>
          </a:r>
          <a:endParaRPr lang="en-US"/>
        </a:p>
      </dgm:t>
    </dgm:pt>
    <dgm:pt modelId="{80D36D80-29AB-49C6-AC57-5590E579785C}" type="parTrans" cxnId="{8F4FDA13-1965-4638-8291-8FDE1CAC539C}">
      <dgm:prSet/>
      <dgm:spPr/>
      <dgm:t>
        <a:bodyPr/>
        <a:lstStyle/>
        <a:p>
          <a:endParaRPr lang="en-US"/>
        </a:p>
      </dgm:t>
    </dgm:pt>
    <dgm:pt modelId="{558CBCB4-0EC9-48E9-B36D-24E18F3AC569}" type="sibTrans" cxnId="{8F4FDA13-1965-4638-8291-8FDE1CAC539C}">
      <dgm:prSet/>
      <dgm:spPr/>
      <dgm:t>
        <a:bodyPr/>
        <a:lstStyle/>
        <a:p>
          <a:endParaRPr lang="en-US"/>
        </a:p>
      </dgm:t>
    </dgm:pt>
    <dgm:pt modelId="{922780BB-E486-476D-A0FA-1689D17E3049}">
      <dgm:prSet/>
      <dgm:spPr/>
      <dgm:t>
        <a:bodyPr/>
        <a:lstStyle/>
        <a:p>
          <a:r>
            <a:rPr lang="en-US" b="0" i="0" baseline="0"/>
            <a:t>Calculated conversion rates for each channel (Facebook, Twitter, Bulkmail, etc.).</a:t>
          </a:r>
          <a:endParaRPr lang="en-US"/>
        </a:p>
      </dgm:t>
    </dgm:pt>
    <dgm:pt modelId="{C02AF958-327B-464B-A5C1-F4ABAE2AD9F0}" type="parTrans" cxnId="{B43020BE-7B8E-448C-A611-294EAD89304F}">
      <dgm:prSet/>
      <dgm:spPr/>
      <dgm:t>
        <a:bodyPr/>
        <a:lstStyle/>
        <a:p>
          <a:endParaRPr lang="en-US"/>
        </a:p>
      </dgm:t>
    </dgm:pt>
    <dgm:pt modelId="{FB5BBAE3-DC52-4475-B89A-7025D1F68925}" type="sibTrans" cxnId="{B43020BE-7B8E-448C-A611-294EAD89304F}">
      <dgm:prSet/>
      <dgm:spPr/>
      <dgm:t>
        <a:bodyPr/>
        <a:lstStyle/>
        <a:p>
          <a:endParaRPr lang="en-US"/>
        </a:p>
      </dgm:t>
    </dgm:pt>
    <dgm:pt modelId="{593A0CB1-01E2-498B-AEAD-30D155EE62D5}">
      <dgm:prSet/>
      <dgm:spPr/>
      <dgm:t>
        <a:bodyPr/>
        <a:lstStyle/>
        <a:p>
          <a:r>
            <a:rPr lang="en-US" b="1" i="0" baseline="0"/>
            <a:t>Metrics</a:t>
          </a:r>
          <a:r>
            <a:rPr lang="en-US" b="0" i="0" baseline="0"/>
            <a:t>: Successful conversions vs. total customers per channel. </a:t>
          </a:r>
          <a:endParaRPr lang="en-US"/>
        </a:p>
      </dgm:t>
    </dgm:pt>
    <dgm:pt modelId="{5026FBAA-A130-4202-82DB-1EED9906DB35}" type="parTrans" cxnId="{EF349A7B-BCB1-41C1-B139-88BD7382C30A}">
      <dgm:prSet/>
      <dgm:spPr/>
      <dgm:t>
        <a:bodyPr/>
        <a:lstStyle/>
        <a:p>
          <a:endParaRPr lang="en-US"/>
        </a:p>
      </dgm:t>
    </dgm:pt>
    <dgm:pt modelId="{425DF9F7-A612-4852-94E5-949718786123}" type="sibTrans" cxnId="{EF349A7B-BCB1-41C1-B139-88BD7382C30A}">
      <dgm:prSet/>
      <dgm:spPr/>
      <dgm:t>
        <a:bodyPr/>
        <a:lstStyle/>
        <a:p>
          <a:endParaRPr lang="en-US"/>
        </a:p>
      </dgm:t>
    </dgm:pt>
    <dgm:pt modelId="{30FE6E03-4F51-445D-8B94-220A3334084F}" type="pres">
      <dgm:prSet presAssocID="{B68CE16D-5E6C-4883-86A0-B809DA309F29}" presName="vert0" presStyleCnt="0">
        <dgm:presLayoutVars>
          <dgm:dir/>
          <dgm:animOne val="branch"/>
          <dgm:animLvl val="lvl"/>
        </dgm:presLayoutVars>
      </dgm:prSet>
      <dgm:spPr/>
    </dgm:pt>
    <dgm:pt modelId="{64CD1BF6-76A0-4AE8-A187-E16B274A61CA}" type="pres">
      <dgm:prSet presAssocID="{0AE48A81-BAC9-4A80-B7C3-C5560F124809}" presName="thickLine" presStyleLbl="alignNode1" presStyleIdx="0" presStyleCnt="4"/>
      <dgm:spPr/>
    </dgm:pt>
    <dgm:pt modelId="{5F749C0C-2BFC-4FFC-9F61-97A2C1F81B16}" type="pres">
      <dgm:prSet presAssocID="{0AE48A81-BAC9-4A80-B7C3-C5560F124809}" presName="horz1" presStyleCnt="0"/>
      <dgm:spPr/>
    </dgm:pt>
    <dgm:pt modelId="{F29BAA4E-453E-4D8D-AA2B-B25A372A1819}" type="pres">
      <dgm:prSet presAssocID="{0AE48A81-BAC9-4A80-B7C3-C5560F124809}" presName="tx1" presStyleLbl="revTx" presStyleIdx="0" presStyleCnt="4"/>
      <dgm:spPr/>
    </dgm:pt>
    <dgm:pt modelId="{384E3E9C-1B88-4388-9DF3-D41B80F3B244}" type="pres">
      <dgm:prSet presAssocID="{0AE48A81-BAC9-4A80-B7C3-C5560F124809}" presName="vert1" presStyleCnt="0"/>
      <dgm:spPr/>
    </dgm:pt>
    <dgm:pt modelId="{7928DEB3-6B53-4B7C-A07C-C967862F481F}" type="pres">
      <dgm:prSet presAssocID="{70CFEA97-28EE-4D67-84F2-93075C7E505E}" presName="thickLine" presStyleLbl="alignNode1" presStyleIdx="1" presStyleCnt="4"/>
      <dgm:spPr/>
    </dgm:pt>
    <dgm:pt modelId="{2CC3D9EF-66A9-4AFD-9AD3-85C56EB852D0}" type="pres">
      <dgm:prSet presAssocID="{70CFEA97-28EE-4D67-84F2-93075C7E505E}" presName="horz1" presStyleCnt="0"/>
      <dgm:spPr/>
    </dgm:pt>
    <dgm:pt modelId="{7C81931A-7C34-4481-8826-EA29B73E93C9}" type="pres">
      <dgm:prSet presAssocID="{70CFEA97-28EE-4D67-84F2-93075C7E505E}" presName="tx1" presStyleLbl="revTx" presStyleIdx="1" presStyleCnt="4"/>
      <dgm:spPr/>
    </dgm:pt>
    <dgm:pt modelId="{B9314B87-2DBE-4557-B01E-FD9CC7841598}" type="pres">
      <dgm:prSet presAssocID="{70CFEA97-28EE-4D67-84F2-93075C7E505E}" presName="vert1" presStyleCnt="0"/>
      <dgm:spPr/>
    </dgm:pt>
    <dgm:pt modelId="{A2F82121-39FB-49DD-B6F4-E559E60B4943}" type="pres">
      <dgm:prSet presAssocID="{922780BB-E486-476D-A0FA-1689D17E3049}" presName="thickLine" presStyleLbl="alignNode1" presStyleIdx="2" presStyleCnt="4"/>
      <dgm:spPr/>
    </dgm:pt>
    <dgm:pt modelId="{21B49639-327D-43DE-92FA-F33D531B2BC3}" type="pres">
      <dgm:prSet presAssocID="{922780BB-E486-476D-A0FA-1689D17E3049}" presName="horz1" presStyleCnt="0"/>
      <dgm:spPr/>
    </dgm:pt>
    <dgm:pt modelId="{2C4C7525-2AA7-4AC0-B589-A574B27EC6EB}" type="pres">
      <dgm:prSet presAssocID="{922780BB-E486-476D-A0FA-1689D17E3049}" presName="tx1" presStyleLbl="revTx" presStyleIdx="2" presStyleCnt="4"/>
      <dgm:spPr/>
    </dgm:pt>
    <dgm:pt modelId="{1D345D3F-5A33-4658-A243-EB0B4A90F7FD}" type="pres">
      <dgm:prSet presAssocID="{922780BB-E486-476D-A0FA-1689D17E3049}" presName="vert1" presStyleCnt="0"/>
      <dgm:spPr/>
    </dgm:pt>
    <dgm:pt modelId="{29B5AFDE-61B4-403C-8F66-10818598C8C6}" type="pres">
      <dgm:prSet presAssocID="{593A0CB1-01E2-498B-AEAD-30D155EE62D5}" presName="thickLine" presStyleLbl="alignNode1" presStyleIdx="3" presStyleCnt="4"/>
      <dgm:spPr/>
    </dgm:pt>
    <dgm:pt modelId="{C7FD17FF-82C5-4FFA-87F3-22D6C25C56F6}" type="pres">
      <dgm:prSet presAssocID="{593A0CB1-01E2-498B-AEAD-30D155EE62D5}" presName="horz1" presStyleCnt="0"/>
      <dgm:spPr/>
    </dgm:pt>
    <dgm:pt modelId="{C3DEE7D7-4431-4B07-A372-BF626324588D}" type="pres">
      <dgm:prSet presAssocID="{593A0CB1-01E2-498B-AEAD-30D155EE62D5}" presName="tx1" presStyleLbl="revTx" presStyleIdx="3" presStyleCnt="4"/>
      <dgm:spPr/>
    </dgm:pt>
    <dgm:pt modelId="{10217F39-D802-4148-827A-3FF4DA9A70AC}" type="pres">
      <dgm:prSet presAssocID="{593A0CB1-01E2-498B-AEAD-30D155EE62D5}" presName="vert1" presStyleCnt="0"/>
      <dgm:spPr/>
    </dgm:pt>
  </dgm:ptLst>
  <dgm:cxnLst>
    <dgm:cxn modelId="{00D26A03-827F-4FBF-81E9-F1824292CF02}" srcId="{B68CE16D-5E6C-4883-86A0-B809DA309F29}" destId="{0AE48A81-BAC9-4A80-B7C3-C5560F124809}" srcOrd="0" destOrd="0" parTransId="{90000041-CA6F-48DD-876A-654BD644515C}" sibTransId="{3BB88181-933F-4996-904E-B7ED0CCAF553}"/>
    <dgm:cxn modelId="{8F4FDA13-1965-4638-8291-8FDE1CAC539C}" srcId="{B68CE16D-5E6C-4883-86A0-B809DA309F29}" destId="{70CFEA97-28EE-4D67-84F2-93075C7E505E}" srcOrd="1" destOrd="0" parTransId="{80D36D80-29AB-49C6-AC57-5590E579785C}" sibTransId="{558CBCB4-0EC9-48E9-B36D-24E18F3AC569}"/>
    <dgm:cxn modelId="{C0611214-2CD1-48CD-A9EE-622975A73A2A}" type="presOf" srcId="{593A0CB1-01E2-498B-AEAD-30D155EE62D5}" destId="{C3DEE7D7-4431-4B07-A372-BF626324588D}" srcOrd="0" destOrd="0" presId="urn:microsoft.com/office/officeart/2008/layout/LinedList"/>
    <dgm:cxn modelId="{B02D153D-048C-4E27-B4F1-45867DEE48DC}" type="presOf" srcId="{0AE48A81-BAC9-4A80-B7C3-C5560F124809}" destId="{F29BAA4E-453E-4D8D-AA2B-B25A372A1819}" srcOrd="0" destOrd="0" presId="urn:microsoft.com/office/officeart/2008/layout/LinedList"/>
    <dgm:cxn modelId="{EF349A7B-BCB1-41C1-B139-88BD7382C30A}" srcId="{B68CE16D-5E6C-4883-86A0-B809DA309F29}" destId="{593A0CB1-01E2-498B-AEAD-30D155EE62D5}" srcOrd="3" destOrd="0" parTransId="{5026FBAA-A130-4202-82DB-1EED9906DB35}" sibTransId="{425DF9F7-A612-4852-94E5-949718786123}"/>
    <dgm:cxn modelId="{29CDB9AA-79B3-4D97-A8C8-55DE062A1BA5}" type="presOf" srcId="{70CFEA97-28EE-4D67-84F2-93075C7E505E}" destId="{7C81931A-7C34-4481-8826-EA29B73E93C9}" srcOrd="0" destOrd="0" presId="urn:microsoft.com/office/officeart/2008/layout/LinedList"/>
    <dgm:cxn modelId="{B43020BE-7B8E-448C-A611-294EAD89304F}" srcId="{B68CE16D-5E6C-4883-86A0-B809DA309F29}" destId="{922780BB-E486-476D-A0FA-1689D17E3049}" srcOrd="2" destOrd="0" parTransId="{C02AF958-327B-464B-A5C1-F4ABAE2AD9F0}" sibTransId="{FB5BBAE3-DC52-4475-B89A-7025D1F68925}"/>
    <dgm:cxn modelId="{C409E9F0-7468-41F0-A0CA-9F5D77221DF6}" type="presOf" srcId="{922780BB-E486-476D-A0FA-1689D17E3049}" destId="{2C4C7525-2AA7-4AC0-B589-A574B27EC6EB}" srcOrd="0" destOrd="0" presId="urn:microsoft.com/office/officeart/2008/layout/LinedList"/>
    <dgm:cxn modelId="{9B348DFA-8BD3-4342-9EC9-0CFBBC894EFC}" type="presOf" srcId="{B68CE16D-5E6C-4883-86A0-B809DA309F29}" destId="{30FE6E03-4F51-445D-8B94-220A3334084F}" srcOrd="0" destOrd="0" presId="urn:microsoft.com/office/officeart/2008/layout/LinedList"/>
    <dgm:cxn modelId="{8475EDC8-0E39-4D80-A283-480A33479520}" type="presParOf" srcId="{30FE6E03-4F51-445D-8B94-220A3334084F}" destId="{64CD1BF6-76A0-4AE8-A187-E16B274A61CA}" srcOrd="0" destOrd="0" presId="urn:microsoft.com/office/officeart/2008/layout/LinedList"/>
    <dgm:cxn modelId="{81DFFEEF-B924-49E4-9981-605EC500E85C}" type="presParOf" srcId="{30FE6E03-4F51-445D-8B94-220A3334084F}" destId="{5F749C0C-2BFC-4FFC-9F61-97A2C1F81B16}" srcOrd="1" destOrd="0" presId="urn:microsoft.com/office/officeart/2008/layout/LinedList"/>
    <dgm:cxn modelId="{8E726FEA-F3A2-4736-BF23-C096EEA4CB23}" type="presParOf" srcId="{5F749C0C-2BFC-4FFC-9F61-97A2C1F81B16}" destId="{F29BAA4E-453E-4D8D-AA2B-B25A372A1819}" srcOrd="0" destOrd="0" presId="urn:microsoft.com/office/officeart/2008/layout/LinedList"/>
    <dgm:cxn modelId="{C5BE84E0-7DA8-4B9E-942B-C432C7289043}" type="presParOf" srcId="{5F749C0C-2BFC-4FFC-9F61-97A2C1F81B16}" destId="{384E3E9C-1B88-4388-9DF3-D41B80F3B244}" srcOrd="1" destOrd="0" presId="urn:microsoft.com/office/officeart/2008/layout/LinedList"/>
    <dgm:cxn modelId="{E31CD7B3-3B6E-4FCC-81CE-2B79EE5CDED8}" type="presParOf" srcId="{30FE6E03-4F51-445D-8B94-220A3334084F}" destId="{7928DEB3-6B53-4B7C-A07C-C967862F481F}" srcOrd="2" destOrd="0" presId="urn:microsoft.com/office/officeart/2008/layout/LinedList"/>
    <dgm:cxn modelId="{993C30F3-5082-4378-8D2B-3FCAB110E84A}" type="presParOf" srcId="{30FE6E03-4F51-445D-8B94-220A3334084F}" destId="{2CC3D9EF-66A9-4AFD-9AD3-85C56EB852D0}" srcOrd="3" destOrd="0" presId="urn:microsoft.com/office/officeart/2008/layout/LinedList"/>
    <dgm:cxn modelId="{D6D3660A-4372-48F0-A707-19299BBF7B35}" type="presParOf" srcId="{2CC3D9EF-66A9-4AFD-9AD3-85C56EB852D0}" destId="{7C81931A-7C34-4481-8826-EA29B73E93C9}" srcOrd="0" destOrd="0" presId="urn:microsoft.com/office/officeart/2008/layout/LinedList"/>
    <dgm:cxn modelId="{788CB7DA-1834-445B-8935-C2B8D28E6821}" type="presParOf" srcId="{2CC3D9EF-66A9-4AFD-9AD3-85C56EB852D0}" destId="{B9314B87-2DBE-4557-B01E-FD9CC7841598}" srcOrd="1" destOrd="0" presId="urn:microsoft.com/office/officeart/2008/layout/LinedList"/>
    <dgm:cxn modelId="{BA7C62F4-A6EB-481D-989F-83FD7B1073A8}" type="presParOf" srcId="{30FE6E03-4F51-445D-8B94-220A3334084F}" destId="{A2F82121-39FB-49DD-B6F4-E559E60B4943}" srcOrd="4" destOrd="0" presId="urn:microsoft.com/office/officeart/2008/layout/LinedList"/>
    <dgm:cxn modelId="{FE30FD7C-F018-47F7-BFF0-AB6799888561}" type="presParOf" srcId="{30FE6E03-4F51-445D-8B94-220A3334084F}" destId="{21B49639-327D-43DE-92FA-F33D531B2BC3}" srcOrd="5" destOrd="0" presId="urn:microsoft.com/office/officeart/2008/layout/LinedList"/>
    <dgm:cxn modelId="{25DDCD3B-E5B0-4C6B-B4B5-86190F4C6861}" type="presParOf" srcId="{21B49639-327D-43DE-92FA-F33D531B2BC3}" destId="{2C4C7525-2AA7-4AC0-B589-A574B27EC6EB}" srcOrd="0" destOrd="0" presId="urn:microsoft.com/office/officeart/2008/layout/LinedList"/>
    <dgm:cxn modelId="{FF4441CC-CF95-4653-958C-372B01A28BC0}" type="presParOf" srcId="{21B49639-327D-43DE-92FA-F33D531B2BC3}" destId="{1D345D3F-5A33-4658-A243-EB0B4A90F7FD}" srcOrd="1" destOrd="0" presId="urn:microsoft.com/office/officeart/2008/layout/LinedList"/>
    <dgm:cxn modelId="{A71AB046-01A4-459E-ADF6-67B2A8679798}" type="presParOf" srcId="{30FE6E03-4F51-445D-8B94-220A3334084F}" destId="{29B5AFDE-61B4-403C-8F66-10818598C8C6}" srcOrd="6" destOrd="0" presId="urn:microsoft.com/office/officeart/2008/layout/LinedList"/>
    <dgm:cxn modelId="{3E5C2C50-B2F8-4E0F-826B-F0E1B6D5B3E9}" type="presParOf" srcId="{30FE6E03-4F51-445D-8B94-220A3334084F}" destId="{C7FD17FF-82C5-4FFA-87F3-22D6C25C56F6}" srcOrd="7" destOrd="0" presId="urn:microsoft.com/office/officeart/2008/layout/LinedList"/>
    <dgm:cxn modelId="{1B80885E-084C-4B74-AD16-9976054B35A7}" type="presParOf" srcId="{C7FD17FF-82C5-4FFA-87F3-22D6C25C56F6}" destId="{C3DEE7D7-4431-4B07-A372-BF626324588D}" srcOrd="0" destOrd="0" presId="urn:microsoft.com/office/officeart/2008/layout/LinedList"/>
    <dgm:cxn modelId="{4B8E0393-850D-4B0B-A3B0-1A2B3FC3B49D}" type="presParOf" srcId="{C7FD17FF-82C5-4FFA-87F3-22D6C25C56F6}" destId="{10217F39-D802-4148-827A-3FF4DA9A70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31CF9A-1D9B-4966-BB45-07E6774FFA9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645D4F-056C-4EF4-8F60-C03B56DBBE93}">
      <dgm:prSet/>
      <dgm:spPr/>
      <dgm:t>
        <a:bodyPr/>
        <a:lstStyle/>
        <a:p>
          <a:r>
            <a:rPr lang="en-US" b="1" i="0" baseline="0" dirty="0"/>
            <a:t>Categories: </a:t>
          </a:r>
          <a:r>
            <a:rPr lang="en-US" b="0" i="0" baseline="0" dirty="0" err="1"/>
            <a:t>AmtLiq</a:t>
          </a:r>
          <a:r>
            <a:rPr lang="en-US" b="0" i="0" baseline="0" dirty="0"/>
            <a:t> (Alcohol), </a:t>
          </a:r>
          <a:r>
            <a:rPr lang="en-US" b="0" i="0" baseline="0" dirty="0" err="1"/>
            <a:t>AmtVege</a:t>
          </a:r>
          <a:r>
            <a:rPr lang="en-US" b="0" i="0" baseline="0" dirty="0"/>
            <a:t> (Vegetables), </a:t>
          </a:r>
          <a:r>
            <a:rPr lang="en-US" b="0" i="0" baseline="0" dirty="0" err="1"/>
            <a:t>AmtNonVeg</a:t>
          </a:r>
          <a:r>
            <a:rPr lang="en-US" b="0" i="0" baseline="0" dirty="0"/>
            <a:t> (Meat), </a:t>
          </a:r>
          <a:r>
            <a:rPr lang="en-US" b="0" i="0" baseline="0" dirty="0" err="1"/>
            <a:t>AmtPes</a:t>
          </a:r>
          <a:r>
            <a:rPr lang="en-US" b="0" i="0" baseline="0" dirty="0"/>
            <a:t> (Fish), </a:t>
          </a:r>
          <a:r>
            <a:rPr lang="en-US" b="0" i="0" baseline="0" dirty="0" err="1"/>
            <a:t>AmtChocolates</a:t>
          </a:r>
          <a:r>
            <a:rPr lang="en-US" b="0" i="0" baseline="0" dirty="0"/>
            <a:t>, </a:t>
          </a:r>
          <a:r>
            <a:rPr lang="en-US" b="0" i="0" baseline="0" dirty="0" err="1"/>
            <a:t>AmtComm</a:t>
          </a:r>
          <a:r>
            <a:rPr lang="en-US" b="0" i="0" baseline="0" dirty="0"/>
            <a:t> (Commodities).</a:t>
          </a:r>
          <a:endParaRPr lang="en-US" dirty="0"/>
        </a:p>
      </dgm:t>
    </dgm:pt>
    <dgm:pt modelId="{77512EE6-178F-497B-A62D-C9EA5A725394}" type="parTrans" cxnId="{316E7167-1911-4D4E-BEC4-0364814EBCA4}">
      <dgm:prSet/>
      <dgm:spPr/>
      <dgm:t>
        <a:bodyPr/>
        <a:lstStyle/>
        <a:p>
          <a:endParaRPr lang="en-US"/>
        </a:p>
      </dgm:t>
    </dgm:pt>
    <dgm:pt modelId="{D0371CAD-C2BD-4D5A-8033-97D46D94C076}" type="sibTrans" cxnId="{316E7167-1911-4D4E-BEC4-0364814EBCA4}">
      <dgm:prSet/>
      <dgm:spPr/>
      <dgm:t>
        <a:bodyPr/>
        <a:lstStyle/>
        <a:p>
          <a:endParaRPr lang="en-US"/>
        </a:p>
      </dgm:t>
    </dgm:pt>
    <dgm:pt modelId="{8B6E4509-8050-458D-8E96-91E315B9885B}">
      <dgm:prSet/>
      <dgm:spPr/>
      <dgm:t>
        <a:bodyPr/>
        <a:lstStyle/>
        <a:p>
          <a:r>
            <a:rPr lang="en-US" b="1" i="0" baseline="0"/>
            <a:t>Segmentation</a:t>
          </a:r>
          <a:r>
            <a:rPr lang="en-US" b="0" i="0" baseline="0"/>
            <a:t>: Analysed by age, income, family size.</a:t>
          </a:r>
          <a:endParaRPr lang="en-US"/>
        </a:p>
      </dgm:t>
    </dgm:pt>
    <dgm:pt modelId="{38649DB3-751F-4676-B143-C21FFDA99ED4}" type="parTrans" cxnId="{1C687B17-EA7E-41EB-86F4-4BD93F32F6A4}">
      <dgm:prSet/>
      <dgm:spPr/>
      <dgm:t>
        <a:bodyPr/>
        <a:lstStyle/>
        <a:p>
          <a:endParaRPr lang="en-US"/>
        </a:p>
      </dgm:t>
    </dgm:pt>
    <dgm:pt modelId="{F619E34C-5639-4DCD-8326-91F3470A05F2}" type="sibTrans" cxnId="{1C687B17-EA7E-41EB-86F4-4BD93F32F6A4}">
      <dgm:prSet/>
      <dgm:spPr/>
      <dgm:t>
        <a:bodyPr/>
        <a:lstStyle/>
        <a:p>
          <a:endParaRPr lang="en-US"/>
        </a:p>
      </dgm:t>
    </dgm:pt>
    <dgm:pt modelId="{039BE8B7-07BA-4889-B2FB-FD7569A7745E}">
      <dgm:prSet/>
      <dgm:spPr/>
      <dgm:t>
        <a:bodyPr/>
        <a:lstStyle/>
        <a:p>
          <a:r>
            <a:rPr lang="en-US" b="1" i="0" baseline="0"/>
            <a:t>Insight</a:t>
          </a:r>
          <a:r>
            <a:rPr lang="en-US" b="0" i="0" baseline="0"/>
            <a:t>: Identified top-selling products for different demographic groups. </a:t>
          </a:r>
          <a:endParaRPr lang="en-US"/>
        </a:p>
      </dgm:t>
    </dgm:pt>
    <dgm:pt modelId="{F637738A-6C27-4994-A631-268048764864}" type="parTrans" cxnId="{225329BD-2C0A-4508-BEA2-0D6E0F9DDF2A}">
      <dgm:prSet/>
      <dgm:spPr/>
      <dgm:t>
        <a:bodyPr/>
        <a:lstStyle/>
        <a:p>
          <a:endParaRPr lang="en-US"/>
        </a:p>
      </dgm:t>
    </dgm:pt>
    <dgm:pt modelId="{1C773F09-7AFB-4C22-89B8-68D1B439EBFC}" type="sibTrans" cxnId="{225329BD-2C0A-4508-BEA2-0D6E0F9DDF2A}">
      <dgm:prSet/>
      <dgm:spPr/>
      <dgm:t>
        <a:bodyPr/>
        <a:lstStyle/>
        <a:p>
          <a:endParaRPr lang="en-US"/>
        </a:p>
      </dgm:t>
    </dgm:pt>
    <dgm:pt modelId="{1B18AFA9-FAFC-4D22-9BD2-C366C8AAD493}" type="pres">
      <dgm:prSet presAssocID="{9931CF9A-1D9B-4966-BB45-07E6774FFA90}" presName="linear" presStyleCnt="0">
        <dgm:presLayoutVars>
          <dgm:animLvl val="lvl"/>
          <dgm:resizeHandles val="exact"/>
        </dgm:presLayoutVars>
      </dgm:prSet>
      <dgm:spPr/>
    </dgm:pt>
    <dgm:pt modelId="{064ACC1B-B53F-41A5-9B27-355A2C52A135}" type="pres">
      <dgm:prSet presAssocID="{72645D4F-056C-4EF4-8F60-C03B56DBBE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767AC9-6FAB-4A30-97F5-56347F56C49D}" type="pres">
      <dgm:prSet presAssocID="{D0371CAD-C2BD-4D5A-8033-97D46D94C076}" presName="spacer" presStyleCnt="0"/>
      <dgm:spPr/>
    </dgm:pt>
    <dgm:pt modelId="{A78CA356-B721-45AE-B8CF-D5119A09CBD6}" type="pres">
      <dgm:prSet presAssocID="{8B6E4509-8050-458D-8E96-91E315B988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16B3CE-D23D-4548-AA0F-8F2B508A5695}" type="pres">
      <dgm:prSet presAssocID="{F619E34C-5639-4DCD-8326-91F3470A05F2}" presName="spacer" presStyleCnt="0"/>
      <dgm:spPr/>
    </dgm:pt>
    <dgm:pt modelId="{52231571-8DEF-4C30-A473-1723611288C1}" type="pres">
      <dgm:prSet presAssocID="{039BE8B7-07BA-4889-B2FB-FD7569A774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687B17-EA7E-41EB-86F4-4BD93F32F6A4}" srcId="{9931CF9A-1D9B-4966-BB45-07E6774FFA90}" destId="{8B6E4509-8050-458D-8E96-91E315B9885B}" srcOrd="1" destOrd="0" parTransId="{38649DB3-751F-4676-B143-C21FFDA99ED4}" sibTransId="{F619E34C-5639-4DCD-8326-91F3470A05F2}"/>
    <dgm:cxn modelId="{316E7167-1911-4D4E-BEC4-0364814EBCA4}" srcId="{9931CF9A-1D9B-4966-BB45-07E6774FFA90}" destId="{72645D4F-056C-4EF4-8F60-C03B56DBBE93}" srcOrd="0" destOrd="0" parTransId="{77512EE6-178F-497B-A62D-C9EA5A725394}" sibTransId="{D0371CAD-C2BD-4D5A-8033-97D46D94C076}"/>
    <dgm:cxn modelId="{3FF74991-41DB-4428-95C2-46D75E438CCC}" type="presOf" srcId="{9931CF9A-1D9B-4966-BB45-07E6774FFA90}" destId="{1B18AFA9-FAFC-4D22-9BD2-C366C8AAD493}" srcOrd="0" destOrd="0" presId="urn:microsoft.com/office/officeart/2005/8/layout/vList2"/>
    <dgm:cxn modelId="{45F07AA1-B4EF-4042-ACDD-A40BB81DCF62}" type="presOf" srcId="{8B6E4509-8050-458D-8E96-91E315B9885B}" destId="{A78CA356-B721-45AE-B8CF-D5119A09CBD6}" srcOrd="0" destOrd="0" presId="urn:microsoft.com/office/officeart/2005/8/layout/vList2"/>
    <dgm:cxn modelId="{225329BD-2C0A-4508-BEA2-0D6E0F9DDF2A}" srcId="{9931CF9A-1D9B-4966-BB45-07E6774FFA90}" destId="{039BE8B7-07BA-4889-B2FB-FD7569A7745E}" srcOrd="2" destOrd="0" parTransId="{F637738A-6C27-4994-A631-268048764864}" sibTransId="{1C773F09-7AFB-4C22-89B8-68D1B439EBFC}"/>
    <dgm:cxn modelId="{2CE469C4-75ED-4539-8E81-9F1767AC9515}" type="presOf" srcId="{72645D4F-056C-4EF4-8F60-C03B56DBBE93}" destId="{064ACC1B-B53F-41A5-9B27-355A2C52A135}" srcOrd="0" destOrd="0" presId="urn:microsoft.com/office/officeart/2005/8/layout/vList2"/>
    <dgm:cxn modelId="{BF79D2DE-6519-46D8-B855-8B06E72F990E}" type="presOf" srcId="{039BE8B7-07BA-4889-B2FB-FD7569A7745E}" destId="{52231571-8DEF-4C30-A473-1723611288C1}" srcOrd="0" destOrd="0" presId="urn:microsoft.com/office/officeart/2005/8/layout/vList2"/>
    <dgm:cxn modelId="{29A8BD92-748C-4232-B88C-D3E3BACB971E}" type="presParOf" srcId="{1B18AFA9-FAFC-4D22-9BD2-C366C8AAD493}" destId="{064ACC1B-B53F-41A5-9B27-355A2C52A135}" srcOrd="0" destOrd="0" presId="urn:microsoft.com/office/officeart/2005/8/layout/vList2"/>
    <dgm:cxn modelId="{EBB6479C-690A-4F56-9425-ADA392A472A3}" type="presParOf" srcId="{1B18AFA9-FAFC-4D22-9BD2-C366C8AAD493}" destId="{BB767AC9-6FAB-4A30-97F5-56347F56C49D}" srcOrd="1" destOrd="0" presId="urn:microsoft.com/office/officeart/2005/8/layout/vList2"/>
    <dgm:cxn modelId="{A850B501-E859-4D7D-9F60-7148D25127D4}" type="presParOf" srcId="{1B18AFA9-FAFC-4D22-9BD2-C366C8AAD493}" destId="{A78CA356-B721-45AE-B8CF-D5119A09CBD6}" srcOrd="2" destOrd="0" presId="urn:microsoft.com/office/officeart/2005/8/layout/vList2"/>
    <dgm:cxn modelId="{147930FE-C373-4384-8900-825AC3D82C37}" type="presParOf" srcId="{1B18AFA9-FAFC-4D22-9BD2-C366C8AAD493}" destId="{1E16B3CE-D23D-4548-AA0F-8F2B508A5695}" srcOrd="3" destOrd="0" presId="urn:microsoft.com/office/officeart/2005/8/layout/vList2"/>
    <dgm:cxn modelId="{4C2F7FCB-196F-4E0C-82CE-ECC68C4823C1}" type="presParOf" srcId="{1B18AFA9-FAFC-4D22-9BD2-C366C8AAD493}" destId="{52231571-8DEF-4C30-A473-1723611288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E3380C-7DE5-4FE5-B9C2-0DC87C0523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3B34E9-48EF-4054-ACDC-A2E739ABE0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Age Calculations</a:t>
          </a:r>
          <a:r>
            <a:rPr lang="en-US" b="0" i="0" baseline="0"/>
            <a:t>: Considered current date vs. data collection timeframe.</a:t>
          </a:r>
          <a:endParaRPr lang="en-US"/>
        </a:p>
      </dgm:t>
    </dgm:pt>
    <dgm:pt modelId="{78E06898-9D54-40BB-9BB2-98DCC4522A76}" type="parTrans" cxnId="{2190CADF-A42D-4D2C-B9E8-F77C49411A6E}">
      <dgm:prSet/>
      <dgm:spPr/>
      <dgm:t>
        <a:bodyPr/>
        <a:lstStyle/>
        <a:p>
          <a:endParaRPr lang="en-US"/>
        </a:p>
      </dgm:t>
    </dgm:pt>
    <dgm:pt modelId="{60ED3CBF-2BCB-4ED8-85AD-28A4B1E8F9DD}" type="sibTrans" cxnId="{2190CADF-A42D-4D2C-B9E8-F77C49411A6E}">
      <dgm:prSet/>
      <dgm:spPr/>
      <dgm:t>
        <a:bodyPr/>
        <a:lstStyle/>
        <a:p>
          <a:endParaRPr lang="en-US"/>
        </a:p>
      </dgm:t>
    </dgm:pt>
    <dgm:pt modelId="{6968A45D-B61F-4355-B577-642600C7D2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Outliers in Income &amp; Spending</a:t>
          </a:r>
          <a:r>
            <a:rPr lang="en-US" b="0" i="0" baseline="0"/>
            <a:t>: Used median values and percentiles to mitigate skewed results. </a:t>
          </a:r>
          <a:endParaRPr lang="en-US"/>
        </a:p>
      </dgm:t>
    </dgm:pt>
    <dgm:pt modelId="{156D56A9-9A14-4B49-AA28-24677F9C48E4}" type="parTrans" cxnId="{746DC540-0270-4146-AB8C-E956AC910527}">
      <dgm:prSet/>
      <dgm:spPr/>
      <dgm:t>
        <a:bodyPr/>
        <a:lstStyle/>
        <a:p>
          <a:endParaRPr lang="en-US"/>
        </a:p>
      </dgm:t>
    </dgm:pt>
    <dgm:pt modelId="{3BF5CB84-23F7-4273-9067-3F6EC27D4130}" type="sibTrans" cxnId="{746DC540-0270-4146-AB8C-E956AC910527}">
      <dgm:prSet/>
      <dgm:spPr/>
      <dgm:t>
        <a:bodyPr/>
        <a:lstStyle/>
        <a:p>
          <a:endParaRPr lang="en-US"/>
        </a:p>
      </dgm:t>
    </dgm:pt>
    <dgm:pt modelId="{6D23BBB4-D89C-4FD9-A69E-2A9D4A17CF52}" type="pres">
      <dgm:prSet presAssocID="{AFE3380C-7DE5-4FE5-B9C2-0DC87C05238B}" presName="root" presStyleCnt="0">
        <dgm:presLayoutVars>
          <dgm:dir/>
          <dgm:resizeHandles val="exact"/>
        </dgm:presLayoutVars>
      </dgm:prSet>
      <dgm:spPr/>
    </dgm:pt>
    <dgm:pt modelId="{6CEE0895-FE8E-443D-A0DE-3A0960805A7A}" type="pres">
      <dgm:prSet presAssocID="{A03B34E9-48EF-4054-ACDC-A2E739ABE086}" presName="compNode" presStyleCnt="0"/>
      <dgm:spPr/>
    </dgm:pt>
    <dgm:pt modelId="{54364FC1-E4C8-4387-9000-4D0CF6A6F463}" type="pres">
      <dgm:prSet presAssocID="{A03B34E9-48EF-4054-ACDC-A2E739ABE086}" presName="iconBgRect" presStyleLbl="bgShp" presStyleIdx="0" presStyleCnt="2"/>
      <dgm:spPr/>
    </dgm:pt>
    <dgm:pt modelId="{DC4A442B-9C9E-4305-8A65-D44C1F5D8066}" type="pres">
      <dgm:prSet presAssocID="{A03B34E9-48EF-4054-ACDC-A2E739ABE0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B15DA57-84DD-4377-A6BF-A66B8D638D32}" type="pres">
      <dgm:prSet presAssocID="{A03B34E9-48EF-4054-ACDC-A2E739ABE086}" presName="spaceRect" presStyleCnt="0"/>
      <dgm:spPr/>
    </dgm:pt>
    <dgm:pt modelId="{DAFFD738-688C-4770-8DB2-EE02172EA8D3}" type="pres">
      <dgm:prSet presAssocID="{A03B34E9-48EF-4054-ACDC-A2E739ABE086}" presName="textRect" presStyleLbl="revTx" presStyleIdx="0" presStyleCnt="2">
        <dgm:presLayoutVars>
          <dgm:chMax val="1"/>
          <dgm:chPref val="1"/>
        </dgm:presLayoutVars>
      </dgm:prSet>
      <dgm:spPr/>
    </dgm:pt>
    <dgm:pt modelId="{030765ED-D1C5-4AE9-AAE0-735C8AC5C31A}" type="pres">
      <dgm:prSet presAssocID="{60ED3CBF-2BCB-4ED8-85AD-28A4B1E8F9DD}" presName="sibTrans" presStyleCnt="0"/>
      <dgm:spPr/>
    </dgm:pt>
    <dgm:pt modelId="{086ABC36-D91E-4297-A592-D0296A566B99}" type="pres">
      <dgm:prSet presAssocID="{6968A45D-B61F-4355-B577-642600C7D2E7}" presName="compNode" presStyleCnt="0"/>
      <dgm:spPr/>
    </dgm:pt>
    <dgm:pt modelId="{E9F67203-28B6-46CA-9851-A6F59D3D9F9A}" type="pres">
      <dgm:prSet presAssocID="{6968A45D-B61F-4355-B577-642600C7D2E7}" presName="iconBgRect" presStyleLbl="bgShp" presStyleIdx="1" presStyleCnt="2"/>
      <dgm:spPr/>
    </dgm:pt>
    <dgm:pt modelId="{2F2DFECD-9E36-42C5-9718-AF2B1AFF61E3}" type="pres">
      <dgm:prSet presAssocID="{6968A45D-B61F-4355-B577-642600C7D2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3F46D1-2D67-4665-B104-476909C68E6A}" type="pres">
      <dgm:prSet presAssocID="{6968A45D-B61F-4355-B577-642600C7D2E7}" presName="spaceRect" presStyleCnt="0"/>
      <dgm:spPr/>
    </dgm:pt>
    <dgm:pt modelId="{BA61FB45-8F04-4FE4-841C-FC610DBCC1FA}" type="pres">
      <dgm:prSet presAssocID="{6968A45D-B61F-4355-B577-642600C7D2E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D49515-D13B-4278-8936-6BC62E8D2C09}" type="presOf" srcId="{AFE3380C-7DE5-4FE5-B9C2-0DC87C05238B}" destId="{6D23BBB4-D89C-4FD9-A69E-2A9D4A17CF52}" srcOrd="0" destOrd="0" presId="urn:microsoft.com/office/officeart/2018/5/layout/IconCircleLabelList"/>
    <dgm:cxn modelId="{96CC3D30-C899-4846-A4F0-DA9E04272D29}" type="presOf" srcId="{A03B34E9-48EF-4054-ACDC-A2E739ABE086}" destId="{DAFFD738-688C-4770-8DB2-EE02172EA8D3}" srcOrd="0" destOrd="0" presId="urn:microsoft.com/office/officeart/2018/5/layout/IconCircleLabelList"/>
    <dgm:cxn modelId="{746DC540-0270-4146-AB8C-E956AC910527}" srcId="{AFE3380C-7DE5-4FE5-B9C2-0DC87C05238B}" destId="{6968A45D-B61F-4355-B577-642600C7D2E7}" srcOrd="1" destOrd="0" parTransId="{156D56A9-9A14-4B49-AA28-24677F9C48E4}" sibTransId="{3BF5CB84-23F7-4273-9067-3F6EC27D4130}"/>
    <dgm:cxn modelId="{7511CB76-DD81-4951-B775-CE8675F112F8}" type="presOf" srcId="{6968A45D-B61F-4355-B577-642600C7D2E7}" destId="{BA61FB45-8F04-4FE4-841C-FC610DBCC1FA}" srcOrd="0" destOrd="0" presId="urn:microsoft.com/office/officeart/2018/5/layout/IconCircleLabelList"/>
    <dgm:cxn modelId="{2190CADF-A42D-4D2C-B9E8-F77C49411A6E}" srcId="{AFE3380C-7DE5-4FE5-B9C2-0DC87C05238B}" destId="{A03B34E9-48EF-4054-ACDC-A2E739ABE086}" srcOrd="0" destOrd="0" parTransId="{78E06898-9D54-40BB-9BB2-98DCC4522A76}" sibTransId="{60ED3CBF-2BCB-4ED8-85AD-28A4B1E8F9DD}"/>
    <dgm:cxn modelId="{8E298E1C-7DC4-4731-9644-AE6A2534C697}" type="presParOf" srcId="{6D23BBB4-D89C-4FD9-A69E-2A9D4A17CF52}" destId="{6CEE0895-FE8E-443D-A0DE-3A0960805A7A}" srcOrd="0" destOrd="0" presId="urn:microsoft.com/office/officeart/2018/5/layout/IconCircleLabelList"/>
    <dgm:cxn modelId="{9367C234-8AC9-4629-9DE7-31D1F8A6A799}" type="presParOf" srcId="{6CEE0895-FE8E-443D-A0DE-3A0960805A7A}" destId="{54364FC1-E4C8-4387-9000-4D0CF6A6F463}" srcOrd="0" destOrd="0" presId="urn:microsoft.com/office/officeart/2018/5/layout/IconCircleLabelList"/>
    <dgm:cxn modelId="{3E640C8B-23F4-4F4B-A75D-418105D157CB}" type="presParOf" srcId="{6CEE0895-FE8E-443D-A0DE-3A0960805A7A}" destId="{DC4A442B-9C9E-4305-8A65-D44C1F5D8066}" srcOrd="1" destOrd="0" presId="urn:microsoft.com/office/officeart/2018/5/layout/IconCircleLabelList"/>
    <dgm:cxn modelId="{FFFD3859-EBAD-432D-996C-6266309CEA20}" type="presParOf" srcId="{6CEE0895-FE8E-443D-A0DE-3A0960805A7A}" destId="{0B15DA57-84DD-4377-A6BF-A66B8D638D32}" srcOrd="2" destOrd="0" presId="urn:microsoft.com/office/officeart/2018/5/layout/IconCircleLabelList"/>
    <dgm:cxn modelId="{827776CA-5C02-410D-9470-C78A51C54E08}" type="presParOf" srcId="{6CEE0895-FE8E-443D-A0DE-3A0960805A7A}" destId="{DAFFD738-688C-4770-8DB2-EE02172EA8D3}" srcOrd="3" destOrd="0" presId="urn:microsoft.com/office/officeart/2018/5/layout/IconCircleLabelList"/>
    <dgm:cxn modelId="{5F1A5FAA-ADE8-4F97-8546-4EF441768A02}" type="presParOf" srcId="{6D23BBB4-D89C-4FD9-A69E-2A9D4A17CF52}" destId="{030765ED-D1C5-4AE9-AAE0-735C8AC5C31A}" srcOrd="1" destOrd="0" presId="urn:microsoft.com/office/officeart/2018/5/layout/IconCircleLabelList"/>
    <dgm:cxn modelId="{BAA09CC8-5775-4875-A8E7-B53C9144623A}" type="presParOf" srcId="{6D23BBB4-D89C-4FD9-A69E-2A9D4A17CF52}" destId="{086ABC36-D91E-4297-A592-D0296A566B99}" srcOrd="2" destOrd="0" presId="urn:microsoft.com/office/officeart/2018/5/layout/IconCircleLabelList"/>
    <dgm:cxn modelId="{DAC8097F-0CAA-4841-BEE2-CAD8CE57B74E}" type="presParOf" srcId="{086ABC36-D91E-4297-A592-D0296A566B99}" destId="{E9F67203-28B6-46CA-9851-A6F59D3D9F9A}" srcOrd="0" destOrd="0" presId="urn:microsoft.com/office/officeart/2018/5/layout/IconCircleLabelList"/>
    <dgm:cxn modelId="{14A6A021-64CF-4760-8A3D-B831E4B63370}" type="presParOf" srcId="{086ABC36-D91E-4297-A592-D0296A566B99}" destId="{2F2DFECD-9E36-42C5-9718-AF2B1AFF61E3}" srcOrd="1" destOrd="0" presId="urn:microsoft.com/office/officeart/2018/5/layout/IconCircleLabelList"/>
    <dgm:cxn modelId="{CE9ECCC1-433B-4D08-A54D-9D6A46ADEFBA}" type="presParOf" srcId="{086ABC36-D91E-4297-A592-D0296A566B99}" destId="{043F46D1-2D67-4665-B104-476909C68E6A}" srcOrd="2" destOrd="0" presId="urn:microsoft.com/office/officeart/2018/5/layout/IconCircleLabelList"/>
    <dgm:cxn modelId="{6C1FA0A4-0677-44D1-B6EC-E3809DC26978}" type="presParOf" srcId="{086ABC36-D91E-4297-A592-D0296A566B99}" destId="{BA61FB45-8F04-4FE4-841C-FC610DBCC1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331487-03D1-46F1-9D52-41EA14413629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71284AE-C3DB-45BF-A840-E03F32314C90}">
      <dgm:prSet/>
      <dgm:spPr/>
      <dgm:t>
        <a:bodyPr/>
        <a:lstStyle/>
        <a:p>
          <a:r>
            <a:rPr lang="en-US" b="1" i="0" baseline="0"/>
            <a:t>Demographic Insights</a:t>
          </a:r>
          <a:r>
            <a:rPr lang="en-US" b="0" i="0" baseline="0"/>
            <a:t>:</a:t>
          </a:r>
          <a:endParaRPr lang="en-US"/>
        </a:p>
      </dgm:t>
    </dgm:pt>
    <dgm:pt modelId="{B73E628B-C1BE-48E2-AFC0-8DE32385AF37}" type="parTrans" cxnId="{EEBB74DB-A413-419A-8E5F-C64E035DEB60}">
      <dgm:prSet/>
      <dgm:spPr/>
      <dgm:t>
        <a:bodyPr/>
        <a:lstStyle/>
        <a:p>
          <a:endParaRPr lang="en-US"/>
        </a:p>
      </dgm:t>
    </dgm:pt>
    <dgm:pt modelId="{8C1B07DD-B41D-4BFC-8324-7DF89C3BF72F}" type="sibTrans" cxnId="{EEBB74DB-A413-419A-8E5F-C64E035DEB60}">
      <dgm:prSet/>
      <dgm:spPr/>
      <dgm:t>
        <a:bodyPr/>
        <a:lstStyle/>
        <a:p>
          <a:endParaRPr lang="en-US"/>
        </a:p>
      </dgm:t>
    </dgm:pt>
    <dgm:pt modelId="{6811FBDB-AD32-4B1F-B7BE-CD5073E6BFF4}">
      <dgm:prSet/>
      <dgm:spPr/>
      <dgm:t>
        <a:bodyPr/>
        <a:lstStyle/>
        <a:p>
          <a:r>
            <a:rPr lang="en-US" b="0" i="0" baseline="0"/>
            <a:t>Age group 30-50 with higher income contributes most to sales.</a:t>
          </a:r>
          <a:endParaRPr lang="en-US"/>
        </a:p>
      </dgm:t>
    </dgm:pt>
    <dgm:pt modelId="{4173B2FC-9802-4158-B5D3-CA1EC0A3245C}" type="parTrans" cxnId="{1F775EBB-D674-4BB8-96F0-ED9757AB8F39}">
      <dgm:prSet/>
      <dgm:spPr/>
      <dgm:t>
        <a:bodyPr/>
        <a:lstStyle/>
        <a:p>
          <a:endParaRPr lang="en-US"/>
        </a:p>
      </dgm:t>
    </dgm:pt>
    <dgm:pt modelId="{0FC22FCA-D7E0-4126-BB58-0CA2D5991DCF}" type="sibTrans" cxnId="{1F775EBB-D674-4BB8-96F0-ED9757AB8F39}">
      <dgm:prSet/>
      <dgm:spPr/>
      <dgm:t>
        <a:bodyPr/>
        <a:lstStyle/>
        <a:p>
          <a:endParaRPr lang="en-US"/>
        </a:p>
      </dgm:t>
    </dgm:pt>
    <dgm:pt modelId="{562B7731-8AE9-4DF8-84B5-F51EE85F6752}">
      <dgm:prSet/>
      <dgm:spPr/>
      <dgm:t>
        <a:bodyPr/>
        <a:lstStyle/>
        <a:p>
          <a:r>
            <a:rPr lang="en-US" b="0" i="0" baseline="0" dirty="0"/>
            <a:t>Married customers and those with children spend more on meat and fish</a:t>
          </a:r>
          <a:r>
            <a:rPr lang="en-US" dirty="0"/>
            <a:t>.</a:t>
          </a:r>
        </a:p>
      </dgm:t>
    </dgm:pt>
    <dgm:pt modelId="{94BAC6DC-A857-48CD-9117-ADDC8930644D}" type="parTrans" cxnId="{8CBC3EF2-A8EE-4E09-9877-16D4172ECD3E}">
      <dgm:prSet/>
      <dgm:spPr/>
      <dgm:t>
        <a:bodyPr/>
        <a:lstStyle/>
        <a:p>
          <a:endParaRPr lang="en-US"/>
        </a:p>
      </dgm:t>
    </dgm:pt>
    <dgm:pt modelId="{9C77AA9D-EB5D-4897-B389-269C04765A76}" type="sibTrans" cxnId="{8CBC3EF2-A8EE-4E09-9877-16D4172ECD3E}">
      <dgm:prSet/>
      <dgm:spPr/>
      <dgm:t>
        <a:bodyPr/>
        <a:lstStyle/>
        <a:p>
          <a:endParaRPr lang="en-US"/>
        </a:p>
      </dgm:t>
    </dgm:pt>
    <dgm:pt modelId="{D659B6BB-0CDB-4A97-9D43-951442F2F374}">
      <dgm:prSet/>
      <dgm:spPr/>
      <dgm:t>
        <a:bodyPr/>
        <a:lstStyle/>
        <a:p>
          <a:r>
            <a:rPr lang="en-US" b="1" i="0" baseline="0"/>
            <a:t>Advertising Effectiveness</a:t>
          </a:r>
          <a:r>
            <a:rPr lang="en-US" b="0" i="0" baseline="0"/>
            <a:t>:</a:t>
          </a:r>
          <a:endParaRPr lang="en-US"/>
        </a:p>
      </dgm:t>
    </dgm:pt>
    <dgm:pt modelId="{ADA5FFB2-ED96-4EE1-A6D0-08C7279730D0}" type="parTrans" cxnId="{A8362C54-5F91-408F-B955-10FFAAB4801F}">
      <dgm:prSet/>
      <dgm:spPr/>
      <dgm:t>
        <a:bodyPr/>
        <a:lstStyle/>
        <a:p>
          <a:endParaRPr lang="en-US"/>
        </a:p>
      </dgm:t>
    </dgm:pt>
    <dgm:pt modelId="{772E5DF5-9A98-46F6-B0B5-BBD60374A6CB}" type="sibTrans" cxnId="{A8362C54-5F91-408F-B955-10FFAAB4801F}">
      <dgm:prSet/>
      <dgm:spPr/>
      <dgm:t>
        <a:bodyPr/>
        <a:lstStyle/>
        <a:p>
          <a:endParaRPr lang="en-US"/>
        </a:p>
      </dgm:t>
    </dgm:pt>
    <dgm:pt modelId="{7946B03E-AB69-4EC3-A02E-8BF5043DEB28}">
      <dgm:prSet/>
      <dgm:spPr/>
      <dgm:t>
        <a:bodyPr/>
        <a:lstStyle/>
        <a:p>
          <a:r>
            <a:rPr lang="en-US" b="0" i="0" baseline="0" dirty="0"/>
            <a:t>Twitter, Facebook &amp; Instagram lead conversions, especially among younger customers.</a:t>
          </a:r>
          <a:endParaRPr lang="en-US" dirty="0"/>
        </a:p>
      </dgm:t>
    </dgm:pt>
    <dgm:pt modelId="{0816F1BA-F914-40E3-84FC-EDA29A7BC60B}" type="parTrans" cxnId="{CFA41EF6-33B1-48D7-86FB-34646AA8FD19}">
      <dgm:prSet/>
      <dgm:spPr/>
      <dgm:t>
        <a:bodyPr/>
        <a:lstStyle/>
        <a:p>
          <a:endParaRPr lang="en-US"/>
        </a:p>
      </dgm:t>
    </dgm:pt>
    <dgm:pt modelId="{B58F9360-5B79-4964-B456-22C9D4B2F087}" type="sibTrans" cxnId="{CFA41EF6-33B1-48D7-86FB-34646AA8FD19}">
      <dgm:prSet/>
      <dgm:spPr/>
      <dgm:t>
        <a:bodyPr/>
        <a:lstStyle/>
        <a:p>
          <a:endParaRPr lang="en-US"/>
        </a:p>
      </dgm:t>
    </dgm:pt>
    <dgm:pt modelId="{E4921FFA-9D79-47DF-A0C4-33A9E7CAC22D}">
      <dgm:prSet/>
      <dgm:spPr/>
      <dgm:t>
        <a:bodyPr/>
        <a:lstStyle/>
        <a:p>
          <a:r>
            <a:rPr lang="en-US" b="0" i="0" baseline="0"/>
            <a:t>Brochure ads work well with older demographics.</a:t>
          </a:r>
          <a:endParaRPr lang="en-US"/>
        </a:p>
      </dgm:t>
    </dgm:pt>
    <dgm:pt modelId="{9BF14F64-4D30-4CC1-A571-21D1797398D9}" type="parTrans" cxnId="{E61FC6F3-7CE7-4017-86A3-4A448BC74A5F}">
      <dgm:prSet/>
      <dgm:spPr/>
      <dgm:t>
        <a:bodyPr/>
        <a:lstStyle/>
        <a:p>
          <a:endParaRPr lang="en-US"/>
        </a:p>
      </dgm:t>
    </dgm:pt>
    <dgm:pt modelId="{F1442957-34E9-4C70-BFF1-48A0D2674182}" type="sibTrans" cxnId="{E61FC6F3-7CE7-4017-86A3-4A448BC74A5F}">
      <dgm:prSet/>
      <dgm:spPr/>
      <dgm:t>
        <a:bodyPr/>
        <a:lstStyle/>
        <a:p>
          <a:endParaRPr lang="en-US"/>
        </a:p>
      </dgm:t>
    </dgm:pt>
    <dgm:pt modelId="{AEF24A34-FD2E-4625-87FC-2DBB8CCBA86C}">
      <dgm:prSet/>
      <dgm:spPr/>
      <dgm:t>
        <a:bodyPr/>
        <a:lstStyle/>
        <a:p>
          <a:r>
            <a:rPr lang="en-US" b="1" i="0" baseline="0"/>
            <a:t>Product Performance</a:t>
          </a:r>
          <a:r>
            <a:rPr lang="en-US" b="0" i="0" baseline="0"/>
            <a:t>:</a:t>
          </a:r>
          <a:endParaRPr lang="en-US"/>
        </a:p>
      </dgm:t>
    </dgm:pt>
    <dgm:pt modelId="{1CE5D4FA-54C0-4E10-ADED-79E6BF081F14}" type="parTrans" cxnId="{92024F72-74F0-47CD-ADE8-2EF8C8921CEE}">
      <dgm:prSet/>
      <dgm:spPr/>
      <dgm:t>
        <a:bodyPr/>
        <a:lstStyle/>
        <a:p>
          <a:endParaRPr lang="en-US"/>
        </a:p>
      </dgm:t>
    </dgm:pt>
    <dgm:pt modelId="{B56DAFCD-93BC-4868-A1C5-8FD21F72DD12}" type="sibTrans" cxnId="{92024F72-74F0-47CD-ADE8-2EF8C8921CEE}">
      <dgm:prSet/>
      <dgm:spPr/>
      <dgm:t>
        <a:bodyPr/>
        <a:lstStyle/>
        <a:p>
          <a:endParaRPr lang="en-US"/>
        </a:p>
      </dgm:t>
    </dgm:pt>
    <dgm:pt modelId="{2286C14B-DBCF-43BE-BF5F-DFCC054637BC}">
      <dgm:prSet/>
      <dgm:spPr/>
      <dgm:t>
        <a:bodyPr/>
        <a:lstStyle/>
        <a:p>
          <a:r>
            <a:rPr lang="en-US" b="0" i="0" baseline="0"/>
            <a:t>Alcohol and meat are top-performing categories across most demographics.</a:t>
          </a:r>
          <a:endParaRPr lang="en-US"/>
        </a:p>
      </dgm:t>
    </dgm:pt>
    <dgm:pt modelId="{B49043CB-AE8D-4E9F-A548-03C829602FB1}" type="parTrans" cxnId="{FF15A69A-FE99-411C-A27D-13BD8DB135E8}">
      <dgm:prSet/>
      <dgm:spPr/>
      <dgm:t>
        <a:bodyPr/>
        <a:lstStyle/>
        <a:p>
          <a:endParaRPr lang="en-US"/>
        </a:p>
      </dgm:t>
    </dgm:pt>
    <dgm:pt modelId="{F98C64DC-5A6D-4801-B408-FA7D0B684661}" type="sibTrans" cxnId="{FF15A69A-FE99-411C-A27D-13BD8DB135E8}">
      <dgm:prSet/>
      <dgm:spPr/>
      <dgm:t>
        <a:bodyPr/>
        <a:lstStyle/>
        <a:p>
          <a:endParaRPr lang="en-US"/>
        </a:p>
      </dgm:t>
    </dgm:pt>
    <dgm:pt modelId="{3C96C9FF-A63A-4A8B-A1A9-5862C2D2DAA0}">
      <dgm:prSet/>
      <dgm:spPr/>
      <dgm:t>
        <a:bodyPr/>
        <a:lstStyle/>
        <a:p>
          <a:r>
            <a:rPr lang="en-US" b="0" i="0" baseline="0"/>
            <a:t>Younger customers prefer chocolates and vegetables.</a:t>
          </a:r>
          <a:endParaRPr lang="en-US"/>
        </a:p>
      </dgm:t>
    </dgm:pt>
    <dgm:pt modelId="{9CD0F54F-22B3-4274-AE6C-39EC4CCE0D4B}" type="parTrans" cxnId="{C3967016-D08D-4035-883D-B8E6B4033ACF}">
      <dgm:prSet/>
      <dgm:spPr/>
      <dgm:t>
        <a:bodyPr/>
        <a:lstStyle/>
        <a:p>
          <a:endParaRPr lang="en-US"/>
        </a:p>
      </dgm:t>
    </dgm:pt>
    <dgm:pt modelId="{491B91F7-B8C7-4ED8-8380-FA8E0AE94684}" type="sibTrans" cxnId="{C3967016-D08D-4035-883D-B8E6B4033ACF}">
      <dgm:prSet/>
      <dgm:spPr/>
      <dgm:t>
        <a:bodyPr/>
        <a:lstStyle/>
        <a:p>
          <a:endParaRPr lang="en-US"/>
        </a:p>
      </dgm:t>
    </dgm:pt>
    <dgm:pt modelId="{021DA6C7-FCB8-422D-939D-9E7F2EA31E40}" type="pres">
      <dgm:prSet presAssocID="{31331487-03D1-46F1-9D52-41EA14413629}" presName="diagram" presStyleCnt="0">
        <dgm:presLayoutVars>
          <dgm:dir/>
          <dgm:resizeHandles val="exact"/>
        </dgm:presLayoutVars>
      </dgm:prSet>
      <dgm:spPr/>
    </dgm:pt>
    <dgm:pt modelId="{66E48DEA-52B9-4A9D-93B0-E9276E5FF258}" type="pres">
      <dgm:prSet presAssocID="{471284AE-C3DB-45BF-A840-E03F32314C90}" presName="node" presStyleLbl="node1" presStyleIdx="0" presStyleCnt="9">
        <dgm:presLayoutVars>
          <dgm:bulletEnabled val="1"/>
        </dgm:presLayoutVars>
      </dgm:prSet>
      <dgm:spPr/>
    </dgm:pt>
    <dgm:pt modelId="{A2629AAD-32A8-4852-8EE1-99DF08072659}" type="pres">
      <dgm:prSet presAssocID="{8C1B07DD-B41D-4BFC-8324-7DF89C3BF72F}" presName="sibTrans" presStyleCnt="0"/>
      <dgm:spPr/>
    </dgm:pt>
    <dgm:pt modelId="{81AF8B99-6B63-40B9-A594-C2AC992624E3}" type="pres">
      <dgm:prSet presAssocID="{6811FBDB-AD32-4B1F-B7BE-CD5073E6BFF4}" presName="node" presStyleLbl="node1" presStyleIdx="1" presStyleCnt="9">
        <dgm:presLayoutVars>
          <dgm:bulletEnabled val="1"/>
        </dgm:presLayoutVars>
      </dgm:prSet>
      <dgm:spPr/>
    </dgm:pt>
    <dgm:pt modelId="{52C43DA9-F9AB-45B1-B179-041EABFF5A18}" type="pres">
      <dgm:prSet presAssocID="{0FC22FCA-D7E0-4126-BB58-0CA2D5991DCF}" presName="sibTrans" presStyleCnt="0"/>
      <dgm:spPr/>
    </dgm:pt>
    <dgm:pt modelId="{10D35AA4-BF8F-4AC8-9E2D-CD73035B22C9}" type="pres">
      <dgm:prSet presAssocID="{562B7731-8AE9-4DF8-84B5-F51EE85F6752}" presName="node" presStyleLbl="node1" presStyleIdx="2" presStyleCnt="9">
        <dgm:presLayoutVars>
          <dgm:bulletEnabled val="1"/>
        </dgm:presLayoutVars>
      </dgm:prSet>
      <dgm:spPr/>
    </dgm:pt>
    <dgm:pt modelId="{AF97CE6A-389D-439D-B207-310715550507}" type="pres">
      <dgm:prSet presAssocID="{9C77AA9D-EB5D-4897-B389-269C04765A76}" presName="sibTrans" presStyleCnt="0"/>
      <dgm:spPr/>
    </dgm:pt>
    <dgm:pt modelId="{A3637BA3-971B-44AA-9D7B-E390A3D8B9DD}" type="pres">
      <dgm:prSet presAssocID="{D659B6BB-0CDB-4A97-9D43-951442F2F374}" presName="node" presStyleLbl="node1" presStyleIdx="3" presStyleCnt="9">
        <dgm:presLayoutVars>
          <dgm:bulletEnabled val="1"/>
        </dgm:presLayoutVars>
      </dgm:prSet>
      <dgm:spPr/>
    </dgm:pt>
    <dgm:pt modelId="{54FEA971-386D-4E54-BE18-D6BCE44C4CAD}" type="pres">
      <dgm:prSet presAssocID="{772E5DF5-9A98-46F6-B0B5-BBD60374A6CB}" presName="sibTrans" presStyleCnt="0"/>
      <dgm:spPr/>
    </dgm:pt>
    <dgm:pt modelId="{01907C1B-0999-43F9-891C-449620F3BD29}" type="pres">
      <dgm:prSet presAssocID="{7946B03E-AB69-4EC3-A02E-8BF5043DEB28}" presName="node" presStyleLbl="node1" presStyleIdx="4" presStyleCnt="9">
        <dgm:presLayoutVars>
          <dgm:bulletEnabled val="1"/>
        </dgm:presLayoutVars>
      </dgm:prSet>
      <dgm:spPr/>
    </dgm:pt>
    <dgm:pt modelId="{68F03566-344E-449D-BFEE-004BDDDFDDCE}" type="pres">
      <dgm:prSet presAssocID="{B58F9360-5B79-4964-B456-22C9D4B2F087}" presName="sibTrans" presStyleCnt="0"/>
      <dgm:spPr/>
    </dgm:pt>
    <dgm:pt modelId="{F05B9D71-1D91-4FE0-801A-671D2593F7FC}" type="pres">
      <dgm:prSet presAssocID="{E4921FFA-9D79-47DF-A0C4-33A9E7CAC22D}" presName="node" presStyleLbl="node1" presStyleIdx="5" presStyleCnt="9">
        <dgm:presLayoutVars>
          <dgm:bulletEnabled val="1"/>
        </dgm:presLayoutVars>
      </dgm:prSet>
      <dgm:spPr/>
    </dgm:pt>
    <dgm:pt modelId="{D8BC34E7-C21D-4A8C-B267-189C752368A3}" type="pres">
      <dgm:prSet presAssocID="{F1442957-34E9-4C70-BFF1-48A0D2674182}" presName="sibTrans" presStyleCnt="0"/>
      <dgm:spPr/>
    </dgm:pt>
    <dgm:pt modelId="{C4234FD8-3383-4B66-A78D-EC1E930846EF}" type="pres">
      <dgm:prSet presAssocID="{AEF24A34-FD2E-4625-87FC-2DBB8CCBA86C}" presName="node" presStyleLbl="node1" presStyleIdx="6" presStyleCnt="9">
        <dgm:presLayoutVars>
          <dgm:bulletEnabled val="1"/>
        </dgm:presLayoutVars>
      </dgm:prSet>
      <dgm:spPr/>
    </dgm:pt>
    <dgm:pt modelId="{EFAFF738-805F-4175-9E52-DC050D77B468}" type="pres">
      <dgm:prSet presAssocID="{B56DAFCD-93BC-4868-A1C5-8FD21F72DD12}" presName="sibTrans" presStyleCnt="0"/>
      <dgm:spPr/>
    </dgm:pt>
    <dgm:pt modelId="{9FCBF3CC-C60B-4360-9B87-4ABCCC928E27}" type="pres">
      <dgm:prSet presAssocID="{2286C14B-DBCF-43BE-BF5F-DFCC054637BC}" presName="node" presStyleLbl="node1" presStyleIdx="7" presStyleCnt="9">
        <dgm:presLayoutVars>
          <dgm:bulletEnabled val="1"/>
        </dgm:presLayoutVars>
      </dgm:prSet>
      <dgm:spPr/>
    </dgm:pt>
    <dgm:pt modelId="{F38DFBB8-5F7D-4270-A1EC-D20EB5B0B144}" type="pres">
      <dgm:prSet presAssocID="{F98C64DC-5A6D-4801-B408-FA7D0B684661}" presName="sibTrans" presStyleCnt="0"/>
      <dgm:spPr/>
    </dgm:pt>
    <dgm:pt modelId="{1F6881C6-C074-4CD7-9F45-4054D2867105}" type="pres">
      <dgm:prSet presAssocID="{3C96C9FF-A63A-4A8B-A1A9-5862C2D2DAA0}" presName="node" presStyleLbl="node1" presStyleIdx="8" presStyleCnt="9">
        <dgm:presLayoutVars>
          <dgm:bulletEnabled val="1"/>
        </dgm:presLayoutVars>
      </dgm:prSet>
      <dgm:spPr/>
    </dgm:pt>
  </dgm:ptLst>
  <dgm:cxnLst>
    <dgm:cxn modelId="{C3967016-D08D-4035-883D-B8E6B4033ACF}" srcId="{31331487-03D1-46F1-9D52-41EA14413629}" destId="{3C96C9FF-A63A-4A8B-A1A9-5862C2D2DAA0}" srcOrd="8" destOrd="0" parTransId="{9CD0F54F-22B3-4274-AE6C-39EC4CCE0D4B}" sibTransId="{491B91F7-B8C7-4ED8-8380-FA8E0AE94684}"/>
    <dgm:cxn modelId="{6687F326-2691-4686-A876-7E64F9FDE0EF}" type="presOf" srcId="{D659B6BB-0CDB-4A97-9D43-951442F2F374}" destId="{A3637BA3-971B-44AA-9D7B-E390A3D8B9DD}" srcOrd="0" destOrd="0" presId="urn:microsoft.com/office/officeart/2005/8/layout/default"/>
    <dgm:cxn modelId="{9AEBEE45-530A-4DEF-883D-9A8FB2778700}" type="presOf" srcId="{471284AE-C3DB-45BF-A840-E03F32314C90}" destId="{66E48DEA-52B9-4A9D-93B0-E9276E5FF258}" srcOrd="0" destOrd="0" presId="urn:microsoft.com/office/officeart/2005/8/layout/default"/>
    <dgm:cxn modelId="{92024F72-74F0-47CD-ADE8-2EF8C8921CEE}" srcId="{31331487-03D1-46F1-9D52-41EA14413629}" destId="{AEF24A34-FD2E-4625-87FC-2DBB8CCBA86C}" srcOrd="6" destOrd="0" parTransId="{1CE5D4FA-54C0-4E10-ADED-79E6BF081F14}" sibTransId="{B56DAFCD-93BC-4868-A1C5-8FD21F72DD12}"/>
    <dgm:cxn modelId="{A8362C54-5F91-408F-B955-10FFAAB4801F}" srcId="{31331487-03D1-46F1-9D52-41EA14413629}" destId="{D659B6BB-0CDB-4A97-9D43-951442F2F374}" srcOrd="3" destOrd="0" parTransId="{ADA5FFB2-ED96-4EE1-A6D0-08C7279730D0}" sibTransId="{772E5DF5-9A98-46F6-B0B5-BBD60374A6CB}"/>
    <dgm:cxn modelId="{87587E82-AAD3-4AF8-8D9D-ED3D3E6564E1}" type="presOf" srcId="{7946B03E-AB69-4EC3-A02E-8BF5043DEB28}" destId="{01907C1B-0999-43F9-891C-449620F3BD29}" srcOrd="0" destOrd="0" presId="urn:microsoft.com/office/officeart/2005/8/layout/default"/>
    <dgm:cxn modelId="{FF15A69A-FE99-411C-A27D-13BD8DB135E8}" srcId="{31331487-03D1-46F1-9D52-41EA14413629}" destId="{2286C14B-DBCF-43BE-BF5F-DFCC054637BC}" srcOrd="7" destOrd="0" parTransId="{B49043CB-AE8D-4E9F-A548-03C829602FB1}" sibTransId="{F98C64DC-5A6D-4801-B408-FA7D0B684661}"/>
    <dgm:cxn modelId="{F054AA9F-AE3B-4D86-92D0-DE5B8734B98E}" type="presOf" srcId="{E4921FFA-9D79-47DF-A0C4-33A9E7CAC22D}" destId="{F05B9D71-1D91-4FE0-801A-671D2593F7FC}" srcOrd="0" destOrd="0" presId="urn:microsoft.com/office/officeart/2005/8/layout/default"/>
    <dgm:cxn modelId="{8D94B3A1-56C2-4382-8E19-63B237CBA1C5}" type="presOf" srcId="{6811FBDB-AD32-4B1F-B7BE-CD5073E6BFF4}" destId="{81AF8B99-6B63-40B9-A594-C2AC992624E3}" srcOrd="0" destOrd="0" presId="urn:microsoft.com/office/officeart/2005/8/layout/default"/>
    <dgm:cxn modelId="{1F775EBB-D674-4BB8-96F0-ED9757AB8F39}" srcId="{31331487-03D1-46F1-9D52-41EA14413629}" destId="{6811FBDB-AD32-4B1F-B7BE-CD5073E6BFF4}" srcOrd="1" destOrd="0" parTransId="{4173B2FC-9802-4158-B5D3-CA1EC0A3245C}" sibTransId="{0FC22FCA-D7E0-4126-BB58-0CA2D5991DCF}"/>
    <dgm:cxn modelId="{79F78FD4-039D-41A1-9F34-899B8F9B1B8E}" type="presOf" srcId="{AEF24A34-FD2E-4625-87FC-2DBB8CCBA86C}" destId="{C4234FD8-3383-4B66-A78D-EC1E930846EF}" srcOrd="0" destOrd="0" presId="urn:microsoft.com/office/officeart/2005/8/layout/default"/>
    <dgm:cxn modelId="{795A99D9-65CE-41A1-9DC2-8F805A312B9A}" type="presOf" srcId="{562B7731-8AE9-4DF8-84B5-F51EE85F6752}" destId="{10D35AA4-BF8F-4AC8-9E2D-CD73035B22C9}" srcOrd="0" destOrd="0" presId="urn:microsoft.com/office/officeart/2005/8/layout/default"/>
    <dgm:cxn modelId="{C2833BDB-9225-4E6C-907C-B2676229303E}" type="presOf" srcId="{2286C14B-DBCF-43BE-BF5F-DFCC054637BC}" destId="{9FCBF3CC-C60B-4360-9B87-4ABCCC928E27}" srcOrd="0" destOrd="0" presId="urn:microsoft.com/office/officeart/2005/8/layout/default"/>
    <dgm:cxn modelId="{EEBB74DB-A413-419A-8E5F-C64E035DEB60}" srcId="{31331487-03D1-46F1-9D52-41EA14413629}" destId="{471284AE-C3DB-45BF-A840-E03F32314C90}" srcOrd="0" destOrd="0" parTransId="{B73E628B-C1BE-48E2-AFC0-8DE32385AF37}" sibTransId="{8C1B07DD-B41D-4BFC-8324-7DF89C3BF72F}"/>
    <dgm:cxn modelId="{8CBC3EF2-A8EE-4E09-9877-16D4172ECD3E}" srcId="{31331487-03D1-46F1-9D52-41EA14413629}" destId="{562B7731-8AE9-4DF8-84B5-F51EE85F6752}" srcOrd="2" destOrd="0" parTransId="{94BAC6DC-A857-48CD-9117-ADDC8930644D}" sibTransId="{9C77AA9D-EB5D-4897-B389-269C04765A76}"/>
    <dgm:cxn modelId="{E61FC6F3-7CE7-4017-86A3-4A448BC74A5F}" srcId="{31331487-03D1-46F1-9D52-41EA14413629}" destId="{E4921FFA-9D79-47DF-A0C4-33A9E7CAC22D}" srcOrd="5" destOrd="0" parTransId="{9BF14F64-4D30-4CC1-A571-21D1797398D9}" sibTransId="{F1442957-34E9-4C70-BFF1-48A0D2674182}"/>
    <dgm:cxn modelId="{CFA41EF6-33B1-48D7-86FB-34646AA8FD19}" srcId="{31331487-03D1-46F1-9D52-41EA14413629}" destId="{7946B03E-AB69-4EC3-A02E-8BF5043DEB28}" srcOrd="4" destOrd="0" parTransId="{0816F1BA-F914-40E3-84FC-EDA29A7BC60B}" sibTransId="{B58F9360-5B79-4964-B456-22C9D4B2F087}"/>
    <dgm:cxn modelId="{B3DD32FA-925B-49A0-BEBA-38C60A5A6F17}" type="presOf" srcId="{3C96C9FF-A63A-4A8B-A1A9-5862C2D2DAA0}" destId="{1F6881C6-C074-4CD7-9F45-4054D2867105}" srcOrd="0" destOrd="0" presId="urn:microsoft.com/office/officeart/2005/8/layout/default"/>
    <dgm:cxn modelId="{E60669FD-60ED-4D97-A742-CA9975130FDF}" type="presOf" srcId="{31331487-03D1-46F1-9D52-41EA14413629}" destId="{021DA6C7-FCB8-422D-939D-9E7F2EA31E40}" srcOrd="0" destOrd="0" presId="urn:microsoft.com/office/officeart/2005/8/layout/default"/>
    <dgm:cxn modelId="{70DFE771-C8EB-4265-90A4-4A16DD06ED4A}" type="presParOf" srcId="{021DA6C7-FCB8-422D-939D-9E7F2EA31E40}" destId="{66E48DEA-52B9-4A9D-93B0-E9276E5FF258}" srcOrd="0" destOrd="0" presId="urn:microsoft.com/office/officeart/2005/8/layout/default"/>
    <dgm:cxn modelId="{9B91F446-263E-4E8F-944F-EA6CB5E7C630}" type="presParOf" srcId="{021DA6C7-FCB8-422D-939D-9E7F2EA31E40}" destId="{A2629AAD-32A8-4852-8EE1-99DF08072659}" srcOrd="1" destOrd="0" presId="urn:microsoft.com/office/officeart/2005/8/layout/default"/>
    <dgm:cxn modelId="{D222B94D-8AE4-42C2-B48C-230DD833C543}" type="presParOf" srcId="{021DA6C7-FCB8-422D-939D-9E7F2EA31E40}" destId="{81AF8B99-6B63-40B9-A594-C2AC992624E3}" srcOrd="2" destOrd="0" presId="urn:microsoft.com/office/officeart/2005/8/layout/default"/>
    <dgm:cxn modelId="{81F0DFB3-FDBC-4537-AFBB-37CE17EC5BC8}" type="presParOf" srcId="{021DA6C7-FCB8-422D-939D-9E7F2EA31E40}" destId="{52C43DA9-F9AB-45B1-B179-041EABFF5A18}" srcOrd="3" destOrd="0" presId="urn:microsoft.com/office/officeart/2005/8/layout/default"/>
    <dgm:cxn modelId="{A0A907F8-CB12-4732-B004-3091C69B3222}" type="presParOf" srcId="{021DA6C7-FCB8-422D-939D-9E7F2EA31E40}" destId="{10D35AA4-BF8F-4AC8-9E2D-CD73035B22C9}" srcOrd="4" destOrd="0" presId="urn:microsoft.com/office/officeart/2005/8/layout/default"/>
    <dgm:cxn modelId="{C5D08851-84CF-4AF1-85DA-ADFD6C2F726B}" type="presParOf" srcId="{021DA6C7-FCB8-422D-939D-9E7F2EA31E40}" destId="{AF97CE6A-389D-439D-B207-310715550507}" srcOrd="5" destOrd="0" presId="urn:microsoft.com/office/officeart/2005/8/layout/default"/>
    <dgm:cxn modelId="{0FBA529B-40FB-447F-966E-7F18C7D64D36}" type="presParOf" srcId="{021DA6C7-FCB8-422D-939D-9E7F2EA31E40}" destId="{A3637BA3-971B-44AA-9D7B-E390A3D8B9DD}" srcOrd="6" destOrd="0" presId="urn:microsoft.com/office/officeart/2005/8/layout/default"/>
    <dgm:cxn modelId="{DF2B02E0-C0E8-4C5A-BF8E-04ECC1F9A6DA}" type="presParOf" srcId="{021DA6C7-FCB8-422D-939D-9E7F2EA31E40}" destId="{54FEA971-386D-4E54-BE18-D6BCE44C4CAD}" srcOrd="7" destOrd="0" presId="urn:microsoft.com/office/officeart/2005/8/layout/default"/>
    <dgm:cxn modelId="{58BECAA5-EFCE-4A54-9A13-660C3B522E61}" type="presParOf" srcId="{021DA6C7-FCB8-422D-939D-9E7F2EA31E40}" destId="{01907C1B-0999-43F9-891C-449620F3BD29}" srcOrd="8" destOrd="0" presId="urn:microsoft.com/office/officeart/2005/8/layout/default"/>
    <dgm:cxn modelId="{95614DC2-1D90-47CA-82F0-1068A46208A8}" type="presParOf" srcId="{021DA6C7-FCB8-422D-939D-9E7F2EA31E40}" destId="{68F03566-344E-449D-BFEE-004BDDDFDDCE}" srcOrd="9" destOrd="0" presId="urn:microsoft.com/office/officeart/2005/8/layout/default"/>
    <dgm:cxn modelId="{FD357CB4-C705-41EE-8872-F94E33E80554}" type="presParOf" srcId="{021DA6C7-FCB8-422D-939D-9E7F2EA31E40}" destId="{F05B9D71-1D91-4FE0-801A-671D2593F7FC}" srcOrd="10" destOrd="0" presId="urn:microsoft.com/office/officeart/2005/8/layout/default"/>
    <dgm:cxn modelId="{B32D1BF1-CDD5-4822-918E-8C65D027EE06}" type="presParOf" srcId="{021DA6C7-FCB8-422D-939D-9E7F2EA31E40}" destId="{D8BC34E7-C21D-4A8C-B267-189C752368A3}" srcOrd="11" destOrd="0" presId="urn:microsoft.com/office/officeart/2005/8/layout/default"/>
    <dgm:cxn modelId="{496A8BD2-8CEB-4ABE-801F-358CA1113D96}" type="presParOf" srcId="{021DA6C7-FCB8-422D-939D-9E7F2EA31E40}" destId="{C4234FD8-3383-4B66-A78D-EC1E930846EF}" srcOrd="12" destOrd="0" presId="urn:microsoft.com/office/officeart/2005/8/layout/default"/>
    <dgm:cxn modelId="{DA6CE8BC-C51D-43B2-A84F-4E3E636E85F9}" type="presParOf" srcId="{021DA6C7-FCB8-422D-939D-9E7F2EA31E40}" destId="{EFAFF738-805F-4175-9E52-DC050D77B468}" srcOrd="13" destOrd="0" presId="urn:microsoft.com/office/officeart/2005/8/layout/default"/>
    <dgm:cxn modelId="{B98334ED-6A00-4421-A101-46C14718165E}" type="presParOf" srcId="{021DA6C7-FCB8-422D-939D-9E7F2EA31E40}" destId="{9FCBF3CC-C60B-4360-9B87-4ABCCC928E27}" srcOrd="14" destOrd="0" presId="urn:microsoft.com/office/officeart/2005/8/layout/default"/>
    <dgm:cxn modelId="{B5DD37AB-EB54-40FE-A351-00BBD85A2DD1}" type="presParOf" srcId="{021DA6C7-FCB8-422D-939D-9E7F2EA31E40}" destId="{F38DFBB8-5F7D-4270-A1EC-D20EB5B0B144}" srcOrd="15" destOrd="0" presId="urn:microsoft.com/office/officeart/2005/8/layout/default"/>
    <dgm:cxn modelId="{80B3FF50-6413-450E-9313-EADE3A530E5F}" type="presParOf" srcId="{021DA6C7-FCB8-422D-939D-9E7F2EA31E40}" destId="{1F6881C6-C074-4CD7-9F45-4054D286710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13C39-AB01-46F6-A0F0-7FFA67EB403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510F433-3C7F-44B4-B5DB-4ABBA208B3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Increase Investment</a:t>
          </a:r>
          <a:r>
            <a:rPr lang="en-US" b="0" i="0" baseline="0"/>
            <a:t>: Focus on Twitter, Facebook and Instagram ads for the 30-50 age group.</a:t>
          </a:r>
          <a:endParaRPr lang="en-US"/>
        </a:p>
      </dgm:t>
    </dgm:pt>
    <dgm:pt modelId="{29EA18B3-1717-430D-B376-D70B12AAFA5D}" type="parTrans" cxnId="{5797CCBD-2790-4DAF-9665-92B60C80C43C}">
      <dgm:prSet/>
      <dgm:spPr/>
      <dgm:t>
        <a:bodyPr/>
        <a:lstStyle/>
        <a:p>
          <a:endParaRPr lang="en-US"/>
        </a:p>
      </dgm:t>
    </dgm:pt>
    <dgm:pt modelId="{1480D53A-F7D3-4DD8-8506-411345E56722}" type="sibTrans" cxnId="{5797CCBD-2790-4DAF-9665-92B60C80C43C}">
      <dgm:prSet/>
      <dgm:spPr/>
      <dgm:t>
        <a:bodyPr/>
        <a:lstStyle/>
        <a:p>
          <a:endParaRPr lang="en-US"/>
        </a:p>
      </dgm:t>
    </dgm:pt>
    <dgm:pt modelId="{F6C78F9D-86A4-46BC-93CB-0DE6C3012E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Targeted Promotions</a:t>
          </a:r>
          <a:r>
            <a:rPr lang="en-US" b="0" i="0" baseline="0"/>
            <a:t>: Boost sales of alcoholic beverages and meat with tailored campaigns.</a:t>
          </a:r>
          <a:endParaRPr lang="en-US"/>
        </a:p>
      </dgm:t>
    </dgm:pt>
    <dgm:pt modelId="{2AD1C375-04EE-4798-9124-EC001F5E0398}" type="parTrans" cxnId="{A90F8A2D-2140-48F2-8E9D-E93018F8CC79}">
      <dgm:prSet/>
      <dgm:spPr/>
      <dgm:t>
        <a:bodyPr/>
        <a:lstStyle/>
        <a:p>
          <a:endParaRPr lang="en-US"/>
        </a:p>
      </dgm:t>
    </dgm:pt>
    <dgm:pt modelId="{F01F5E38-663D-44F9-B4EB-50F330501432}" type="sibTrans" cxnId="{A90F8A2D-2140-48F2-8E9D-E93018F8CC79}">
      <dgm:prSet/>
      <dgm:spPr/>
      <dgm:t>
        <a:bodyPr/>
        <a:lstStyle/>
        <a:p>
          <a:endParaRPr lang="en-US"/>
        </a:p>
      </dgm:t>
    </dgm:pt>
    <dgm:pt modelId="{3587A6F5-EB84-4AF4-8FC4-A05C406761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Brochure Strategy</a:t>
          </a:r>
          <a:r>
            <a:rPr lang="en-US" b="0" i="0" baseline="0"/>
            <a:t>: Target older customers with brochures, as they respond well to this medium. </a:t>
          </a:r>
          <a:endParaRPr lang="en-US"/>
        </a:p>
      </dgm:t>
    </dgm:pt>
    <dgm:pt modelId="{768A39E7-5CA8-4D67-A5C8-E79E06563423}" type="parTrans" cxnId="{205A5064-6E06-4034-84AA-12D99CD1423A}">
      <dgm:prSet/>
      <dgm:spPr/>
      <dgm:t>
        <a:bodyPr/>
        <a:lstStyle/>
        <a:p>
          <a:endParaRPr lang="en-US"/>
        </a:p>
      </dgm:t>
    </dgm:pt>
    <dgm:pt modelId="{CBB0B7E1-E3D6-482E-A360-5CFDAA6FC74C}" type="sibTrans" cxnId="{205A5064-6E06-4034-84AA-12D99CD1423A}">
      <dgm:prSet/>
      <dgm:spPr/>
      <dgm:t>
        <a:bodyPr/>
        <a:lstStyle/>
        <a:p>
          <a:endParaRPr lang="en-US"/>
        </a:p>
      </dgm:t>
    </dgm:pt>
    <dgm:pt modelId="{3083C1FD-DB95-4CD6-A1D4-E4D3FAB19AFA}" type="pres">
      <dgm:prSet presAssocID="{44113C39-AB01-46F6-A0F0-7FFA67EB4039}" presName="root" presStyleCnt="0">
        <dgm:presLayoutVars>
          <dgm:dir/>
          <dgm:resizeHandles val="exact"/>
        </dgm:presLayoutVars>
      </dgm:prSet>
      <dgm:spPr/>
    </dgm:pt>
    <dgm:pt modelId="{727E97F2-DA3B-4CF7-B283-C11AB7209CC2}" type="pres">
      <dgm:prSet presAssocID="{C510F433-3C7F-44B4-B5DB-4ABBA208B334}" presName="compNode" presStyleCnt="0"/>
      <dgm:spPr/>
    </dgm:pt>
    <dgm:pt modelId="{834D9A81-1ED6-4197-AE42-95541F1C7AC4}" type="pres">
      <dgm:prSet presAssocID="{C510F433-3C7F-44B4-B5DB-4ABBA208B33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82AD246-C359-4B54-A642-695357376A7C}" type="pres">
      <dgm:prSet presAssocID="{C510F433-3C7F-44B4-B5DB-4ABBA208B3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B00E6024-B908-4A57-BD8A-89E96DBB2E00}" type="pres">
      <dgm:prSet presAssocID="{C510F433-3C7F-44B4-B5DB-4ABBA208B334}" presName="spaceRect" presStyleCnt="0"/>
      <dgm:spPr/>
    </dgm:pt>
    <dgm:pt modelId="{008E2A9C-B262-456A-AE6E-C1E81E9B7885}" type="pres">
      <dgm:prSet presAssocID="{C510F433-3C7F-44B4-B5DB-4ABBA208B334}" presName="textRect" presStyleLbl="revTx" presStyleIdx="0" presStyleCnt="3">
        <dgm:presLayoutVars>
          <dgm:chMax val="1"/>
          <dgm:chPref val="1"/>
        </dgm:presLayoutVars>
      </dgm:prSet>
      <dgm:spPr/>
    </dgm:pt>
    <dgm:pt modelId="{FA4DA6DC-89B1-4B6B-A427-8470C64603B9}" type="pres">
      <dgm:prSet presAssocID="{1480D53A-F7D3-4DD8-8506-411345E56722}" presName="sibTrans" presStyleCnt="0"/>
      <dgm:spPr/>
    </dgm:pt>
    <dgm:pt modelId="{7D4E06D1-DCBB-4928-91B2-CCF6D6452472}" type="pres">
      <dgm:prSet presAssocID="{F6C78F9D-86A4-46BC-93CB-0DE6C3012E38}" presName="compNode" presStyleCnt="0"/>
      <dgm:spPr/>
    </dgm:pt>
    <dgm:pt modelId="{F59AF7B2-B013-48DD-8404-82EA2C70A0AB}" type="pres">
      <dgm:prSet presAssocID="{F6C78F9D-86A4-46BC-93CB-0DE6C3012E3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CED010B-449C-46FE-8144-AEEC7B00EAA4}" type="pres">
      <dgm:prSet presAssocID="{F6C78F9D-86A4-46BC-93CB-0DE6C3012E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07E2165C-B17A-4A71-B4BD-D4AD5B951AD0}" type="pres">
      <dgm:prSet presAssocID="{F6C78F9D-86A4-46BC-93CB-0DE6C3012E38}" presName="spaceRect" presStyleCnt="0"/>
      <dgm:spPr/>
    </dgm:pt>
    <dgm:pt modelId="{37118CE5-AB48-458E-A289-17DFC37A7F54}" type="pres">
      <dgm:prSet presAssocID="{F6C78F9D-86A4-46BC-93CB-0DE6C3012E38}" presName="textRect" presStyleLbl="revTx" presStyleIdx="1" presStyleCnt="3">
        <dgm:presLayoutVars>
          <dgm:chMax val="1"/>
          <dgm:chPref val="1"/>
        </dgm:presLayoutVars>
      </dgm:prSet>
      <dgm:spPr/>
    </dgm:pt>
    <dgm:pt modelId="{34154069-5646-4B85-9DDC-318797F045EB}" type="pres">
      <dgm:prSet presAssocID="{F01F5E38-663D-44F9-B4EB-50F330501432}" presName="sibTrans" presStyleCnt="0"/>
      <dgm:spPr/>
    </dgm:pt>
    <dgm:pt modelId="{064E4F3E-D4CE-4FBC-80D0-3255AFF98B45}" type="pres">
      <dgm:prSet presAssocID="{3587A6F5-EB84-4AF4-8FC4-A05C40676182}" presName="compNode" presStyleCnt="0"/>
      <dgm:spPr/>
    </dgm:pt>
    <dgm:pt modelId="{7797F5EA-CC83-4413-A781-93DACADC214A}" type="pres">
      <dgm:prSet presAssocID="{3587A6F5-EB84-4AF4-8FC4-A05C4067618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87056C-91BC-4D87-BC38-99726D2F47EF}" type="pres">
      <dgm:prSet presAssocID="{3587A6F5-EB84-4AF4-8FC4-A05C406761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E658B9B5-459B-4A58-BA79-8E0945BFA950}" type="pres">
      <dgm:prSet presAssocID="{3587A6F5-EB84-4AF4-8FC4-A05C40676182}" presName="spaceRect" presStyleCnt="0"/>
      <dgm:spPr/>
    </dgm:pt>
    <dgm:pt modelId="{3EBE6C50-B61D-4FB0-9CBB-613E2828357E}" type="pres">
      <dgm:prSet presAssocID="{3587A6F5-EB84-4AF4-8FC4-A05C406761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0F8A2D-2140-48F2-8E9D-E93018F8CC79}" srcId="{44113C39-AB01-46F6-A0F0-7FFA67EB4039}" destId="{F6C78F9D-86A4-46BC-93CB-0DE6C3012E38}" srcOrd="1" destOrd="0" parTransId="{2AD1C375-04EE-4798-9124-EC001F5E0398}" sibTransId="{F01F5E38-663D-44F9-B4EB-50F330501432}"/>
    <dgm:cxn modelId="{205A5064-6E06-4034-84AA-12D99CD1423A}" srcId="{44113C39-AB01-46F6-A0F0-7FFA67EB4039}" destId="{3587A6F5-EB84-4AF4-8FC4-A05C40676182}" srcOrd="2" destOrd="0" parTransId="{768A39E7-5CA8-4D67-A5C8-E79E06563423}" sibTransId="{CBB0B7E1-E3D6-482E-A360-5CFDAA6FC74C}"/>
    <dgm:cxn modelId="{4F6FAF44-FB5E-4E27-AC3B-81DB2AC63260}" type="presOf" srcId="{44113C39-AB01-46F6-A0F0-7FFA67EB4039}" destId="{3083C1FD-DB95-4CD6-A1D4-E4D3FAB19AFA}" srcOrd="0" destOrd="0" presId="urn:microsoft.com/office/officeart/2018/5/layout/IconLeafLabelList"/>
    <dgm:cxn modelId="{B59DE58C-9F74-4851-9842-83F99EEC488A}" type="presOf" srcId="{3587A6F5-EB84-4AF4-8FC4-A05C40676182}" destId="{3EBE6C50-B61D-4FB0-9CBB-613E2828357E}" srcOrd="0" destOrd="0" presId="urn:microsoft.com/office/officeart/2018/5/layout/IconLeafLabelList"/>
    <dgm:cxn modelId="{22CF4992-3731-4EEE-90FB-CB80E493C0CC}" type="presOf" srcId="{F6C78F9D-86A4-46BC-93CB-0DE6C3012E38}" destId="{37118CE5-AB48-458E-A289-17DFC37A7F54}" srcOrd="0" destOrd="0" presId="urn:microsoft.com/office/officeart/2018/5/layout/IconLeafLabelList"/>
    <dgm:cxn modelId="{B7883DAE-F55C-47A8-837C-81B42E116C62}" type="presOf" srcId="{C510F433-3C7F-44B4-B5DB-4ABBA208B334}" destId="{008E2A9C-B262-456A-AE6E-C1E81E9B7885}" srcOrd="0" destOrd="0" presId="urn:microsoft.com/office/officeart/2018/5/layout/IconLeafLabelList"/>
    <dgm:cxn modelId="{5797CCBD-2790-4DAF-9665-92B60C80C43C}" srcId="{44113C39-AB01-46F6-A0F0-7FFA67EB4039}" destId="{C510F433-3C7F-44B4-B5DB-4ABBA208B334}" srcOrd="0" destOrd="0" parTransId="{29EA18B3-1717-430D-B376-D70B12AAFA5D}" sibTransId="{1480D53A-F7D3-4DD8-8506-411345E56722}"/>
    <dgm:cxn modelId="{C9743BED-0ECE-4CFE-8E13-CD1CF2D573B9}" type="presParOf" srcId="{3083C1FD-DB95-4CD6-A1D4-E4D3FAB19AFA}" destId="{727E97F2-DA3B-4CF7-B283-C11AB7209CC2}" srcOrd="0" destOrd="0" presId="urn:microsoft.com/office/officeart/2018/5/layout/IconLeafLabelList"/>
    <dgm:cxn modelId="{B375B036-8460-468D-9820-A639FA5BFA40}" type="presParOf" srcId="{727E97F2-DA3B-4CF7-B283-C11AB7209CC2}" destId="{834D9A81-1ED6-4197-AE42-95541F1C7AC4}" srcOrd="0" destOrd="0" presId="urn:microsoft.com/office/officeart/2018/5/layout/IconLeafLabelList"/>
    <dgm:cxn modelId="{CD813B29-B36E-46BD-B084-9553B561A046}" type="presParOf" srcId="{727E97F2-DA3B-4CF7-B283-C11AB7209CC2}" destId="{582AD246-C359-4B54-A642-695357376A7C}" srcOrd="1" destOrd="0" presId="urn:microsoft.com/office/officeart/2018/5/layout/IconLeafLabelList"/>
    <dgm:cxn modelId="{E7D7EE58-A880-4FA2-98CE-5D97A0364217}" type="presParOf" srcId="{727E97F2-DA3B-4CF7-B283-C11AB7209CC2}" destId="{B00E6024-B908-4A57-BD8A-89E96DBB2E00}" srcOrd="2" destOrd="0" presId="urn:microsoft.com/office/officeart/2018/5/layout/IconLeafLabelList"/>
    <dgm:cxn modelId="{BF5A141C-8E1C-4832-8C29-CFC7DADB8790}" type="presParOf" srcId="{727E97F2-DA3B-4CF7-B283-C11AB7209CC2}" destId="{008E2A9C-B262-456A-AE6E-C1E81E9B7885}" srcOrd="3" destOrd="0" presId="urn:microsoft.com/office/officeart/2018/5/layout/IconLeafLabelList"/>
    <dgm:cxn modelId="{1B871805-13ED-4130-BFC3-7A0FC0DDC84F}" type="presParOf" srcId="{3083C1FD-DB95-4CD6-A1D4-E4D3FAB19AFA}" destId="{FA4DA6DC-89B1-4B6B-A427-8470C64603B9}" srcOrd="1" destOrd="0" presId="urn:microsoft.com/office/officeart/2018/5/layout/IconLeafLabelList"/>
    <dgm:cxn modelId="{A03576A8-7FAE-499B-94EA-D392C944C2C9}" type="presParOf" srcId="{3083C1FD-DB95-4CD6-A1D4-E4D3FAB19AFA}" destId="{7D4E06D1-DCBB-4928-91B2-CCF6D6452472}" srcOrd="2" destOrd="0" presId="urn:microsoft.com/office/officeart/2018/5/layout/IconLeafLabelList"/>
    <dgm:cxn modelId="{E9401B64-79F1-4D18-BB37-74B6CCA536C6}" type="presParOf" srcId="{7D4E06D1-DCBB-4928-91B2-CCF6D6452472}" destId="{F59AF7B2-B013-48DD-8404-82EA2C70A0AB}" srcOrd="0" destOrd="0" presId="urn:microsoft.com/office/officeart/2018/5/layout/IconLeafLabelList"/>
    <dgm:cxn modelId="{38182EB0-868C-4B3A-978C-C0A783F8A938}" type="presParOf" srcId="{7D4E06D1-DCBB-4928-91B2-CCF6D6452472}" destId="{DCED010B-449C-46FE-8144-AEEC7B00EAA4}" srcOrd="1" destOrd="0" presId="urn:microsoft.com/office/officeart/2018/5/layout/IconLeafLabelList"/>
    <dgm:cxn modelId="{88D4CA81-109D-4184-802C-D65DE62C9D30}" type="presParOf" srcId="{7D4E06D1-DCBB-4928-91B2-CCF6D6452472}" destId="{07E2165C-B17A-4A71-B4BD-D4AD5B951AD0}" srcOrd="2" destOrd="0" presId="urn:microsoft.com/office/officeart/2018/5/layout/IconLeafLabelList"/>
    <dgm:cxn modelId="{3EDEEACC-4532-4997-AD9F-293360472BB8}" type="presParOf" srcId="{7D4E06D1-DCBB-4928-91B2-CCF6D6452472}" destId="{37118CE5-AB48-458E-A289-17DFC37A7F54}" srcOrd="3" destOrd="0" presId="urn:microsoft.com/office/officeart/2018/5/layout/IconLeafLabelList"/>
    <dgm:cxn modelId="{E682BC2D-8AD9-46DE-9BB5-E5FC2AECA838}" type="presParOf" srcId="{3083C1FD-DB95-4CD6-A1D4-E4D3FAB19AFA}" destId="{34154069-5646-4B85-9DDC-318797F045EB}" srcOrd="3" destOrd="0" presId="urn:microsoft.com/office/officeart/2018/5/layout/IconLeafLabelList"/>
    <dgm:cxn modelId="{9B324411-7048-447B-8A5A-E378052E052C}" type="presParOf" srcId="{3083C1FD-DB95-4CD6-A1D4-E4D3FAB19AFA}" destId="{064E4F3E-D4CE-4FBC-80D0-3255AFF98B45}" srcOrd="4" destOrd="0" presId="urn:microsoft.com/office/officeart/2018/5/layout/IconLeafLabelList"/>
    <dgm:cxn modelId="{4E8152A4-DBB6-40EF-99CB-7A342AAE0797}" type="presParOf" srcId="{064E4F3E-D4CE-4FBC-80D0-3255AFF98B45}" destId="{7797F5EA-CC83-4413-A781-93DACADC214A}" srcOrd="0" destOrd="0" presId="urn:microsoft.com/office/officeart/2018/5/layout/IconLeafLabelList"/>
    <dgm:cxn modelId="{12078C15-A31E-4BF4-8E7C-FFBC89DB4926}" type="presParOf" srcId="{064E4F3E-D4CE-4FBC-80D0-3255AFF98B45}" destId="{3887056C-91BC-4D87-BC38-99726D2F47EF}" srcOrd="1" destOrd="0" presId="urn:microsoft.com/office/officeart/2018/5/layout/IconLeafLabelList"/>
    <dgm:cxn modelId="{AAC84963-2C5C-4304-AB64-5283EC848A28}" type="presParOf" srcId="{064E4F3E-D4CE-4FBC-80D0-3255AFF98B45}" destId="{E658B9B5-459B-4A58-BA79-8E0945BFA950}" srcOrd="2" destOrd="0" presId="urn:microsoft.com/office/officeart/2018/5/layout/IconLeafLabelList"/>
    <dgm:cxn modelId="{A904179B-886A-4965-AB5D-86E143111AA3}" type="presParOf" srcId="{064E4F3E-D4CE-4FBC-80D0-3255AFF98B45}" destId="{3EBE6C50-B61D-4FB0-9CBB-613E2828357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E6D725-8C70-42E7-B067-862709D621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AEBCAF-0585-4952-909A-FD477BAAC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Summary</a:t>
          </a:r>
          <a:r>
            <a:rPr lang="en-US" b="0" i="0" baseline="0"/>
            <a:t>: By understanding customer demographics, spending behaviour, and ad channel effectiveness, 2Market can optimise its marketing strategies and product offerings.</a:t>
          </a:r>
          <a:endParaRPr lang="en-US"/>
        </a:p>
      </dgm:t>
    </dgm:pt>
    <dgm:pt modelId="{F561A911-9D78-4F9A-B247-E9445CC9E1D9}" type="parTrans" cxnId="{147330B1-DFD9-4348-AF15-0B1172654E73}">
      <dgm:prSet/>
      <dgm:spPr/>
      <dgm:t>
        <a:bodyPr/>
        <a:lstStyle/>
        <a:p>
          <a:endParaRPr lang="en-US"/>
        </a:p>
      </dgm:t>
    </dgm:pt>
    <dgm:pt modelId="{1F31B2B3-925D-41C6-9C03-935F4AB87D83}" type="sibTrans" cxnId="{147330B1-DFD9-4348-AF15-0B1172654E73}">
      <dgm:prSet/>
      <dgm:spPr/>
      <dgm:t>
        <a:bodyPr/>
        <a:lstStyle/>
        <a:p>
          <a:endParaRPr lang="en-US"/>
        </a:p>
      </dgm:t>
    </dgm:pt>
    <dgm:pt modelId="{B46B48F9-693B-49F9-830E-D66C26D78E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Next Steps</a:t>
          </a:r>
          <a:r>
            <a:rPr lang="en-US" b="0" i="0" baseline="0"/>
            <a:t>: Implement insights into actionable marketing and product strategies. </a:t>
          </a:r>
          <a:endParaRPr lang="en-US"/>
        </a:p>
      </dgm:t>
    </dgm:pt>
    <dgm:pt modelId="{FB98650A-CED5-4D72-A9E9-40BA28604E07}" type="parTrans" cxnId="{6D533141-C8DC-4789-AE6C-87205C57FD9C}">
      <dgm:prSet/>
      <dgm:spPr/>
      <dgm:t>
        <a:bodyPr/>
        <a:lstStyle/>
        <a:p>
          <a:endParaRPr lang="en-US"/>
        </a:p>
      </dgm:t>
    </dgm:pt>
    <dgm:pt modelId="{D3FF9BEE-EF4C-4C80-904A-09331F275550}" type="sibTrans" cxnId="{6D533141-C8DC-4789-AE6C-87205C57FD9C}">
      <dgm:prSet/>
      <dgm:spPr/>
      <dgm:t>
        <a:bodyPr/>
        <a:lstStyle/>
        <a:p>
          <a:endParaRPr lang="en-US"/>
        </a:p>
      </dgm:t>
    </dgm:pt>
    <dgm:pt modelId="{98A949B9-AD5C-42DD-B6AC-4EDF3ABA8F34}" type="pres">
      <dgm:prSet presAssocID="{94E6D725-8C70-42E7-B067-862709D621A6}" presName="root" presStyleCnt="0">
        <dgm:presLayoutVars>
          <dgm:dir/>
          <dgm:resizeHandles val="exact"/>
        </dgm:presLayoutVars>
      </dgm:prSet>
      <dgm:spPr/>
    </dgm:pt>
    <dgm:pt modelId="{085E877F-E322-4856-A1C3-CD010280DFA3}" type="pres">
      <dgm:prSet presAssocID="{09AEBCAF-0585-4952-909A-FD477BAACB6C}" presName="compNode" presStyleCnt="0"/>
      <dgm:spPr/>
    </dgm:pt>
    <dgm:pt modelId="{FA4C725F-D502-40E9-84F9-B7F76053E86F}" type="pres">
      <dgm:prSet presAssocID="{09AEBCAF-0585-4952-909A-FD477BAACB6C}" presName="bgRect" presStyleLbl="bgShp" presStyleIdx="0" presStyleCnt="2"/>
      <dgm:spPr/>
    </dgm:pt>
    <dgm:pt modelId="{68490525-B906-49FE-B90A-A7E8CCB1931E}" type="pres">
      <dgm:prSet presAssocID="{09AEBCAF-0585-4952-909A-FD477BAACB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4727C2D-D2B3-4638-9A66-3C9499FDD87F}" type="pres">
      <dgm:prSet presAssocID="{09AEBCAF-0585-4952-909A-FD477BAACB6C}" presName="spaceRect" presStyleCnt="0"/>
      <dgm:spPr/>
    </dgm:pt>
    <dgm:pt modelId="{C32F0F3E-0547-4B20-9C7B-9D73E1BA5CA0}" type="pres">
      <dgm:prSet presAssocID="{09AEBCAF-0585-4952-909A-FD477BAACB6C}" presName="parTx" presStyleLbl="revTx" presStyleIdx="0" presStyleCnt="2">
        <dgm:presLayoutVars>
          <dgm:chMax val="0"/>
          <dgm:chPref val="0"/>
        </dgm:presLayoutVars>
      </dgm:prSet>
      <dgm:spPr/>
    </dgm:pt>
    <dgm:pt modelId="{2450AF81-676E-45E9-AD89-23B5DB6A8F6F}" type="pres">
      <dgm:prSet presAssocID="{1F31B2B3-925D-41C6-9C03-935F4AB87D83}" presName="sibTrans" presStyleCnt="0"/>
      <dgm:spPr/>
    </dgm:pt>
    <dgm:pt modelId="{3EDA1684-7073-43E0-A0A7-62BEC5311DEA}" type="pres">
      <dgm:prSet presAssocID="{B46B48F9-693B-49F9-830E-D66C26D78E31}" presName="compNode" presStyleCnt="0"/>
      <dgm:spPr/>
    </dgm:pt>
    <dgm:pt modelId="{F5D699E1-916E-4817-830D-6740A240C755}" type="pres">
      <dgm:prSet presAssocID="{B46B48F9-693B-49F9-830E-D66C26D78E31}" presName="bgRect" presStyleLbl="bgShp" presStyleIdx="1" presStyleCnt="2"/>
      <dgm:spPr/>
    </dgm:pt>
    <dgm:pt modelId="{077D784C-9D93-4036-85B2-82B9B1080761}" type="pres">
      <dgm:prSet presAssocID="{B46B48F9-693B-49F9-830E-D66C26D78E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4FAA9A1-8DD2-4ED0-8F32-D289E093C92D}" type="pres">
      <dgm:prSet presAssocID="{B46B48F9-693B-49F9-830E-D66C26D78E31}" presName="spaceRect" presStyleCnt="0"/>
      <dgm:spPr/>
    </dgm:pt>
    <dgm:pt modelId="{334B25F7-1EAD-47D4-958B-74B1B5AA93FA}" type="pres">
      <dgm:prSet presAssocID="{B46B48F9-693B-49F9-830E-D66C26D78E3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2B0463A-3C1A-4EE0-85EA-F2BBB67AF784}" type="presOf" srcId="{94E6D725-8C70-42E7-B067-862709D621A6}" destId="{98A949B9-AD5C-42DD-B6AC-4EDF3ABA8F34}" srcOrd="0" destOrd="0" presId="urn:microsoft.com/office/officeart/2018/2/layout/IconVerticalSolidList"/>
    <dgm:cxn modelId="{6D533141-C8DC-4789-AE6C-87205C57FD9C}" srcId="{94E6D725-8C70-42E7-B067-862709D621A6}" destId="{B46B48F9-693B-49F9-830E-D66C26D78E31}" srcOrd="1" destOrd="0" parTransId="{FB98650A-CED5-4D72-A9E9-40BA28604E07}" sibTransId="{D3FF9BEE-EF4C-4C80-904A-09331F275550}"/>
    <dgm:cxn modelId="{639C1580-C272-42B3-8C45-273DAFF1AB58}" type="presOf" srcId="{09AEBCAF-0585-4952-909A-FD477BAACB6C}" destId="{C32F0F3E-0547-4B20-9C7B-9D73E1BA5CA0}" srcOrd="0" destOrd="0" presId="urn:microsoft.com/office/officeart/2018/2/layout/IconVerticalSolidList"/>
    <dgm:cxn modelId="{147330B1-DFD9-4348-AF15-0B1172654E73}" srcId="{94E6D725-8C70-42E7-B067-862709D621A6}" destId="{09AEBCAF-0585-4952-909A-FD477BAACB6C}" srcOrd="0" destOrd="0" parTransId="{F561A911-9D78-4F9A-B247-E9445CC9E1D9}" sibTransId="{1F31B2B3-925D-41C6-9C03-935F4AB87D83}"/>
    <dgm:cxn modelId="{627DF1D1-9EF8-4BD4-B588-51CB2C8D47BC}" type="presOf" srcId="{B46B48F9-693B-49F9-830E-D66C26D78E31}" destId="{334B25F7-1EAD-47D4-958B-74B1B5AA93FA}" srcOrd="0" destOrd="0" presId="urn:microsoft.com/office/officeart/2018/2/layout/IconVerticalSolidList"/>
    <dgm:cxn modelId="{896E9F29-0364-4A9B-B8EE-D930E9A8465D}" type="presParOf" srcId="{98A949B9-AD5C-42DD-B6AC-4EDF3ABA8F34}" destId="{085E877F-E322-4856-A1C3-CD010280DFA3}" srcOrd="0" destOrd="0" presId="urn:microsoft.com/office/officeart/2018/2/layout/IconVerticalSolidList"/>
    <dgm:cxn modelId="{0BA3BAFF-ED22-48D0-BEA0-87C6F175013D}" type="presParOf" srcId="{085E877F-E322-4856-A1C3-CD010280DFA3}" destId="{FA4C725F-D502-40E9-84F9-B7F76053E86F}" srcOrd="0" destOrd="0" presId="urn:microsoft.com/office/officeart/2018/2/layout/IconVerticalSolidList"/>
    <dgm:cxn modelId="{D083AD02-C04E-4E86-A0AA-2E23FF6FD279}" type="presParOf" srcId="{085E877F-E322-4856-A1C3-CD010280DFA3}" destId="{68490525-B906-49FE-B90A-A7E8CCB1931E}" srcOrd="1" destOrd="0" presId="urn:microsoft.com/office/officeart/2018/2/layout/IconVerticalSolidList"/>
    <dgm:cxn modelId="{9B2BC922-ADB1-457E-8368-258F5C30E386}" type="presParOf" srcId="{085E877F-E322-4856-A1C3-CD010280DFA3}" destId="{54727C2D-D2B3-4638-9A66-3C9499FDD87F}" srcOrd="2" destOrd="0" presId="urn:microsoft.com/office/officeart/2018/2/layout/IconVerticalSolidList"/>
    <dgm:cxn modelId="{01A3709B-A77E-4154-9006-F1E03140ED47}" type="presParOf" srcId="{085E877F-E322-4856-A1C3-CD010280DFA3}" destId="{C32F0F3E-0547-4B20-9C7B-9D73E1BA5CA0}" srcOrd="3" destOrd="0" presId="urn:microsoft.com/office/officeart/2018/2/layout/IconVerticalSolidList"/>
    <dgm:cxn modelId="{4DEEF30C-AA7F-4106-93E8-BB0042F51054}" type="presParOf" srcId="{98A949B9-AD5C-42DD-B6AC-4EDF3ABA8F34}" destId="{2450AF81-676E-45E9-AD89-23B5DB6A8F6F}" srcOrd="1" destOrd="0" presId="urn:microsoft.com/office/officeart/2018/2/layout/IconVerticalSolidList"/>
    <dgm:cxn modelId="{52323178-8E9C-473F-B1C6-AC562907B30C}" type="presParOf" srcId="{98A949B9-AD5C-42DD-B6AC-4EDF3ABA8F34}" destId="{3EDA1684-7073-43E0-A0A7-62BEC5311DEA}" srcOrd="2" destOrd="0" presId="urn:microsoft.com/office/officeart/2018/2/layout/IconVerticalSolidList"/>
    <dgm:cxn modelId="{3FC72DFF-02C3-4190-8B0F-51C529C323B6}" type="presParOf" srcId="{3EDA1684-7073-43E0-A0A7-62BEC5311DEA}" destId="{F5D699E1-916E-4817-830D-6740A240C755}" srcOrd="0" destOrd="0" presId="urn:microsoft.com/office/officeart/2018/2/layout/IconVerticalSolidList"/>
    <dgm:cxn modelId="{CE4C6BB9-612B-4111-8C07-B98E3912DDF1}" type="presParOf" srcId="{3EDA1684-7073-43E0-A0A7-62BEC5311DEA}" destId="{077D784C-9D93-4036-85B2-82B9B1080761}" srcOrd="1" destOrd="0" presId="urn:microsoft.com/office/officeart/2018/2/layout/IconVerticalSolidList"/>
    <dgm:cxn modelId="{344E0926-5BF2-4D94-89E0-0E82C9200EFB}" type="presParOf" srcId="{3EDA1684-7073-43E0-A0A7-62BEC5311DEA}" destId="{74FAA9A1-8DD2-4ED0-8F32-D289E093C92D}" srcOrd="2" destOrd="0" presId="urn:microsoft.com/office/officeart/2018/2/layout/IconVerticalSolidList"/>
    <dgm:cxn modelId="{5CCAD055-AF64-49B6-A3C3-27FE18D6767F}" type="presParOf" srcId="{3EDA1684-7073-43E0-A0A7-62BEC5311DEA}" destId="{334B25F7-1EAD-47D4-958B-74B1B5AA93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AFE42-A969-4E53-B688-5E01A5B3C7E1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FA47A-7314-43F2-9DA1-DAEE8D72C3DC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Categories</a:t>
          </a:r>
          <a:r>
            <a:rPr lang="en-US" sz="2700" b="0" i="0" kern="1200" baseline="0" dirty="0"/>
            <a:t>:</a:t>
          </a:r>
          <a:endParaRPr lang="en-US" sz="2700" kern="1200" dirty="0"/>
        </a:p>
      </dsp:txBody>
      <dsp:txXfrm>
        <a:off x="0" y="0"/>
        <a:ext cx="6291714" cy="1382683"/>
      </dsp:txXfrm>
    </dsp:sp>
    <dsp:sp modelId="{1EC06B5D-9D36-4954-A69F-BFAB8071350D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51686-4640-48B5-8F70-22DFACE8FC28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Age Groups</a:t>
          </a:r>
          <a:r>
            <a:rPr lang="en-US" sz="2700" b="0" i="0" kern="1200" baseline="0" dirty="0"/>
            <a:t>: Young (&lt;30), Middle-Aged (30-50), Senior (&gt;50).</a:t>
          </a:r>
          <a:endParaRPr lang="en-US" sz="2700" kern="1200" dirty="0"/>
        </a:p>
      </dsp:txBody>
      <dsp:txXfrm>
        <a:off x="0" y="1382683"/>
        <a:ext cx="6291714" cy="1382683"/>
      </dsp:txXfrm>
    </dsp:sp>
    <dsp:sp modelId="{0D8C565A-FA89-4147-B420-DEBD62EAEE4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B1801-C948-4692-AC62-39B3D751DB53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Income Levels</a:t>
          </a:r>
          <a:r>
            <a:rPr lang="en-US" sz="2700" b="0" i="0" kern="1200" baseline="0"/>
            <a:t>: Low (&lt;$30,000), Middle ($30,000-$60,000), High (&gt;$60,000).</a:t>
          </a:r>
          <a:endParaRPr lang="en-US" sz="2700" kern="1200"/>
        </a:p>
      </dsp:txBody>
      <dsp:txXfrm>
        <a:off x="0" y="2765367"/>
        <a:ext cx="6291714" cy="1382683"/>
      </dsp:txXfrm>
    </dsp:sp>
    <dsp:sp modelId="{BC941FC5-EE50-420A-8C62-CF6813CC3D62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BBEBA-7E40-41D9-92B8-FCE89F3B5ED8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Analysis</a:t>
          </a:r>
          <a:r>
            <a:rPr lang="en-US" sz="2700" b="0" i="0" kern="1200" baseline="0"/>
            <a:t>: Used these segments to explore customer behaviour and product preferences. </a:t>
          </a:r>
          <a:endParaRPr lang="en-US" sz="2700" kern="1200"/>
        </a:p>
      </dsp:txBody>
      <dsp:txXfrm>
        <a:off x="0" y="4148051"/>
        <a:ext cx="6291714" cy="1382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D1BF6-76A0-4AE8-A187-E16B274A61C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BAA4E-453E-4D8D-AA2B-B25A372A181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Methodology</a:t>
          </a:r>
          <a:r>
            <a:rPr lang="en-US" sz="2800" b="0" i="0" kern="1200" baseline="0"/>
            <a:t>:</a:t>
          </a:r>
          <a:endParaRPr lang="en-US" sz="2800" kern="1200"/>
        </a:p>
      </dsp:txBody>
      <dsp:txXfrm>
        <a:off x="0" y="0"/>
        <a:ext cx="6900512" cy="1384035"/>
      </dsp:txXfrm>
    </dsp:sp>
    <dsp:sp modelId="{7928DEB3-6B53-4B7C-A07C-C967862F481F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1931A-7C34-4481-8826-EA29B73E93C9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Joined marketing and advertising datasets.</a:t>
          </a:r>
          <a:endParaRPr lang="en-US" sz="2800" kern="1200"/>
        </a:p>
      </dsp:txBody>
      <dsp:txXfrm>
        <a:off x="0" y="1384035"/>
        <a:ext cx="6900512" cy="1384035"/>
      </dsp:txXfrm>
    </dsp:sp>
    <dsp:sp modelId="{A2F82121-39FB-49DD-B6F4-E559E60B494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C7525-2AA7-4AC0-B589-A574B27EC6E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Calculated conversion rates for each channel (Facebook, Twitter, Bulkmail, etc.).</a:t>
          </a:r>
          <a:endParaRPr lang="en-US" sz="2800" kern="1200"/>
        </a:p>
      </dsp:txBody>
      <dsp:txXfrm>
        <a:off x="0" y="2768070"/>
        <a:ext cx="6900512" cy="1384035"/>
      </dsp:txXfrm>
    </dsp:sp>
    <dsp:sp modelId="{29B5AFDE-61B4-403C-8F66-10818598C8C6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EE7D7-4431-4B07-A372-BF626324588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Metrics</a:t>
          </a:r>
          <a:r>
            <a:rPr lang="en-US" sz="2800" b="0" i="0" kern="1200" baseline="0"/>
            <a:t>: Successful conversions vs. total customers per channel. </a:t>
          </a:r>
          <a:endParaRPr lang="en-US" sz="2800" kern="1200"/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ACC1B-B53F-41A5-9B27-355A2C52A135}">
      <dsp:nvSpPr>
        <dsp:cNvPr id="0" name=""/>
        <dsp:cNvSpPr/>
      </dsp:nvSpPr>
      <dsp:spPr>
        <a:xfrm>
          <a:off x="0" y="620622"/>
          <a:ext cx="6651253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Categories: </a:t>
          </a:r>
          <a:r>
            <a:rPr lang="en-US" sz="2400" b="0" i="0" kern="1200" baseline="0" dirty="0" err="1"/>
            <a:t>AmtLiq</a:t>
          </a:r>
          <a:r>
            <a:rPr lang="en-US" sz="2400" b="0" i="0" kern="1200" baseline="0" dirty="0"/>
            <a:t> (Alcohol), </a:t>
          </a:r>
          <a:r>
            <a:rPr lang="en-US" sz="2400" b="0" i="0" kern="1200" baseline="0" dirty="0" err="1"/>
            <a:t>AmtVege</a:t>
          </a:r>
          <a:r>
            <a:rPr lang="en-US" sz="2400" b="0" i="0" kern="1200" baseline="0" dirty="0"/>
            <a:t> (Vegetables), </a:t>
          </a:r>
          <a:r>
            <a:rPr lang="en-US" sz="2400" b="0" i="0" kern="1200" baseline="0" dirty="0" err="1"/>
            <a:t>AmtNonVeg</a:t>
          </a:r>
          <a:r>
            <a:rPr lang="en-US" sz="2400" b="0" i="0" kern="1200" baseline="0" dirty="0"/>
            <a:t> (Meat), </a:t>
          </a:r>
          <a:r>
            <a:rPr lang="en-US" sz="2400" b="0" i="0" kern="1200" baseline="0" dirty="0" err="1"/>
            <a:t>AmtPes</a:t>
          </a:r>
          <a:r>
            <a:rPr lang="en-US" sz="2400" b="0" i="0" kern="1200" baseline="0" dirty="0"/>
            <a:t> (Fish), </a:t>
          </a:r>
          <a:r>
            <a:rPr lang="en-US" sz="2400" b="0" i="0" kern="1200" baseline="0" dirty="0" err="1"/>
            <a:t>AmtChocolates</a:t>
          </a:r>
          <a:r>
            <a:rPr lang="en-US" sz="2400" b="0" i="0" kern="1200" baseline="0" dirty="0"/>
            <a:t>, </a:t>
          </a:r>
          <a:r>
            <a:rPr lang="en-US" sz="2400" b="0" i="0" kern="1200" baseline="0" dirty="0" err="1"/>
            <a:t>AmtComm</a:t>
          </a:r>
          <a:r>
            <a:rPr lang="en-US" sz="2400" b="0" i="0" kern="1200" baseline="0" dirty="0"/>
            <a:t> (Commodities).</a:t>
          </a:r>
          <a:endParaRPr lang="en-US" sz="2400" kern="1200" dirty="0"/>
        </a:p>
      </dsp:txBody>
      <dsp:txXfrm>
        <a:off x="64425" y="685047"/>
        <a:ext cx="6522403" cy="1190909"/>
      </dsp:txXfrm>
    </dsp:sp>
    <dsp:sp modelId="{A78CA356-B721-45AE-B8CF-D5119A09CBD6}">
      <dsp:nvSpPr>
        <dsp:cNvPr id="0" name=""/>
        <dsp:cNvSpPr/>
      </dsp:nvSpPr>
      <dsp:spPr>
        <a:xfrm>
          <a:off x="0" y="2009502"/>
          <a:ext cx="6651253" cy="131975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Segmentation</a:t>
          </a:r>
          <a:r>
            <a:rPr lang="en-US" sz="2400" b="0" i="0" kern="1200" baseline="0"/>
            <a:t>: Analysed by age, income, family size.</a:t>
          </a:r>
          <a:endParaRPr lang="en-US" sz="2400" kern="1200"/>
        </a:p>
      </dsp:txBody>
      <dsp:txXfrm>
        <a:off x="64425" y="2073927"/>
        <a:ext cx="6522403" cy="1190909"/>
      </dsp:txXfrm>
    </dsp:sp>
    <dsp:sp modelId="{52231571-8DEF-4C30-A473-1723611288C1}">
      <dsp:nvSpPr>
        <dsp:cNvPr id="0" name=""/>
        <dsp:cNvSpPr/>
      </dsp:nvSpPr>
      <dsp:spPr>
        <a:xfrm>
          <a:off x="0" y="3398382"/>
          <a:ext cx="6651253" cy="131975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Insight</a:t>
          </a:r>
          <a:r>
            <a:rPr lang="en-US" sz="2400" b="0" i="0" kern="1200" baseline="0"/>
            <a:t>: Identified top-selling products for different demographic groups. </a:t>
          </a:r>
          <a:endParaRPr lang="en-US" sz="2400" kern="1200"/>
        </a:p>
      </dsp:txBody>
      <dsp:txXfrm>
        <a:off x="64425" y="3462807"/>
        <a:ext cx="6522403" cy="1190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64FC1-E4C8-4387-9000-4D0CF6A6F463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A442B-9C9E-4305-8A65-D44C1F5D8066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FD738-688C-4770-8DB2-EE02172EA8D3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/>
            <a:t>Age Calculations</a:t>
          </a:r>
          <a:r>
            <a:rPr lang="en-US" sz="1500" b="0" i="0" kern="1200" baseline="0"/>
            <a:t>: Considered current date vs. data collection timeframe.</a:t>
          </a:r>
          <a:endParaRPr lang="en-US" sz="1500" kern="1200"/>
        </a:p>
      </dsp:txBody>
      <dsp:txXfrm>
        <a:off x="1342800" y="3255669"/>
        <a:ext cx="3600000" cy="720000"/>
      </dsp:txXfrm>
    </dsp:sp>
    <dsp:sp modelId="{E9F67203-28B6-46CA-9851-A6F59D3D9F9A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DFECD-9E36-42C5-9718-AF2B1AFF61E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1FB45-8F04-4FE4-841C-FC610DBCC1FA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/>
            <a:t>Outliers in Income &amp; Spending</a:t>
          </a:r>
          <a:r>
            <a:rPr lang="en-US" sz="1500" b="0" i="0" kern="1200" baseline="0"/>
            <a:t>: Used median values and percentiles to mitigate skewed results. </a:t>
          </a:r>
          <a:endParaRPr lang="en-US" sz="1500" kern="1200"/>
        </a:p>
      </dsp:txBody>
      <dsp:txXfrm>
        <a:off x="5572800" y="3255669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48DEA-52B9-4A9D-93B0-E9276E5FF258}">
      <dsp:nvSpPr>
        <dsp:cNvPr id="0" name=""/>
        <dsp:cNvSpPr/>
      </dsp:nvSpPr>
      <dsp:spPr>
        <a:xfrm>
          <a:off x="0" y="676946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Demographic Insights</a:t>
          </a:r>
          <a:r>
            <a:rPr lang="en-US" sz="900" b="0" i="0" kern="1200" baseline="0"/>
            <a:t>:</a:t>
          </a:r>
          <a:endParaRPr lang="en-US" sz="900" kern="1200"/>
        </a:p>
      </dsp:txBody>
      <dsp:txXfrm>
        <a:off x="0" y="676946"/>
        <a:ext cx="1194434" cy="716660"/>
      </dsp:txXfrm>
    </dsp:sp>
    <dsp:sp modelId="{81AF8B99-6B63-40B9-A594-C2AC992624E3}">
      <dsp:nvSpPr>
        <dsp:cNvPr id="0" name=""/>
        <dsp:cNvSpPr/>
      </dsp:nvSpPr>
      <dsp:spPr>
        <a:xfrm>
          <a:off x="1313877" y="676946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Age group 30-50 with higher income contributes most to sales.</a:t>
          </a:r>
          <a:endParaRPr lang="en-US" sz="900" kern="1200"/>
        </a:p>
      </dsp:txBody>
      <dsp:txXfrm>
        <a:off x="1313877" y="676946"/>
        <a:ext cx="1194434" cy="716660"/>
      </dsp:txXfrm>
    </dsp:sp>
    <dsp:sp modelId="{10D35AA4-BF8F-4AC8-9E2D-CD73035B22C9}">
      <dsp:nvSpPr>
        <dsp:cNvPr id="0" name=""/>
        <dsp:cNvSpPr/>
      </dsp:nvSpPr>
      <dsp:spPr>
        <a:xfrm>
          <a:off x="2627754" y="676946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 dirty="0"/>
            <a:t>Married customers and those with children spend more on meat and fish</a:t>
          </a:r>
          <a:r>
            <a:rPr lang="en-US" sz="900" kern="1200" dirty="0"/>
            <a:t>.</a:t>
          </a:r>
        </a:p>
      </dsp:txBody>
      <dsp:txXfrm>
        <a:off x="2627754" y="676946"/>
        <a:ext cx="1194434" cy="716660"/>
      </dsp:txXfrm>
    </dsp:sp>
    <dsp:sp modelId="{A3637BA3-971B-44AA-9D7B-E390A3D8B9DD}">
      <dsp:nvSpPr>
        <dsp:cNvPr id="0" name=""/>
        <dsp:cNvSpPr/>
      </dsp:nvSpPr>
      <dsp:spPr>
        <a:xfrm>
          <a:off x="0" y="1513050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Advertising Effectiveness</a:t>
          </a:r>
          <a:r>
            <a:rPr lang="en-US" sz="900" b="0" i="0" kern="1200" baseline="0"/>
            <a:t>:</a:t>
          </a:r>
          <a:endParaRPr lang="en-US" sz="900" kern="1200"/>
        </a:p>
      </dsp:txBody>
      <dsp:txXfrm>
        <a:off x="0" y="1513050"/>
        <a:ext cx="1194434" cy="716660"/>
      </dsp:txXfrm>
    </dsp:sp>
    <dsp:sp modelId="{01907C1B-0999-43F9-891C-449620F3BD29}">
      <dsp:nvSpPr>
        <dsp:cNvPr id="0" name=""/>
        <dsp:cNvSpPr/>
      </dsp:nvSpPr>
      <dsp:spPr>
        <a:xfrm>
          <a:off x="1313877" y="1513050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 dirty="0"/>
            <a:t>Twitter, Facebook &amp; Instagram lead conversions, especially among younger customers.</a:t>
          </a:r>
          <a:endParaRPr lang="en-US" sz="900" kern="1200" dirty="0"/>
        </a:p>
      </dsp:txBody>
      <dsp:txXfrm>
        <a:off x="1313877" y="1513050"/>
        <a:ext cx="1194434" cy="716660"/>
      </dsp:txXfrm>
    </dsp:sp>
    <dsp:sp modelId="{F05B9D71-1D91-4FE0-801A-671D2593F7FC}">
      <dsp:nvSpPr>
        <dsp:cNvPr id="0" name=""/>
        <dsp:cNvSpPr/>
      </dsp:nvSpPr>
      <dsp:spPr>
        <a:xfrm>
          <a:off x="2627754" y="1513050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Brochure ads work well with older demographics.</a:t>
          </a:r>
          <a:endParaRPr lang="en-US" sz="900" kern="1200"/>
        </a:p>
      </dsp:txBody>
      <dsp:txXfrm>
        <a:off x="2627754" y="1513050"/>
        <a:ext cx="1194434" cy="716660"/>
      </dsp:txXfrm>
    </dsp:sp>
    <dsp:sp modelId="{C4234FD8-3383-4B66-A78D-EC1E930846EF}">
      <dsp:nvSpPr>
        <dsp:cNvPr id="0" name=""/>
        <dsp:cNvSpPr/>
      </dsp:nvSpPr>
      <dsp:spPr>
        <a:xfrm>
          <a:off x="0" y="2349154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Product Performance</a:t>
          </a:r>
          <a:r>
            <a:rPr lang="en-US" sz="900" b="0" i="0" kern="1200" baseline="0"/>
            <a:t>:</a:t>
          </a:r>
          <a:endParaRPr lang="en-US" sz="900" kern="1200"/>
        </a:p>
      </dsp:txBody>
      <dsp:txXfrm>
        <a:off x="0" y="2349154"/>
        <a:ext cx="1194434" cy="716660"/>
      </dsp:txXfrm>
    </dsp:sp>
    <dsp:sp modelId="{9FCBF3CC-C60B-4360-9B87-4ABCCC928E27}">
      <dsp:nvSpPr>
        <dsp:cNvPr id="0" name=""/>
        <dsp:cNvSpPr/>
      </dsp:nvSpPr>
      <dsp:spPr>
        <a:xfrm>
          <a:off x="1313877" y="2349154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Alcohol and meat are top-performing categories across most demographics.</a:t>
          </a:r>
          <a:endParaRPr lang="en-US" sz="900" kern="1200"/>
        </a:p>
      </dsp:txBody>
      <dsp:txXfrm>
        <a:off x="1313877" y="2349154"/>
        <a:ext cx="1194434" cy="716660"/>
      </dsp:txXfrm>
    </dsp:sp>
    <dsp:sp modelId="{1F6881C6-C074-4CD7-9F45-4054D2867105}">
      <dsp:nvSpPr>
        <dsp:cNvPr id="0" name=""/>
        <dsp:cNvSpPr/>
      </dsp:nvSpPr>
      <dsp:spPr>
        <a:xfrm>
          <a:off x="2627754" y="2349154"/>
          <a:ext cx="1194434" cy="7166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Younger customers prefer chocolates and vegetables.</a:t>
          </a:r>
          <a:endParaRPr lang="en-US" sz="900" kern="1200"/>
        </a:p>
      </dsp:txBody>
      <dsp:txXfrm>
        <a:off x="2627754" y="2349154"/>
        <a:ext cx="1194434" cy="7166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D9A81-1ED6-4197-AE42-95541F1C7AC4}">
      <dsp:nvSpPr>
        <dsp:cNvPr id="0" name=""/>
        <dsp:cNvSpPr/>
      </dsp:nvSpPr>
      <dsp:spPr>
        <a:xfrm>
          <a:off x="1470408" y="2921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AD246-C359-4B54-A642-695357376A7C}">
      <dsp:nvSpPr>
        <dsp:cNvPr id="0" name=""/>
        <dsp:cNvSpPr/>
      </dsp:nvSpPr>
      <dsp:spPr>
        <a:xfrm>
          <a:off x="1806783" y="365586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E2A9C-B262-456A-AE6E-C1E81E9B7885}">
      <dsp:nvSpPr>
        <dsp:cNvPr id="0" name=""/>
        <dsp:cNvSpPr/>
      </dsp:nvSpPr>
      <dsp:spPr>
        <a:xfrm>
          <a:off x="965845" y="209921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Increase Investment</a:t>
          </a:r>
          <a:r>
            <a:rPr lang="en-US" sz="1100" b="0" i="0" kern="1200" baseline="0"/>
            <a:t>: Focus on Twitter, Facebook and Instagram ads for the 30-50 age group.</a:t>
          </a:r>
          <a:endParaRPr lang="en-US" sz="1100" kern="1200"/>
        </a:p>
      </dsp:txBody>
      <dsp:txXfrm>
        <a:off x="965845" y="2099211"/>
        <a:ext cx="2587500" cy="720000"/>
      </dsp:txXfrm>
    </dsp:sp>
    <dsp:sp modelId="{F59AF7B2-B013-48DD-8404-82EA2C70A0AB}">
      <dsp:nvSpPr>
        <dsp:cNvPr id="0" name=""/>
        <dsp:cNvSpPr/>
      </dsp:nvSpPr>
      <dsp:spPr>
        <a:xfrm>
          <a:off x="4510720" y="2921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D010B-449C-46FE-8144-AEEC7B00EAA4}">
      <dsp:nvSpPr>
        <dsp:cNvPr id="0" name=""/>
        <dsp:cNvSpPr/>
      </dsp:nvSpPr>
      <dsp:spPr>
        <a:xfrm>
          <a:off x="4847095" y="365586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8CE5-AB48-458E-A289-17DFC37A7F54}">
      <dsp:nvSpPr>
        <dsp:cNvPr id="0" name=""/>
        <dsp:cNvSpPr/>
      </dsp:nvSpPr>
      <dsp:spPr>
        <a:xfrm>
          <a:off x="4006158" y="209921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Targeted Promotions</a:t>
          </a:r>
          <a:r>
            <a:rPr lang="en-US" sz="1100" b="0" i="0" kern="1200" baseline="0"/>
            <a:t>: Boost sales of alcoholic beverages and meat with tailored campaigns.</a:t>
          </a:r>
          <a:endParaRPr lang="en-US" sz="1100" kern="1200"/>
        </a:p>
      </dsp:txBody>
      <dsp:txXfrm>
        <a:off x="4006158" y="2099211"/>
        <a:ext cx="2587500" cy="720000"/>
      </dsp:txXfrm>
    </dsp:sp>
    <dsp:sp modelId="{7797F5EA-CC83-4413-A781-93DACADC214A}">
      <dsp:nvSpPr>
        <dsp:cNvPr id="0" name=""/>
        <dsp:cNvSpPr/>
      </dsp:nvSpPr>
      <dsp:spPr>
        <a:xfrm>
          <a:off x="2990564" y="3466086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7056C-91BC-4D87-BC38-99726D2F47EF}">
      <dsp:nvSpPr>
        <dsp:cNvPr id="0" name=""/>
        <dsp:cNvSpPr/>
      </dsp:nvSpPr>
      <dsp:spPr>
        <a:xfrm>
          <a:off x="3326939" y="3802461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E6C50-B61D-4FB0-9CBB-613E2828357E}">
      <dsp:nvSpPr>
        <dsp:cNvPr id="0" name=""/>
        <dsp:cNvSpPr/>
      </dsp:nvSpPr>
      <dsp:spPr>
        <a:xfrm>
          <a:off x="2486001" y="5536086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Brochure Strategy</a:t>
          </a:r>
          <a:r>
            <a:rPr lang="en-US" sz="1100" b="0" i="0" kern="1200" baseline="0"/>
            <a:t>: Target older customers with brochures, as they respond well to this medium. </a:t>
          </a:r>
          <a:endParaRPr lang="en-US" sz="1100" kern="1200"/>
        </a:p>
      </dsp:txBody>
      <dsp:txXfrm>
        <a:off x="2486001" y="5536086"/>
        <a:ext cx="258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C725F-D502-40E9-84F9-B7F76053E86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90525-B906-49FE-B90A-A7E8CCB1931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F0F3E-0547-4B20-9C7B-9D73E1BA5CA0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Summary</a:t>
          </a:r>
          <a:r>
            <a:rPr lang="en-US" sz="2200" b="0" i="0" kern="1200" baseline="0"/>
            <a:t>: By understanding customer demographics, spending behaviour, and ad channel effectiveness, 2Market can optimise its marketing strategies and product offerings.</a:t>
          </a:r>
          <a:endParaRPr lang="en-US" sz="2200" kern="1200"/>
        </a:p>
      </dsp:txBody>
      <dsp:txXfrm>
        <a:off x="1507738" y="707092"/>
        <a:ext cx="9007861" cy="1305401"/>
      </dsp:txXfrm>
    </dsp:sp>
    <dsp:sp modelId="{F5D699E1-916E-4817-830D-6740A240C75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D784C-9D93-4036-85B2-82B9B1080761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B25F7-1EAD-47D4-958B-74B1B5AA93F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Next Steps</a:t>
          </a:r>
          <a:r>
            <a:rPr lang="en-US" sz="2200" b="0" i="0" kern="1200" baseline="0"/>
            <a:t>: Implement insights into actionable marketing and product strategies. </a:t>
          </a:r>
          <a:endParaRPr lang="en-US" sz="22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365-2506-B92C-3EC9-F919A0E2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7A8FD-8302-1900-4F69-2710FA58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04F1A-D79D-9E8E-4974-0BAC6989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F2D9-9CA0-294C-3134-21641E66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5AAB-EC90-B86E-1FA6-5AB7D4B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1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7E68-37E1-C7A8-89CD-EDE13FCD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6DD45-8848-4025-CE2B-78B45964C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FE50-6137-D52A-8E0E-372F1087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1B48-674F-0766-6EBA-760F0896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101F1-B5DF-4234-7BC6-8DFB3C24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6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15350-B2AD-469E-12A9-B615A923B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AB698-BAF4-A327-02CA-0AFBA1703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9641-602F-1131-3794-5B6D38E4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709F-CBFC-A0AD-E5D7-1BFF0173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3773-9AB2-EA80-8EB8-4FBCD008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4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499E-089B-BDA4-5D61-9D9C4A59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1745-D373-26A8-2812-84749844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9626-665A-F0C9-8944-399EB0E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79B1-07CC-3A9A-7072-0A0A7A16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6C986-371B-9BFB-BB50-6D5BD065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134F-2A90-E9A4-B4B5-397E0D1A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F1906-62EA-6779-B8A3-2DD7D1F2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9F60-B1A4-92A1-66A1-6771792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C6FB-D631-C651-092E-4D460BF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AE214-8AAF-BD23-052E-5704F28A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C435-D9B0-75D1-C572-E69E6E68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3132-5D5C-C1DC-4E40-A06E9BDDA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D9421-7B95-91B7-EF21-3EAAE146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6347-8B94-4819-0FBE-812B3584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DCA9-1AFE-34A0-FA24-FD59885E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0ECF0-3885-C660-66C8-43A0F8A3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14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6722-BC8D-C60C-09E9-A4BD0A63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7296-5AAF-E41D-7067-5EECD30C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52CF-7C9F-BFA8-3DD0-F340F68B2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8D9FE-D145-4C3A-B9F8-35477056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9CA3D-04E7-E1D5-ECC7-7CCFB1C48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C280B-3A52-2935-FC66-F85EE3AC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14DA9-7FA3-4B5D-29BE-DB5FDCF9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AD904-1D99-F380-7218-5A0BBA22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4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53D4-6DA5-1083-1809-A52B709A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31434-DF8D-77BF-D358-D43E5F61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81D7F-45C6-6532-7689-4F884285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C13FC-17FD-331B-B311-B0AD2054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9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E4E05-B573-AA41-5296-E0713E82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9B4B5-5819-1AB8-F194-2B751D9D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E47CE-A7EC-0E66-3C62-F9E0F42F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5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2615-7BC3-E2A9-08D5-7EB25498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68BA-35FB-EE96-17F1-B09F35A5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8D165-72FE-710B-22B3-1C935DE61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86E4B-4FAF-ECF3-B8B6-4DD94D56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D929-8F26-DBF9-9154-590B2928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F6B3C-7C83-BF04-A09E-A39A1D02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4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3C6E-9375-CECC-4E09-733E38C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963A7-B519-F269-3A6F-277E38F62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FB5B4-CA5B-18B5-6C63-D733D5B9A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D840B-260D-BE21-8CFF-73728A95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53E32-8A39-46D0-3433-4763D445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A6A6-B38B-1660-74F3-13D39C7F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7FFB0-0C73-073F-84B8-E02F4806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2C7A-1F26-31E5-B007-DB31BC9B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8DF1-F8DC-06D1-C360-4C5D0A2DC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D29F3-1E43-403C-ADB1-DE4C68022573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4176-AF5E-2F18-2A85-E2AC4D98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E0D4-5949-18CC-A166-6A269D4D8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2A1B1-D8A4-4DD0-95EF-3BA6DD5B5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0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FD81D36F-292A-D119-FFC6-16C91FF0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7" r="35364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3D9E8-E258-5864-9B91-4D49617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Understanding Customer Purchase Behaviour at 2Market</a:t>
            </a:r>
            <a:endParaRPr lang="en-IN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D9D4A-FE75-D406-E374-9539F9D40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Data Analysis Report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1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close-up of a blue and green background&#10;&#10;Description automatically generated">
            <a:extLst>
              <a:ext uri="{FF2B5EF4-FFF2-40B4-BE49-F238E27FC236}">
                <a16:creationId xmlns:a16="http://schemas.microsoft.com/office/drawing/2014/main" id="{2ABCFE90-A3E5-0C3A-D990-F3A70F2A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85EB8-1B20-82D5-857E-A3B36599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/>
              <a:t>Patterns &amp; Insights</a:t>
            </a:r>
          </a:p>
        </p:txBody>
      </p: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4DAE5401-0589-147E-A4C1-AF2CFD7A5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59203"/>
              </p:ext>
            </p:extLst>
          </p:nvPr>
        </p:nvGraphicFramePr>
        <p:xfrm>
          <a:off x="83820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611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C899F8-B105-31AD-68CC-AAE4FC5B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Recommendations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5AC5320-4EF9-41FD-AE82-F60AD8304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9803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26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11C3-99EC-9B6E-0F5A-3BCD838A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B147F289-4846-82FA-E305-A7B610C763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31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9D6FD-5A04-C29B-E2CD-8930534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CB97D3-B201-83B3-0733-50CAE2E69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9" y="713313"/>
            <a:ext cx="5257801" cy="54313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understand customer purchase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behaviour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at 2Market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analysin</a:t>
            </a:r>
            <a:r>
              <a:rPr lang="en-US" altLang="en-US" sz="2000" dirty="0" err="1">
                <a:latin typeface="Arial" panose="020B0604020202020204" pitchFamily="34" charset="0"/>
              </a:rPr>
              <a:t>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demographics, advertising effectiveness, and product sales trends.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Goals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Segment customers based on demographics.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Evaluate advertising channel performance.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Analyse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product sales trends among different demographic groups.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118CC1-9FAE-AE00-EB48-1FAA6ED5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0000BF-F8C0-B7FE-CC93-04BA18B17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Company Goals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Identify customer demographics.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Determine effective advertising channels.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Understand top-selling products for different demographic segments.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Strategic 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Leverage insights to enhance marketing strategies and improve product offerings.</a:t>
            </a:r>
          </a:p>
        </p:txBody>
      </p:sp>
    </p:spTree>
    <p:extLst>
      <p:ext uri="{BB962C8B-B14F-4D97-AF65-F5344CB8AC3E}">
        <p14:creationId xmlns:p14="http://schemas.microsoft.com/office/powerpoint/2010/main" val="17698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78C05-C49E-0F88-673A-8964EC02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/>
              <a:t>Analytical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680599-9B3E-CC42-A401-3CEE82B3C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3297"/>
            <a:ext cx="4619621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PostgreSQL, SQL queries, Excel, Tableau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Sources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marketing_data.csv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ad_data.csv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cleaning &amp; preparation.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Demographic segmentation (age, income).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Advertising performance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Product spending trend analysis by customer demographics.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FD83F7C5-08C9-462D-B3C0-6FEAE69B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3" r="3745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128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7F6A3-7E17-7131-5D9B-F7F61F4A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Demographic Segmentation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BA0A104-3B4F-D01A-76E4-431B9868DB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97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57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27DB2-15B2-B04C-F10C-73EE3521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4600"/>
              <a:t>Advertising Channel Effectiveness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C32477EE-50E7-31A2-2920-BB7443222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6578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85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27DB2-15B2-B04C-F10C-73EE3521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Product Spending Trends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46FF4A3-2DFC-748D-2580-151DF8054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56340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07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8D0-9084-672C-6B18-D8920BA4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18A5933-ABBB-B548-5EAB-6C618B114D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83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E09DEBAC-F973-C4BB-43B6-520FF0F3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4" r="884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AA224-3F7F-5E22-840C-9AD31FB4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/>
              <a:t>Dashboard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B227DB-657B-53B6-876D-A037EF30B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 Elements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Demographic Overview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Bar chart of average income by education level.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Spend Trends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Area chart of product spending over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 Channel Effectiveness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Bar chart of successful conversions per channel.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Universal Country filter for regional insights </a:t>
            </a:r>
          </a:p>
        </p:txBody>
      </p:sp>
    </p:spTree>
    <p:extLst>
      <p:ext uri="{BB962C8B-B14F-4D97-AF65-F5344CB8AC3E}">
        <p14:creationId xmlns:p14="http://schemas.microsoft.com/office/powerpoint/2010/main" val="24288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Understanding Customer Purchase Behaviour at 2Market</vt:lpstr>
      <vt:lpstr>Introduction</vt:lpstr>
      <vt:lpstr>Problem Statement</vt:lpstr>
      <vt:lpstr>Analytical Approach</vt:lpstr>
      <vt:lpstr>Demographic Segmentation</vt:lpstr>
      <vt:lpstr>Advertising Channel Effectiveness</vt:lpstr>
      <vt:lpstr>Product Spending Trends</vt:lpstr>
      <vt:lpstr>Challenges Faced</vt:lpstr>
      <vt:lpstr>Dashboard Design</vt:lpstr>
      <vt:lpstr>Patterns &amp; 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Tuhina Srivastava</dc:creator>
  <cp:lastModifiedBy>Tuhina Srivastava</cp:lastModifiedBy>
  <cp:revision>1</cp:revision>
  <dcterms:created xsi:type="dcterms:W3CDTF">2024-09-09T14:40:53Z</dcterms:created>
  <dcterms:modified xsi:type="dcterms:W3CDTF">2024-12-05T23:06:47Z</dcterms:modified>
</cp:coreProperties>
</file>