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AEE-0063-43AA-8657-2A9637DD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F4D3D-6F87-4345-A31B-CE73B8B8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D03A-583D-42ED-8CFD-505B1AF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9DFD-EAF5-413E-8286-04C55C29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A4F5-B1D4-4042-95C5-5FEAC41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5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AB92-01E0-441A-83DF-864DBC72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371D-68B8-404E-8E19-C06751E12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15B6-5D23-449B-9930-599AC7D1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2368-AE71-489B-9CBC-A86DEFA5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1FAD-BD84-4845-B539-A5B1FBE3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C0E2C-9715-40EE-BE4D-C02E2B60B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3A8FC-F477-4DB9-92E3-6E798B83B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76B8-83EB-4BC8-B169-83E42545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97D71-0580-42EB-813B-D6DA547C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AE0B-DC3B-4316-A890-58890B5D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D896-4D2B-4836-91EE-35655EF1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991B-D2BB-444B-9750-AE36992B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4676-75F8-4310-BC85-45A2164F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10D-8F79-4C54-B816-91FC6F6E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064E-4AD7-4843-96BF-EC80AC3A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2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7619-6A44-4E43-88FF-8829652C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087C-B0DB-4F90-B62D-567A7DB6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BEC1-0E3E-4EAB-9342-9CF52CD7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4D27-5C99-403C-BB36-EF594FA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EDCD-8352-4843-BF7D-6C384B3D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64E3-48E4-444A-AF1A-A0899A03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5C7B-2CF6-4C1D-9A61-BA47FC6FF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778D-F14D-4F58-8609-4A1F26658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72AC-67EB-428E-843B-AA5E8407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FA03A-5853-41CB-AA89-66D1ABEA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46014-A605-4F6C-BF27-2963815B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BD5A-CBF3-423A-91C2-078AEC18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F32FE-1832-4444-B282-17D8EC954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E85B-1D85-4A67-8921-6FFB11D4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8D58B-F092-4348-A8D2-CE04D2F76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9B211-591D-4526-8044-F59E7662F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17A0-EE2D-47A0-89DF-67CE4961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3A3E4-D38D-4814-8905-C54BAED9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C485B-0443-43AF-B830-C3CE4A85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4CD2-4741-4288-A640-F5461E91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4A259-77F4-42A6-83BD-A9E2A153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7F9A-1EDF-4D05-94C4-280A7117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31BE-3E94-4C9E-92F0-ECF62DD6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D7A06-1B1A-4C4D-AC03-254BFC55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2F9D1-F40A-4238-8567-09F2B878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89F7D-BAC0-47AC-9E17-C89BC48E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598B-7E59-4F0C-ABCC-E956312E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572D-4D11-4EEE-9A46-8EAB8AC3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639F4-AD46-49CB-B4DF-E6FD12C9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79A19-882B-49B1-824D-C82447D1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FE75-8327-417E-A722-1F3D8CCF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02516-EC92-4F6C-A475-0AE9E7C5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106-7BF1-4047-8077-F204D961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A044C-AF63-4D95-B709-36CFB53BF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61BA-D678-4157-9CCC-0D658F6DA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AC42A-BA1D-4858-B8EF-9321FB42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8CAAB-5381-4AC0-80F6-26B5D1E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C1BB-821B-4CCC-B95F-7EF3DE7F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4F6A-7920-4FA7-B5A5-662758F2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DD79-D5A0-49F9-BF89-38A9B969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6B5FB-4A1C-47CE-9B79-E73DA2DAD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E976-75B4-4443-83C0-24CC49E7EE1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1667-2622-4B8C-94EC-D26DA43A7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F7CB-2FD5-4597-9CA5-3BFBD70DB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EE89-403F-4933-9039-61A15E7B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2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34EA1-6F9C-4BF2-8272-24BB6864F29F}"/>
              </a:ext>
            </a:extLst>
          </p:cNvPr>
          <p:cNvSpPr/>
          <p:nvPr/>
        </p:nvSpPr>
        <p:spPr>
          <a:xfrm>
            <a:off x="750756" y="2683276"/>
            <a:ext cx="1278384" cy="74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wallet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78DAC-172C-432F-90D8-0EF459CE7655}"/>
              </a:ext>
            </a:extLst>
          </p:cNvPr>
          <p:cNvSpPr/>
          <p:nvPr/>
        </p:nvSpPr>
        <p:spPr>
          <a:xfrm>
            <a:off x="3524436" y="1611046"/>
            <a:ext cx="1278384" cy="992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Weekly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(NFT)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72067-DEA6-42EF-8FF0-A99D02A46F97}"/>
              </a:ext>
            </a:extLst>
          </p:cNvPr>
          <p:cNvSpPr/>
          <p:nvPr/>
        </p:nvSpPr>
        <p:spPr>
          <a:xfrm>
            <a:off x="6389556" y="2683276"/>
            <a:ext cx="1278384" cy="74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45726-8D6C-4260-9A1B-7B60E6F783FC}"/>
              </a:ext>
            </a:extLst>
          </p:cNvPr>
          <p:cNvSpPr/>
          <p:nvPr/>
        </p:nvSpPr>
        <p:spPr>
          <a:xfrm>
            <a:off x="6389556" y="1149116"/>
            <a:ext cx="1278384" cy="74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F2191B-6FE6-4B93-B677-B3EECC3D2CD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29140" y="2107409"/>
            <a:ext cx="1495296" cy="9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F55A3-97C2-4B32-9185-1AE8A829AFD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802820" y="1521978"/>
            <a:ext cx="1586736" cy="58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2286A3-A1A7-4CF2-8103-098182BF241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802820" y="2107409"/>
            <a:ext cx="1586736" cy="9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66B22-860B-463F-9101-400DDBA9755F}"/>
              </a:ext>
            </a:extLst>
          </p:cNvPr>
          <p:cNvSpPr/>
          <p:nvPr/>
        </p:nvSpPr>
        <p:spPr>
          <a:xfrm>
            <a:off x="3524436" y="3641569"/>
            <a:ext cx="1278384" cy="992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Bi-Daily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(NFT)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848934-4CB9-4C77-B745-80D715874EE3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2029140" y="3056138"/>
            <a:ext cx="1495296" cy="108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50406E-1634-45A0-BDB0-B5CCF0FA7844}"/>
              </a:ext>
            </a:extLst>
          </p:cNvPr>
          <p:cNvCxnSpPr>
            <a:stCxn id="25" idx="3"/>
            <a:endCxn id="7" idx="1"/>
          </p:cNvCxnSpPr>
          <p:nvPr/>
        </p:nvCxnSpPr>
        <p:spPr>
          <a:xfrm flipV="1">
            <a:off x="4802820" y="3056138"/>
            <a:ext cx="1586736" cy="108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87D0D0-4436-456A-836E-65258F80D553}"/>
              </a:ext>
            </a:extLst>
          </p:cNvPr>
          <p:cNvSpPr/>
          <p:nvPr/>
        </p:nvSpPr>
        <p:spPr>
          <a:xfrm>
            <a:off x="6389556" y="4713799"/>
            <a:ext cx="1278384" cy="74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Pool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6E38CD-91D4-456B-99F7-DDB305FA569A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4802820" y="4137932"/>
            <a:ext cx="1586736" cy="9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F82E7C-438F-4875-AE61-FA924B49AE55}"/>
              </a:ext>
            </a:extLst>
          </p:cNvPr>
          <p:cNvSpPr txBox="1"/>
          <p:nvPr/>
        </p:nvSpPr>
        <p:spPr>
          <a:xfrm>
            <a:off x="2264502" y="1868058"/>
            <a:ext cx="840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  <a:p>
            <a:pPr algn="ctr"/>
            <a:r>
              <a:rPr lang="en-US" sz="1200" dirty="0"/>
              <a:t>(0.3 AVAX)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8A1287-B2FE-46F4-B265-55DDB1B013F8}"/>
              </a:ext>
            </a:extLst>
          </p:cNvPr>
          <p:cNvSpPr txBox="1"/>
          <p:nvPr/>
        </p:nvSpPr>
        <p:spPr>
          <a:xfrm>
            <a:off x="2264502" y="3637333"/>
            <a:ext cx="840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  <a:p>
            <a:pPr algn="ctr"/>
            <a:r>
              <a:rPr lang="en-US" sz="1200" dirty="0"/>
              <a:t>(0.1 AVAX)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F40516-8FDB-4723-A94D-1D5836E063F5}"/>
              </a:ext>
            </a:extLst>
          </p:cNvPr>
          <p:cNvSpPr txBox="1"/>
          <p:nvPr/>
        </p:nvSpPr>
        <p:spPr>
          <a:xfrm>
            <a:off x="4995762" y="1294433"/>
            <a:ext cx="9193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90%</a:t>
            </a:r>
          </a:p>
          <a:p>
            <a:pPr algn="ctr"/>
            <a:r>
              <a:rPr lang="en-US" sz="1200" dirty="0"/>
              <a:t>(0.27 AVAX)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5B26C9-8153-4F57-9984-9BD9B6965420}"/>
              </a:ext>
            </a:extLst>
          </p:cNvPr>
          <p:cNvSpPr txBox="1"/>
          <p:nvPr/>
        </p:nvSpPr>
        <p:spPr>
          <a:xfrm>
            <a:off x="5032889" y="2466099"/>
            <a:ext cx="9193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10%</a:t>
            </a:r>
          </a:p>
          <a:p>
            <a:pPr algn="ctr"/>
            <a:r>
              <a:rPr lang="en-US" sz="1200" dirty="0"/>
              <a:t>(0.03 AVAX)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005883-93B5-4198-9F9A-4D2B6C50F955}"/>
              </a:ext>
            </a:extLst>
          </p:cNvPr>
          <p:cNvSpPr txBox="1"/>
          <p:nvPr/>
        </p:nvSpPr>
        <p:spPr>
          <a:xfrm>
            <a:off x="5032889" y="4603175"/>
            <a:ext cx="9193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90%</a:t>
            </a:r>
          </a:p>
          <a:p>
            <a:pPr algn="ctr"/>
            <a:r>
              <a:rPr lang="en-US" sz="1200" dirty="0"/>
              <a:t>(0.27 AVAX)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4CA2FC-E869-436A-82A6-CF3C6924F881}"/>
              </a:ext>
            </a:extLst>
          </p:cNvPr>
          <p:cNvSpPr/>
          <p:nvPr/>
        </p:nvSpPr>
        <p:spPr>
          <a:xfrm>
            <a:off x="9061734" y="1149116"/>
            <a:ext cx="1278384" cy="74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Weekly Lottery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05F774-ECB9-47C1-9D60-EACB15FA8D9D}"/>
              </a:ext>
            </a:extLst>
          </p:cNvPr>
          <p:cNvSpPr/>
          <p:nvPr/>
        </p:nvSpPr>
        <p:spPr>
          <a:xfrm>
            <a:off x="9061734" y="4713799"/>
            <a:ext cx="1278384" cy="74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Bi-Daily Lottery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7E4C30-A7D7-4630-B344-E8497EC1989E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7667940" y="1521978"/>
            <a:ext cx="1393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6A0C46-C6B3-420A-8F8F-3AFEC9EEEF55}"/>
              </a:ext>
            </a:extLst>
          </p:cNvPr>
          <p:cNvCxnSpPr>
            <a:stCxn id="31" idx="3"/>
            <a:endCxn id="43" idx="1"/>
          </p:cNvCxnSpPr>
          <p:nvPr/>
        </p:nvCxnSpPr>
        <p:spPr>
          <a:xfrm>
            <a:off x="7667940" y="5086661"/>
            <a:ext cx="1393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C999BB-61B4-4958-A642-9B991F96BD43}"/>
              </a:ext>
            </a:extLst>
          </p:cNvPr>
          <p:cNvCxnSpPr>
            <a:stCxn id="42" idx="2"/>
            <a:endCxn id="7" idx="3"/>
          </p:cNvCxnSpPr>
          <p:nvPr/>
        </p:nvCxnSpPr>
        <p:spPr>
          <a:xfrm flipH="1">
            <a:off x="7667940" y="1894840"/>
            <a:ext cx="2032986" cy="116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7EAAB4-A95C-4476-87AB-B09AA0B7B930}"/>
              </a:ext>
            </a:extLst>
          </p:cNvPr>
          <p:cNvCxnSpPr>
            <a:stCxn id="43" idx="0"/>
            <a:endCxn id="7" idx="3"/>
          </p:cNvCxnSpPr>
          <p:nvPr/>
        </p:nvCxnSpPr>
        <p:spPr>
          <a:xfrm flipH="1" flipV="1">
            <a:off x="7667940" y="3056138"/>
            <a:ext cx="2032986" cy="16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33D1D20-FFA8-4361-BC8A-E71861CE6F80}"/>
              </a:ext>
            </a:extLst>
          </p:cNvPr>
          <p:cNvSpPr txBox="1"/>
          <p:nvPr/>
        </p:nvSpPr>
        <p:spPr>
          <a:xfrm>
            <a:off x="4982420" y="3229468"/>
            <a:ext cx="9193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10%</a:t>
            </a:r>
          </a:p>
          <a:p>
            <a:pPr algn="ctr"/>
            <a:r>
              <a:rPr lang="en-US" sz="1200" dirty="0"/>
              <a:t>(0.03 AVAX)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59A375-0673-42F4-B0B1-B76AE7472317}"/>
              </a:ext>
            </a:extLst>
          </p:cNvPr>
          <p:cNvSpPr txBox="1"/>
          <p:nvPr/>
        </p:nvSpPr>
        <p:spPr>
          <a:xfrm>
            <a:off x="7881089" y="967980"/>
            <a:ext cx="9193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  <a:p>
            <a:pPr algn="ctr"/>
            <a:r>
              <a:rPr lang="en-US" sz="1200" dirty="0"/>
              <a:t>(0.27 AVAX)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7C3AFF-00C6-406B-869C-0F5269D954D4}"/>
              </a:ext>
            </a:extLst>
          </p:cNvPr>
          <p:cNvSpPr txBox="1"/>
          <p:nvPr/>
        </p:nvSpPr>
        <p:spPr>
          <a:xfrm>
            <a:off x="7881089" y="4532663"/>
            <a:ext cx="9193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  <a:p>
            <a:pPr algn="ctr"/>
            <a:r>
              <a:rPr lang="en-US" sz="1200" dirty="0"/>
              <a:t>(0.27 AVAX)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5CEB82-8954-43D7-B5EA-0170E1AE1DC7}"/>
              </a:ext>
            </a:extLst>
          </p:cNvPr>
          <p:cNvSpPr txBox="1"/>
          <p:nvPr/>
        </p:nvSpPr>
        <p:spPr>
          <a:xfrm>
            <a:off x="8645159" y="3506467"/>
            <a:ext cx="99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10%</a:t>
            </a:r>
          </a:p>
          <a:p>
            <a:pPr algn="ctr"/>
            <a:r>
              <a:rPr lang="en-US" sz="1200" dirty="0"/>
              <a:t>(0.027 AVAX)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89452D-E529-4B70-B816-BD3E4AEC5C2B}"/>
              </a:ext>
            </a:extLst>
          </p:cNvPr>
          <p:cNvSpPr txBox="1"/>
          <p:nvPr/>
        </p:nvSpPr>
        <p:spPr>
          <a:xfrm>
            <a:off x="8562783" y="2266041"/>
            <a:ext cx="99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10%</a:t>
            </a:r>
          </a:p>
          <a:p>
            <a:pPr algn="ctr"/>
            <a:r>
              <a:rPr lang="en-US" sz="1200" dirty="0"/>
              <a:t>(0.027 AVAX)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13ABF2F-5B8B-4244-A1D3-D555053101CB}"/>
              </a:ext>
            </a:extLst>
          </p:cNvPr>
          <p:cNvCxnSpPr>
            <a:stCxn id="43" idx="3"/>
            <a:endCxn id="4" idx="2"/>
          </p:cNvCxnSpPr>
          <p:nvPr/>
        </p:nvCxnSpPr>
        <p:spPr>
          <a:xfrm flipH="1" flipV="1">
            <a:off x="1389948" y="3429000"/>
            <a:ext cx="8950170" cy="1657661"/>
          </a:xfrm>
          <a:prstGeom prst="bentConnector4">
            <a:avLst>
              <a:gd name="adj1" fmla="val -2554"/>
              <a:gd name="adj2" fmla="val -88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7C97D7-BAC1-4AFA-8252-9407438B5B06}"/>
              </a:ext>
            </a:extLst>
          </p:cNvPr>
          <p:cNvCxnSpPr>
            <a:stCxn id="42" idx="3"/>
            <a:endCxn id="4" idx="0"/>
          </p:cNvCxnSpPr>
          <p:nvPr/>
        </p:nvCxnSpPr>
        <p:spPr>
          <a:xfrm flipH="1">
            <a:off x="1389948" y="1521978"/>
            <a:ext cx="8950170" cy="1161298"/>
          </a:xfrm>
          <a:prstGeom prst="bentConnector4">
            <a:avLst>
              <a:gd name="adj1" fmla="val -2554"/>
              <a:gd name="adj2" fmla="val -106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E2EF1CA-A91B-43D7-9DA6-2507CF03DB12}"/>
              </a:ext>
            </a:extLst>
          </p:cNvPr>
          <p:cNvSpPr txBox="1"/>
          <p:nvPr/>
        </p:nvSpPr>
        <p:spPr>
          <a:xfrm>
            <a:off x="5439839" y="267134"/>
            <a:ext cx="99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90%</a:t>
            </a:r>
          </a:p>
          <a:p>
            <a:pPr algn="ctr"/>
            <a:r>
              <a:rPr lang="en-US" sz="1200" dirty="0"/>
              <a:t>(0.243 AVAX)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A29042-01F3-4B55-92DE-F88A5421B41A}"/>
              </a:ext>
            </a:extLst>
          </p:cNvPr>
          <p:cNvSpPr txBox="1"/>
          <p:nvPr/>
        </p:nvSpPr>
        <p:spPr>
          <a:xfrm>
            <a:off x="5439839" y="5966598"/>
            <a:ext cx="99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90%</a:t>
            </a:r>
          </a:p>
          <a:p>
            <a:pPr algn="ctr"/>
            <a:r>
              <a:rPr lang="en-US" sz="1200" dirty="0"/>
              <a:t>(0.243 AVAX)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C992AB-5DD0-4EED-B992-6081BD0B0C01}"/>
              </a:ext>
            </a:extLst>
          </p:cNvPr>
          <p:cNvSpPr txBox="1"/>
          <p:nvPr/>
        </p:nvSpPr>
        <p:spPr>
          <a:xfrm>
            <a:off x="5511256" y="-4728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Winner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FB39A6-00B7-4A20-82E5-779501EF3B61}"/>
              </a:ext>
            </a:extLst>
          </p:cNvPr>
          <p:cNvSpPr txBox="1"/>
          <p:nvPr/>
        </p:nvSpPr>
        <p:spPr>
          <a:xfrm>
            <a:off x="5459816" y="649885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Winner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0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Олег Вобликов</dc:creator>
  <cp:lastModifiedBy>Олег Вобликов</cp:lastModifiedBy>
  <cp:revision>7</cp:revision>
  <dcterms:created xsi:type="dcterms:W3CDTF">2022-02-23T01:43:39Z</dcterms:created>
  <dcterms:modified xsi:type="dcterms:W3CDTF">2022-02-23T02:27:39Z</dcterms:modified>
</cp:coreProperties>
</file>