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41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553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5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4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2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4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E9FD-F0A7-43BF-ABD6-275C24C7396C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C535EE-0DD7-4938-8A4F-87B3EC1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9977" y="2404531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Dragon Slayer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0594" y="4050833"/>
            <a:ext cx="7766936" cy="109689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By: Janine Baranski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859"/>
            <a:ext cx="8596668" cy="4803819"/>
          </a:xfrm>
        </p:spPr>
        <p:txBody>
          <a:bodyPr>
            <a:noAutofit/>
          </a:bodyPr>
          <a:lstStyle/>
          <a:p>
            <a:r>
              <a:rPr lang="en-US" sz="2000" dirty="0"/>
              <a:t>The kingdom of </a:t>
            </a:r>
            <a:r>
              <a:rPr lang="en-US" sz="2000" dirty="0" err="1"/>
              <a:t>Lali</a:t>
            </a:r>
            <a:r>
              <a:rPr lang="en-US" sz="2000" dirty="0"/>
              <a:t> has lived peacefully for years. One day a dark shape covered the sky</a:t>
            </a:r>
            <a:r>
              <a:rPr lang="en-US" sz="2000" dirty="0" smtClean="0"/>
              <a:t>. The </a:t>
            </a:r>
            <a:r>
              <a:rPr lang="en-US" sz="2000" dirty="0"/>
              <a:t>villagers of </a:t>
            </a:r>
            <a:r>
              <a:rPr lang="en-US" sz="2000" dirty="0" err="1"/>
              <a:t>Lali</a:t>
            </a:r>
            <a:r>
              <a:rPr lang="en-US" sz="2000" dirty="0"/>
              <a:t> looked up when the shape let out a loud roar. It was a dragon! </a:t>
            </a:r>
            <a:endParaRPr lang="en-US" sz="2000" dirty="0" smtClean="0"/>
          </a:p>
          <a:p>
            <a:r>
              <a:rPr lang="en-US" sz="2000" dirty="0" smtClean="0"/>
              <a:t>Dragons </a:t>
            </a:r>
            <a:r>
              <a:rPr lang="en-US" sz="2000" dirty="0"/>
              <a:t>are known for their greed and violence so the King and Queen </a:t>
            </a:r>
            <a:r>
              <a:rPr lang="en-US" sz="2000" dirty="0" smtClean="0"/>
              <a:t>summoned </a:t>
            </a:r>
            <a:r>
              <a:rPr lang="en-US" sz="2000" dirty="0"/>
              <a:t>their bravest knights </a:t>
            </a:r>
            <a:r>
              <a:rPr lang="en-US" sz="2000" dirty="0" smtClean="0"/>
              <a:t>together. </a:t>
            </a:r>
            <a:r>
              <a:rPr lang="en-US" sz="2000" dirty="0"/>
              <a:t>They led a valiant attack against the dragon but were unsuccessful. </a:t>
            </a:r>
            <a:r>
              <a:rPr lang="en-US" sz="2000" dirty="0" smtClean="0"/>
              <a:t>As </a:t>
            </a:r>
            <a:r>
              <a:rPr lang="en-US" sz="2000" dirty="0"/>
              <a:t>a squire you were not part of the first attack, however, now that there seems to be no </a:t>
            </a:r>
            <a:r>
              <a:rPr lang="en-US" sz="2000" dirty="0" smtClean="0"/>
              <a:t>one left you </a:t>
            </a:r>
            <a:r>
              <a:rPr lang="en-US" sz="2000" dirty="0"/>
              <a:t>want to help.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decide to go into </a:t>
            </a:r>
            <a:r>
              <a:rPr lang="en-US" sz="2000" dirty="0" smtClean="0"/>
              <a:t>town </a:t>
            </a:r>
            <a:r>
              <a:rPr lang="en-US" sz="2000" dirty="0"/>
              <a:t>to see if there is anyone there who can help. There are characters in town that </a:t>
            </a:r>
            <a:r>
              <a:rPr lang="en-US" sz="2000" dirty="0" smtClean="0"/>
              <a:t>have </a:t>
            </a:r>
            <a:r>
              <a:rPr lang="en-US" sz="2000" dirty="0"/>
              <a:t>items you need. </a:t>
            </a:r>
            <a:r>
              <a:rPr lang="en-US" sz="2000" dirty="0" smtClean="0"/>
              <a:t>You </a:t>
            </a:r>
            <a:r>
              <a:rPr lang="en-US" sz="2000" dirty="0"/>
              <a:t>can either pay for them or choose the correct favor as trade. The favors will trigger puzzles you need to solve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57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39"/>
            <a:ext cx="8596668" cy="4418624"/>
          </a:xfrm>
        </p:spPr>
        <p:txBody>
          <a:bodyPr>
            <a:noAutofit/>
          </a:bodyPr>
          <a:lstStyle/>
          <a:p>
            <a:r>
              <a:rPr lang="en-US" sz="2400" dirty="0" smtClean="0"/>
              <a:t>Three interactions:</a:t>
            </a:r>
          </a:p>
          <a:p>
            <a:r>
              <a:rPr lang="en-US" sz="2400" dirty="0" smtClean="0"/>
              <a:t>Ask if they need help:</a:t>
            </a:r>
            <a:endParaRPr lang="en-US" sz="2400" dirty="0"/>
          </a:p>
          <a:p>
            <a:pPr lvl="1"/>
            <a:r>
              <a:rPr lang="en-US" sz="2000" dirty="0"/>
              <a:t>Farmer: </a:t>
            </a:r>
            <a:r>
              <a:rPr lang="en-US" sz="2000" dirty="0" smtClean="0"/>
              <a:t>Trade him oak for </a:t>
            </a:r>
            <a:r>
              <a:rPr lang="en-US" sz="2000" dirty="0"/>
              <a:t>a </a:t>
            </a:r>
            <a:r>
              <a:rPr lang="en-US" sz="2000" dirty="0" smtClean="0"/>
              <a:t>cow.</a:t>
            </a:r>
            <a:endParaRPr lang="en-US" sz="2000" dirty="0"/>
          </a:p>
          <a:p>
            <a:pPr lvl="1"/>
            <a:r>
              <a:rPr lang="en-US" sz="2000" dirty="0"/>
              <a:t>Wizard: </a:t>
            </a:r>
            <a:r>
              <a:rPr lang="en-US" sz="2000" dirty="0" smtClean="0"/>
              <a:t>Trade him herbs for a </a:t>
            </a:r>
            <a:r>
              <a:rPr lang="en-US" sz="2000" dirty="0"/>
              <a:t>sleep potion.</a:t>
            </a:r>
          </a:p>
          <a:p>
            <a:pPr lvl="1"/>
            <a:r>
              <a:rPr lang="en-US" sz="2000" dirty="0"/>
              <a:t>Blacksmith: </a:t>
            </a:r>
            <a:r>
              <a:rPr lang="en-US" sz="2000" dirty="0" smtClean="0"/>
              <a:t>Trade him ore for </a:t>
            </a:r>
            <a:r>
              <a:rPr lang="en-US" sz="2000" dirty="0"/>
              <a:t>a dragon scale piercing sword</a:t>
            </a:r>
            <a:r>
              <a:rPr lang="en-US" sz="2000" dirty="0" smtClean="0"/>
              <a:t>. Buy a shield.</a:t>
            </a:r>
            <a:endParaRPr lang="en-US" sz="2000" dirty="0"/>
          </a:p>
          <a:p>
            <a:pPr lvl="1"/>
            <a:r>
              <a:rPr lang="en-US" sz="2000" dirty="0"/>
              <a:t>Carpenter: </a:t>
            </a:r>
            <a:r>
              <a:rPr lang="en-US" sz="2000" dirty="0" smtClean="0"/>
              <a:t>Trade him a love potion for money.</a:t>
            </a:r>
            <a:endParaRPr lang="en-US" sz="2000" dirty="0"/>
          </a:p>
          <a:p>
            <a:pPr lvl="1"/>
            <a:r>
              <a:rPr lang="en-US" sz="2000" dirty="0"/>
              <a:t>Seamstress: </a:t>
            </a:r>
            <a:r>
              <a:rPr lang="en-US" sz="2000" dirty="0" smtClean="0"/>
              <a:t>Trade her eggs for money.</a:t>
            </a:r>
          </a:p>
          <a:p>
            <a:r>
              <a:rPr lang="en-US" sz="2400" dirty="0" smtClean="0"/>
              <a:t>Ask to see their </a:t>
            </a:r>
            <a:r>
              <a:rPr lang="en-US" sz="2400" dirty="0" smtClean="0"/>
              <a:t>shop. Buy or sell items.</a:t>
            </a:r>
            <a:endParaRPr lang="en-US" sz="2400" dirty="0" smtClean="0"/>
          </a:p>
          <a:p>
            <a:r>
              <a:rPr lang="en-US" sz="2400" dirty="0" smtClean="0"/>
              <a:t>Talk to them to gather hints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372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2766218"/>
            <a:ext cx="2956560" cy="1325563"/>
          </a:xfrm>
        </p:spPr>
        <p:txBody>
          <a:bodyPr/>
          <a:lstStyle/>
          <a:p>
            <a:r>
              <a:rPr lang="en-US" dirty="0" smtClean="0"/>
              <a:t>Game 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480338"/>
            <a:ext cx="5730100" cy="589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Dragon Slayer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79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Mini-sweeper like mini-game now has mouse interactions</a:t>
            </a:r>
          </a:p>
          <a:p>
            <a:r>
              <a:rPr lang="en-US" sz="2800" dirty="0" smtClean="0"/>
              <a:t>New boss battle with dragon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099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invest in Dragon Slayer?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25693"/>
            <a:ext cx="3229649" cy="25636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New Levels</a:t>
            </a:r>
          </a:p>
          <a:p>
            <a:r>
              <a:rPr lang="en-US" sz="3200" dirty="0" smtClean="0"/>
              <a:t>Hire Graphics Team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07" y="4117695"/>
            <a:ext cx="1047619" cy="19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09" y="4117695"/>
            <a:ext cx="1047619" cy="20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75" y="4117695"/>
            <a:ext cx="1047619" cy="2076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725693"/>
            <a:ext cx="2102744" cy="15206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26" y="3384361"/>
            <a:ext cx="2657143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268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Dragon Slayer 2</vt:lpstr>
      <vt:lpstr>Background</vt:lpstr>
      <vt:lpstr>Characters</vt:lpstr>
      <vt:lpstr>Game Map</vt:lpstr>
      <vt:lpstr>Dragon Slayer 2</vt:lpstr>
      <vt:lpstr>Why should you invest in Dragon Slayer?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Slayer</dc:title>
  <dc:creator>Janine Baranski</dc:creator>
  <cp:lastModifiedBy>Janine Baranski</cp:lastModifiedBy>
  <cp:revision>12</cp:revision>
  <dcterms:created xsi:type="dcterms:W3CDTF">2015-06-26T04:15:45Z</dcterms:created>
  <dcterms:modified xsi:type="dcterms:W3CDTF">2015-07-16T04:31:48Z</dcterms:modified>
</cp:coreProperties>
</file>