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9381C8-8437-4E05-A0B9-12FACF4E9BBB}">
          <p14:sldIdLst>
            <p14:sldId id="256"/>
          </p14:sldIdLst>
        </p14:section>
        <p14:section name="Untitled Section" id="{DEA384AB-1993-4738-A62D-427FA1107B84}">
          <p14:sldIdLst>
            <p14:sldId id="257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B3C5AD-33A5-4EB1-A0AA-974ED2204A89}" v="9" dt="2025-01-22T23:25:25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ny Sklavou" userId="c748f48877f26c2b" providerId="LiveId" clId="{3BB3C5AD-33A5-4EB1-A0AA-974ED2204A89}"/>
    <pc:docChg chg="undo custSel addSld delSld modSld addSection modSection">
      <pc:chgData name="Penny Sklavou" userId="c748f48877f26c2b" providerId="LiveId" clId="{3BB3C5AD-33A5-4EB1-A0AA-974ED2204A89}" dt="2025-01-22T23:32:40.588" v="1780" actId="20577"/>
      <pc:docMkLst>
        <pc:docMk/>
      </pc:docMkLst>
      <pc:sldChg chg="modSp mod">
        <pc:chgData name="Penny Sklavou" userId="c748f48877f26c2b" providerId="LiveId" clId="{3BB3C5AD-33A5-4EB1-A0AA-974ED2204A89}" dt="2025-01-22T22:41:20.929" v="35" actId="2711"/>
        <pc:sldMkLst>
          <pc:docMk/>
          <pc:sldMk cId="3521067743" sldId="256"/>
        </pc:sldMkLst>
        <pc:spChg chg="mod">
          <ac:chgData name="Penny Sklavou" userId="c748f48877f26c2b" providerId="LiveId" clId="{3BB3C5AD-33A5-4EB1-A0AA-974ED2204A89}" dt="2025-01-22T22:41:09.770" v="34" actId="2711"/>
          <ac:spMkLst>
            <pc:docMk/>
            <pc:sldMk cId="3521067743" sldId="256"/>
            <ac:spMk id="2" creationId="{DB40613D-6486-F6E4-3D64-6F1A959A9BA6}"/>
          </ac:spMkLst>
        </pc:spChg>
        <pc:spChg chg="mod">
          <ac:chgData name="Penny Sklavou" userId="c748f48877f26c2b" providerId="LiveId" clId="{3BB3C5AD-33A5-4EB1-A0AA-974ED2204A89}" dt="2025-01-22T22:41:20.929" v="35" actId="2711"/>
          <ac:spMkLst>
            <pc:docMk/>
            <pc:sldMk cId="3521067743" sldId="256"/>
            <ac:spMk id="3" creationId="{B2606AFF-B5DF-6455-864E-998325EB1DF9}"/>
          </ac:spMkLst>
        </pc:spChg>
      </pc:sldChg>
      <pc:sldChg chg="addSp delSp modSp mod setBg">
        <pc:chgData name="Penny Sklavou" userId="c748f48877f26c2b" providerId="LiveId" clId="{3BB3C5AD-33A5-4EB1-A0AA-974ED2204A89}" dt="2025-01-22T23:07:51.451" v="459" actId="14100"/>
        <pc:sldMkLst>
          <pc:docMk/>
          <pc:sldMk cId="659765477" sldId="257"/>
        </pc:sldMkLst>
        <pc:spChg chg="mod">
          <ac:chgData name="Penny Sklavou" userId="c748f48877f26c2b" providerId="LiveId" clId="{3BB3C5AD-33A5-4EB1-A0AA-974ED2204A89}" dt="2025-01-22T22:42:21.199" v="48" actId="20577"/>
          <ac:spMkLst>
            <pc:docMk/>
            <pc:sldMk cId="659765477" sldId="257"/>
            <ac:spMk id="2" creationId="{C2AB194A-80E5-8605-E6A9-F08B5110F92F}"/>
          </ac:spMkLst>
        </pc:spChg>
        <pc:spChg chg="del">
          <ac:chgData name="Penny Sklavou" userId="c748f48877f26c2b" providerId="LiveId" clId="{3BB3C5AD-33A5-4EB1-A0AA-974ED2204A89}" dt="2025-01-22T22:39:14.851" v="0" actId="931"/>
          <ac:spMkLst>
            <pc:docMk/>
            <pc:sldMk cId="659765477" sldId="257"/>
            <ac:spMk id="3" creationId="{1B52FB5D-A51E-7597-7D19-A235992B4B1B}"/>
          </ac:spMkLst>
        </pc:spChg>
        <pc:spChg chg="add del mod">
          <ac:chgData name="Penny Sklavou" userId="c748f48877f26c2b" providerId="LiveId" clId="{3BB3C5AD-33A5-4EB1-A0AA-974ED2204A89}" dt="2025-01-22T23:02:06.638" v="58" actId="931"/>
          <ac:spMkLst>
            <pc:docMk/>
            <pc:sldMk cId="659765477" sldId="257"/>
            <ac:spMk id="9" creationId="{33D8DDF4-803B-C75D-E3CA-AFB739373EF1}"/>
          </ac:spMkLst>
        </pc:spChg>
        <pc:spChg chg="add del">
          <ac:chgData name="Penny Sklavou" userId="c748f48877f26c2b" providerId="LiveId" clId="{3BB3C5AD-33A5-4EB1-A0AA-974ED2204A89}" dt="2025-01-22T22:42:09.381" v="38" actId="26606"/>
          <ac:spMkLst>
            <pc:docMk/>
            <pc:sldMk cId="659765477" sldId="257"/>
            <ac:spMk id="12" creationId="{E2854FB4-497A-4904-92CC-4C2786A1E1CE}"/>
          </ac:spMkLst>
        </pc:spChg>
        <pc:spChg chg="add mod">
          <ac:chgData name="Penny Sklavou" userId="c748f48877f26c2b" providerId="LiveId" clId="{3BB3C5AD-33A5-4EB1-A0AA-974ED2204A89}" dt="2025-01-22T23:07:51.451" v="459" actId="14100"/>
          <ac:spMkLst>
            <pc:docMk/>
            <pc:sldMk cId="659765477" sldId="257"/>
            <ac:spMk id="18" creationId="{BA89D4C6-1634-4FB2-9895-B3A3BA6CD737}"/>
          </ac:spMkLst>
        </pc:spChg>
        <pc:spChg chg="add">
          <ac:chgData name="Penny Sklavou" userId="c748f48877f26c2b" providerId="LiveId" clId="{3BB3C5AD-33A5-4EB1-A0AA-974ED2204A89}" dt="2025-01-22T22:42:09.381" v="38" actId="26606"/>
          <ac:spMkLst>
            <pc:docMk/>
            <pc:sldMk cId="659765477" sldId="257"/>
            <ac:spMk id="19" creationId="{96A86C60-F601-4C9C-A94A-580DCA3A18C9}"/>
          </ac:spMkLst>
        </pc:spChg>
        <pc:picChg chg="add del mod modCrop">
          <ac:chgData name="Penny Sklavou" userId="c748f48877f26c2b" providerId="LiveId" clId="{3BB3C5AD-33A5-4EB1-A0AA-974ED2204A89}" dt="2025-01-22T23:01:03.660" v="55" actId="478"/>
          <ac:picMkLst>
            <pc:docMk/>
            <pc:sldMk cId="659765477" sldId="257"/>
            <ac:picMk id="5" creationId="{905BF78B-D0EF-9EBC-F3CC-ADE07B754397}"/>
          </ac:picMkLst>
        </pc:picChg>
        <pc:picChg chg="add mod">
          <ac:chgData name="Penny Sklavou" userId="c748f48877f26c2b" providerId="LiveId" clId="{3BB3C5AD-33A5-4EB1-A0AA-974ED2204A89}" dt="2025-01-22T23:01:58.749" v="57" actId="931"/>
          <ac:picMkLst>
            <pc:docMk/>
            <pc:sldMk cId="659765477" sldId="257"/>
            <ac:picMk id="7" creationId="{1D79A907-DA86-C798-A5FF-797EEDD22744}"/>
          </ac:picMkLst>
        </pc:picChg>
        <pc:picChg chg="add mod modCrop">
          <ac:chgData name="Penny Sklavou" userId="c748f48877f26c2b" providerId="LiveId" clId="{3BB3C5AD-33A5-4EB1-A0AA-974ED2204A89}" dt="2025-01-22T23:02:51.092" v="69" actId="1076"/>
          <ac:picMkLst>
            <pc:docMk/>
            <pc:sldMk cId="659765477" sldId="257"/>
            <ac:picMk id="10" creationId="{26B6AFAD-AE12-3FF8-0EEC-F0E4BB2A35C2}"/>
          </ac:picMkLst>
        </pc:picChg>
        <pc:picChg chg="add mod modCrop">
          <ac:chgData name="Penny Sklavou" userId="c748f48877f26c2b" providerId="LiveId" clId="{3BB3C5AD-33A5-4EB1-A0AA-974ED2204A89}" dt="2025-01-22T23:03:33.130" v="76" actId="1076"/>
          <ac:picMkLst>
            <pc:docMk/>
            <pc:sldMk cId="659765477" sldId="257"/>
            <ac:picMk id="13" creationId="{1DA9C85D-ABC3-9136-3690-A26A2DE20A12}"/>
          </ac:picMkLst>
        </pc:picChg>
        <pc:picChg chg="add del">
          <ac:chgData name="Penny Sklavou" userId="c748f48877f26c2b" providerId="LiveId" clId="{3BB3C5AD-33A5-4EB1-A0AA-974ED2204A89}" dt="2025-01-22T23:03:40.439" v="78" actId="478"/>
          <ac:picMkLst>
            <pc:docMk/>
            <pc:sldMk cId="659765477" sldId="257"/>
            <ac:picMk id="16" creationId="{1CDA020B-CF53-7ACD-2221-25C0F6DCF7F1}"/>
          </ac:picMkLst>
        </pc:picChg>
        <pc:cxnChg chg="add del">
          <ac:chgData name="Penny Sklavou" userId="c748f48877f26c2b" providerId="LiveId" clId="{3BB3C5AD-33A5-4EB1-A0AA-974ED2204A89}" dt="2025-01-22T22:42:09.381" v="38" actId="26606"/>
          <ac:cxnSpMkLst>
            <pc:docMk/>
            <pc:sldMk cId="659765477" sldId="257"/>
            <ac:cxnSpMk id="14" creationId="{BF883E84-3640-43A5-9526-442521C03ABD}"/>
          </ac:cxnSpMkLst>
        </pc:cxnChg>
        <pc:cxnChg chg="add">
          <ac:chgData name="Penny Sklavou" userId="c748f48877f26c2b" providerId="LiveId" clId="{3BB3C5AD-33A5-4EB1-A0AA-974ED2204A89}" dt="2025-01-22T22:42:09.381" v="38" actId="26606"/>
          <ac:cxnSpMkLst>
            <pc:docMk/>
            <pc:sldMk cId="659765477" sldId="257"/>
            <ac:cxnSpMk id="21" creationId="{7882FDDB-12BA-4531-A762-4803DABD6CF1}"/>
          </ac:cxnSpMkLst>
        </pc:cxnChg>
      </pc:sldChg>
      <pc:sldChg chg="new del">
        <pc:chgData name="Penny Sklavou" userId="c748f48877f26c2b" providerId="LiveId" clId="{3BB3C5AD-33A5-4EB1-A0AA-974ED2204A89}" dt="2025-01-22T23:08:18.303" v="462" actId="47"/>
        <pc:sldMkLst>
          <pc:docMk/>
          <pc:sldMk cId="3102901732" sldId="258"/>
        </pc:sldMkLst>
      </pc:sldChg>
      <pc:sldChg chg="addSp delSp modSp add mod">
        <pc:chgData name="Penny Sklavou" userId="c748f48877f26c2b" providerId="LiveId" clId="{3BB3C5AD-33A5-4EB1-A0AA-974ED2204A89}" dt="2025-01-22T23:15:09.148" v="957" actId="20577"/>
        <pc:sldMkLst>
          <pc:docMk/>
          <pc:sldMk cId="3890039434" sldId="259"/>
        </pc:sldMkLst>
        <pc:spChg chg="mod">
          <ac:chgData name="Penny Sklavou" userId="c748f48877f26c2b" providerId="LiveId" clId="{3BB3C5AD-33A5-4EB1-A0AA-974ED2204A89}" dt="2025-01-22T23:10:46.158" v="524" actId="20577"/>
          <ac:spMkLst>
            <pc:docMk/>
            <pc:sldMk cId="3890039434" sldId="259"/>
            <ac:spMk id="2" creationId="{46F0F95B-DD36-7F09-294F-144B658FA477}"/>
          </ac:spMkLst>
        </pc:spChg>
        <pc:spChg chg="add del mod">
          <ac:chgData name="Penny Sklavou" userId="c748f48877f26c2b" providerId="LiveId" clId="{3BB3C5AD-33A5-4EB1-A0AA-974ED2204A89}" dt="2025-01-22T23:08:55.578" v="482" actId="478"/>
          <ac:spMkLst>
            <pc:docMk/>
            <pc:sldMk cId="3890039434" sldId="259"/>
            <ac:spMk id="4" creationId="{AAE9140A-189B-3BEA-2F8D-626F6ACEFD39}"/>
          </ac:spMkLst>
        </pc:spChg>
        <pc:spChg chg="mod">
          <ac:chgData name="Penny Sklavou" userId="c748f48877f26c2b" providerId="LiveId" clId="{3BB3C5AD-33A5-4EB1-A0AA-974ED2204A89}" dt="2025-01-22T23:15:09.148" v="957" actId="20577"/>
          <ac:spMkLst>
            <pc:docMk/>
            <pc:sldMk cId="3890039434" sldId="259"/>
            <ac:spMk id="18" creationId="{FC628B6E-3767-5D49-212D-C3495C48CD0A}"/>
          </ac:spMkLst>
        </pc:spChg>
        <pc:picChg chg="add mod modCrop">
          <ac:chgData name="Penny Sklavou" userId="c748f48877f26c2b" providerId="LiveId" clId="{3BB3C5AD-33A5-4EB1-A0AA-974ED2204A89}" dt="2025-01-22T23:11:15.699" v="526" actId="732"/>
          <ac:picMkLst>
            <pc:docMk/>
            <pc:sldMk cId="3890039434" sldId="259"/>
            <ac:picMk id="8" creationId="{C592C77F-0290-2D9E-098A-BEF30F1A5ECC}"/>
          </ac:picMkLst>
        </pc:picChg>
        <pc:picChg chg="del">
          <ac:chgData name="Penny Sklavou" userId="c748f48877f26c2b" providerId="LiveId" clId="{3BB3C5AD-33A5-4EB1-A0AA-974ED2204A89}" dt="2025-01-22T23:08:44.432" v="479" actId="478"/>
          <ac:picMkLst>
            <pc:docMk/>
            <pc:sldMk cId="3890039434" sldId="259"/>
            <ac:picMk id="10" creationId="{E2C259F8-45A1-C2DF-E6D9-04A912490BBA}"/>
          </ac:picMkLst>
        </pc:picChg>
        <pc:picChg chg="del">
          <ac:chgData name="Penny Sklavou" userId="c748f48877f26c2b" providerId="LiveId" clId="{3BB3C5AD-33A5-4EB1-A0AA-974ED2204A89}" dt="2025-01-22T23:08:43.452" v="478" actId="478"/>
          <ac:picMkLst>
            <pc:docMk/>
            <pc:sldMk cId="3890039434" sldId="259"/>
            <ac:picMk id="13" creationId="{7258F7A2-66FF-9C53-AD19-51B97533FB6E}"/>
          </ac:picMkLst>
        </pc:picChg>
      </pc:sldChg>
      <pc:sldChg chg="addSp delSp modSp add mod">
        <pc:chgData name="Penny Sklavou" userId="c748f48877f26c2b" providerId="LiveId" clId="{3BB3C5AD-33A5-4EB1-A0AA-974ED2204A89}" dt="2025-01-22T23:31:29.717" v="1673" actId="27107"/>
        <pc:sldMkLst>
          <pc:docMk/>
          <pc:sldMk cId="4005869497" sldId="260"/>
        </pc:sldMkLst>
        <pc:spChg chg="mod">
          <ac:chgData name="Penny Sklavou" userId="c748f48877f26c2b" providerId="LiveId" clId="{3BB3C5AD-33A5-4EB1-A0AA-974ED2204A89}" dt="2025-01-22T23:15:18.028" v="960" actId="20577"/>
          <ac:spMkLst>
            <pc:docMk/>
            <pc:sldMk cId="4005869497" sldId="260"/>
            <ac:spMk id="2" creationId="{2722A63A-D9E6-653B-9745-59408B28A2A9}"/>
          </ac:spMkLst>
        </pc:spChg>
        <pc:spChg chg="mod">
          <ac:chgData name="Penny Sklavou" userId="c748f48877f26c2b" providerId="LiveId" clId="{3BB3C5AD-33A5-4EB1-A0AA-974ED2204A89}" dt="2025-01-22T23:31:29.717" v="1673" actId="27107"/>
          <ac:spMkLst>
            <pc:docMk/>
            <pc:sldMk cId="4005869497" sldId="260"/>
            <ac:spMk id="18" creationId="{9F92DFA3-F84B-DAB0-3680-4ED96385088B}"/>
          </ac:spMkLst>
        </pc:spChg>
        <pc:picChg chg="add del mod">
          <ac:chgData name="Penny Sklavou" userId="c748f48877f26c2b" providerId="LiveId" clId="{3BB3C5AD-33A5-4EB1-A0AA-974ED2204A89}" dt="2025-01-22T23:15:30.325" v="963" actId="478"/>
          <ac:picMkLst>
            <pc:docMk/>
            <pc:sldMk cId="4005869497" sldId="260"/>
            <ac:picMk id="4" creationId="{058ABBA5-A4C0-1679-8835-EA5A0DCBE76F}"/>
          </ac:picMkLst>
        </pc:picChg>
        <pc:picChg chg="add mod modCrop">
          <ac:chgData name="Penny Sklavou" userId="c748f48877f26c2b" providerId="LiveId" clId="{3BB3C5AD-33A5-4EB1-A0AA-974ED2204A89}" dt="2025-01-22T23:20:01.171" v="1208" actId="14100"/>
          <ac:picMkLst>
            <pc:docMk/>
            <pc:sldMk cId="4005869497" sldId="260"/>
            <ac:picMk id="6" creationId="{130B52C1-ABB3-A991-B82A-11C6A97EDFEF}"/>
          </ac:picMkLst>
        </pc:picChg>
        <pc:picChg chg="del">
          <ac:chgData name="Penny Sklavou" userId="c748f48877f26c2b" providerId="LiveId" clId="{3BB3C5AD-33A5-4EB1-A0AA-974ED2204A89}" dt="2025-01-22T23:15:20.738" v="961" actId="478"/>
          <ac:picMkLst>
            <pc:docMk/>
            <pc:sldMk cId="4005869497" sldId="260"/>
            <ac:picMk id="8" creationId="{985EF0C1-D96A-BFE5-8664-019039E59F03}"/>
          </ac:picMkLst>
        </pc:picChg>
      </pc:sldChg>
      <pc:sldChg chg="addSp delSp modSp add mod">
        <pc:chgData name="Penny Sklavou" userId="c748f48877f26c2b" providerId="LiveId" clId="{3BB3C5AD-33A5-4EB1-A0AA-974ED2204A89}" dt="2025-01-22T23:32:40.588" v="1780" actId="20577"/>
        <pc:sldMkLst>
          <pc:docMk/>
          <pc:sldMk cId="3832715929" sldId="261"/>
        </pc:sldMkLst>
        <pc:spChg chg="mod">
          <ac:chgData name="Penny Sklavou" userId="c748f48877f26c2b" providerId="LiveId" clId="{3BB3C5AD-33A5-4EB1-A0AA-974ED2204A89}" dt="2025-01-22T23:25:12.270" v="1302" actId="20577"/>
          <ac:spMkLst>
            <pc:docMk/>
            <pc:sldMk cId="3832715929" sldId="261"/>
            <ac:spMk id="2" creationId="{34B58120-CDF0-FC5A-EDC3-D2F67B1B8723}"/>
          </ac:spMkLst>
        </pc:spChg>
        <pc:spChg chg="mod">
          <ac:chgData name="Penny Sklavou" userId="c748f48877f26c2b" providerId="LiveId" clId="{3BB3C5AD-33A5-4EB1-A0AA-974ED2204A89}" dt="2025-01-22T23:32:40.588" v="1780" actId="20577"/>
          <ac:spMkLst>
            <pc:docMk/>
            <pc:sldMk cId="3832715929" sldId="261"/>
            <ac:spMk id="18" creationId="{4F2316E7-9129-90D2-6214-52FD9083AA96}"/>
          </ac:spMkLst>
        </pc:spChg>
        <pc:picChg chg="add mod modCrop">
          <ac:chgData name="Penny Sklavou" userId="c748f48877f26c2b" providerId="LiveId" clId="{3BB3C5AD-33A5-4EB1-A0AA-974ED2204A89}" dt="2025-01-22T23:26:21.323" v="1316" actId="732"/>
          <ac:picMkLst>
            <pc:docMk/>
            <pc:sldMk cId="3832715929" sldId="261"/>
            <ac:picMk id="4" creationId="{99FF6135-AB6F-8A4C-58E5-0E35408B7475}"/>
          </ac:picMkLst>
        </pc:picChg>
        <pc:picChg chg="del mod">
          <ac:chgData name="Penny Sklavou" userId="c748f48877f26c2b" providerId="LiveId" clId="{3BB3C5AD-33A5-4EB1-A0AA-974ED2204A89}" dt="2025-01-22T23:25:14.207" v="1304" actId="478"/>
          <ac:picMkLst>
            <pc:docMk/>
            <pc:sldMk cId="3832715929" sldId="261"/>
            <ac:picMk id="6" creationId="{900E67FC-79AB-4655-17B6-0C0773E26E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7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6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1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6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7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0613D-6486-F6E4-3D64-6F1A959A9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GB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PRESENTATION FOR QUIZ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06AFF-B5DF-6455-864E-998325EB1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ARTEMIS SEVASTIADI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20344-15A7-7965-5441-F03F6721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16" b="26711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6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6A86C60-F601-4C9C-A94A-580DCA3A1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B194A-80E5-8605-E6A9-F08B5110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8" y="838201"/>
            <a:ext cx="3636915" cy="5334000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user, sign up, log 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82FDDB-12BA-4531-A762-4803DABD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9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6B6AFAD-AE12-3FF8-0EEC-F0E4BB2A3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6" b="70006"/>
          <a:stretch/>
        </p:blipFill>
        <p:spPr>
          <a:xfrm>
            <a:off x="5196971" y="838201"/>
            <a:ext cx="6789681" cy="1328783"/>
          </a:xfr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A9C85D-ABC3-9136-3690-A26A2DE20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99"/>
          <a:stretch/>
        </p:blipFill>
        <p:spPr>
          <a:xfrm>
            <a:off x="5196971" y="2347136"/>
            <a:ext cx="6755056" cy="10818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89D4C6-1634-4FB2-9895-B3A3BA6CD737}"/>
              </a:ext>
            </a:extLst>
          </p:cNvPr>
          <p:cNvSpPr txBox="1"/>
          <p:nvPr/>
        </p:nvSpPr>
        <p:spPr>
          <a:xfrm>
            <a:off x="5196970" y="3609151"/>
            <a:ext cx="64545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initial part of the program we ask the user if they want to log in/ sign up, creating them an account. I used four different functions for loading users, save users, log in and sign up. After sign up, the username and password is stored on a text file and will be used when the user tries to log in, as we can see on the second picture.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76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505FB4-BFE0-0568-F916-EF2B4B291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48E4CE9-E396-0188-7A52-B085ACB24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0F95B-DD36-7F09-294F-144B658F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8" y="838201"/>
            <a:ext cx="3636915" cy="5334000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part, quiz game (part 1)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2FE004-86D8-BEDC-076F-19C7E49A4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9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628B6E-3767-5D49-212D-C3495C48CD0A}"/>
              </a:ext>
            </a:extLst>
          </p:cNvPr>
          <p:cNvSpPr txBox="1"/>
          <p:nvPr/>
        </p:nvSpPr>
        <p:spPr>
          <a:xfrm>
            <a:off x="5196970" y="4419464"/>
            <a:ext cx="64545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user logs in the game starts and the questions are presented to the user. For this to happen, I created a text file with some questions and read the file in the running program. After I shuffled the possible answers and all the questions of the file, I print to the user the questions and the possible answers enumerated, so that it can be easier for the user to pick.</a:t>
            </a:r>
            <a:endParaRPr lang="en-GB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92C77F-0290-2D9E-098A-BEF30F1A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4" r="23067" b="1348"/>
          <a:stretch/>
        </p:blipFill>
        <p:spPr>
          <a:xfrm>
            <a:off x="5196970" y="287653"/>
            <a:ext cx="6727937" cy="38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3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408DB-6637-90BD-D287-411CE9121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EF2D4ED-BF10-E30E-0156-DBE23480C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2A63A-D9E6-653B-9745-59408B28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8" y="838201"/>
            <a:ext cx="3636915" cy="5334000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part, quiz game (part 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D97AE8-01E2-867D-30BB-C8A1E92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9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92DFA3-F84B-DAB0-3680-4ED96385088B}"/>
              </a:ext>
            </a:extLst>
          </p:cNvPr>
          <p:cNvSpPr txBox="1"/>
          <p:nvPr/>
        </p:nvSpPr>
        <p:spPr>
          <a:xfrm>
            <a:off x="5196969" y="3961686"/>
            <a:ext cx="62150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works with a big for loop that has all the if statements stored. As the game continues the game prints the user’s score, while storing it on a different text file with the usernames and the scores. Each correct answer is one point. I also print if the user picked the correct answer or not. As we can see on the picture, if the user picked the wrong answer, I am displaying the correct one.</a:t>
            </a:r>
            <a:endParaRPr lang="en-GB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0B52C1-ABB3-A991-B82A-11C6A97E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" b="28125"/>
          <a:stretch/>
        </p:blipFill>
        <p:spPr>
          <a:xfrm>
            <a:off x="5196969" y="178677"/>
            <a:ext cx="6478185" cy="36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64106-0968-BB26-F4FF-E05279BD1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BD73B8-7E08-D4AC-E8C8-58E3E46B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8120-CDF0-FC5A-EDC3-D2F67B1B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28" y="838201"/>
            <a:ext cx="3636915" cy="5334000"/>
          </a:xfrm>
        </p:spPr>
        <p:txBody>
          <a:bodyPr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part, quiz game (part 3)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1BBC70-3E01-6CB5-B174-15BF544A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39203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2316E7-9129-90D2-6214-52FD9083AA96}"/>
              </a:ext>
            </a:extLst>
          </p:cNvPr>
          <p:cNvSpPr txBox="1"/>
          <p:nvPr/>
        </p:nvSpPr>
        <p:spPr>
          <a:xfrm>
            <a:off x="5196970" y="3505201"/>
            <a:ext cx="6215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scores of the users are appended on a different on the text files with a function. When five questions are presented to the user, the game exits. For this to happen, I restricted the for loop to work only if the questions are equal or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less than 5.</a:t>
            </a:r>
            <a:endParaRPr lang="en-GB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9FF6135-AB6F-8A4C-58E5-0E35408B7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29" r="7492" b="-1"/>
          <a:stretch/>
        </p:blipFill>
        <p:spPr>
          <a:xfrm>
            <a:off x="5196970" y="578069"/>
            <a:ext cx="6732266" cy="25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1592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8E8E2"/>
      </a:lt2>
      <a:accent1>
        <a:srgbClr val="6E76EE"/>
      </a:accent1>
      <a:accent2>
        <a:srgbClr val="4E9AEB"/>
      </a:accent2>
      <a:accent3>
        <a:srgbClr val="2EB4C3"/>
      </a:accent3>
      <a:accent4>
        <a:srgbClr val="35B78E"/>
      </a:accent4>
      <a:accent5>
        <a:srgbClr val="30BB55"/>
      </a:accent5>
      <a:accent6>
        <a:srgbClr val="47BB32"/>
      </a:accent6>
      <a:hlink>
        <a:srgbClr val="888452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Felix Titling</vt:lpstr>
      <vt:lpstr>Goudy Old Style</vt:lpstr>
      <vt:lpstr>Times New Roman</vt:lpstr>
      <vt:lpstr>ArchwayVTI</vt:lpstr>
      <vt:lpstr>SHORT PRESENTATION FOR QUIZ ASSIGNMENT</vt:lpstr>
      <vt:lpstr>Creating a user, sign up, log in</vt:lpstr>
      <vt:lpstr>Core part, quiz game (part 1)</vt:lpstr>
      <vt:lpstr>Core part, quiz game (part 2)</vt:lpstr>
      <vt:lpstr>Core part, quiz game (part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Penny Sklavou</dc:creator>
  <cp:lastModifiedBy>Penny Sklavou</cp:lastModifiedBy>
  <cp:revision>1</cp:revision>
  <dcterms:created xsi:type="dcterms:W3CDTF">2025-01-21T22:09:13Z</dcterms:created>
  <dcterms:modified xsi:type="dcterms:W3CDTF">2025-01-22T23:32:41Z</dcterms:modified>
</cp:coreProperties>
</file>