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EF"/>
    <a:srgbClr val="1295EE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0353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0814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233692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700260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8818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64649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3473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9684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61166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32832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248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9135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908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4276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4577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21738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374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2B5F16D-706A-4514-BB1E-2DC49B068A64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CAE5179-91BB-44E9-9A60-B5CA69A20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19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F00F91B-EA3E-4864-AC0F-736E9A7FAF0F}"/>
              </a:ext>
            </a:extLst>
          </p:cNvPr>
          <p:cNvSpPr/>
          <p:nvPr/>
        </p:nvSpPr>
        <p:spPr>
          <a:xfrm>
            <a:off x="1010653" y="224144"/>
            <a:ext cx="9928206" cy="5419023"/>
          </a:xfrm>
          <a:prstGeom prst="roundRect">
            <a:avLst/>
          </a:prstGeom>
          <a:effectLst>
            <a:glow rad="1270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4D3BD62-8B7B-46E7-90FB-D9E04CB170E1}"/>
              </a:ext>
            </a:extLst>
          </p:cNvPr>
          <p:cNvSpPr/>
          <p:nvPr/>
        </p:nvSpPr>
        <p:spPr>
          <a:xfrm>
            <a:off x="1253140" y="474421"/>
            <a:ext cx="9685719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spc="-150" dirty="0">
                <a:ln w="9525">
                  <a:noFill/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Угадай страну по картинке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B443982-4760-407F-A1DD-86C7D6712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19" y="1494139"/>
            <a:ext cx="5868760" cy="3677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651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AFE58-BE37-4125-B42B-B425A9C0B658}"/>
              </a:ext>
            </a:extLst>
          </p:cNvPr>
          <p:cNvSpPr/>
          <p:nvPr/>
        </p:nvSpPr>
        <p:spPr>
          <a:xfrm>
            <a:off x="1595408" y="5933975"/>
            <a:ext cx="90011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dirty="0">
                <a:ln w="9525">
                  <a:noFill/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Выполнили студенты группы ИС-31: </a:t>
            </a:r>
          </a:p>
          <a:p>
            <a:pPr algn="ctr"/>
            <a:r>
              <a:rPr lang="ru-RU" sz="1600" b="1" dirty="0" err="1">
                <a:ln w="9525">
                  <a:noFill/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Врачинский</a:t>
            </a:r>
            <a:r>
              <a:rPr lang="ru-RU" sz="1600" b="1" dirty="0">
                <a:ln w="9525">
                  <a:noFill/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Артём, </a:t>
            </a:r>
            <a:r>
              <a:rPr lang="ru-RU" sz="1600" b="1" dirty="0" err="1">
                <a:ln w="9525">
                  <a:noFill/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Елдина</a:t>
            </a:r>
            <a:r>
              <a:rPr lang="ru-RU" sz="1600" b="1" dirty="0">
                <a:ln w="9525">
                  <a:noFill/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Виолетта, Кулова Милана, Никитина Анастасия</a:t>
            </a:r>
            <a:endParaRPr lang="ru-RU" sz="1600" b="1" cap="none" dirty="0">
              <a:ln w="9525">
                <a:noFill/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6" name="Рисунок 35" descr="Новая инвалидная коляска">
            <a:extLst>
              <a:ext uri="{FF2B5EF4-FFF2-40B4-BE49-F238E27FC236}">
                <a16:creationId xmlns:a16="http://schemas.microsoft.com/office/drawing/2014/main" id="{F0B9D5AA-EDAB-45DE-9CE1-AE28E7A2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130" y="5837731"/>
            <a:ext cx="777261" cy="7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973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0D8A622-FA43-4026-A561-9907EDF91E30}"/>
              </a:ext>
            </a:extLst>
          </p:cNvPr>
          <p:cNvSpPr/>
          <p:nvPr/>
        </p:nvSpPr>
        <p:spPr>
          <a:xfrm>
            <a:off x="484472" y="357263"/>
            <a:ext cx="11223056" cy="6035040"/>
          </a:xfrm>
          <a:prstGeom prst="round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B9E5529-ACA6-470E-AC6A-877644B0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9080" y="1390106"/>
            <a:ext cx="4991044" cy="493655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Описание игры:</a:t>
            </a:r>
          </a:p>
          <a:p>
            <a:endParaRPr lang="ru-RU" sz="3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Эта игра развивает мышление и позволяет запоминать разные страны мира по картинке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6280763-2926-4186-9B47-5F5D7CFA7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92" y="906507"/>
            <a:ext cx="3728685" cy="5044985"/>
          </a:xfrm>
          <a:prstGeom prst="roundRect">
            <a:avLst>
              <a:gd name="adj" fmla="val 39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905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3560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45BFA0A-279F-45DB-8F41-CCF36245BFF5}"/>
              </a:ext>
            </a:extLst>
          </p:cNvPr>
          <p:cNvSpPr/>
          <p:nvPr/>
        </p:nvSpPr>
        <p:spPr>
          <a:xfrm>
            <a:off x="532598" y="507732"/>
            <a:ext cx="11126804" cy="584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CD3165D-B3C1-4231-BF08-14BCBA36D8B2}"/>
              </a:ext>
            </a:extLst>
          </p:cNvPr>
          <p:cNvSpPr/>
          <p:nvPr/>
        </p:nvSpPr>
        <p:spPr>
          <a:xfrm>
            <a:off x="1374806" y="2117557"/>
            <a:ext cx="9442383" cy="34971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7CAFE-E583-47DF-A83B-3C079E01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206" y="691472"/>
            <a:ext cx="5277587" cy="1325563"/>
          </a:xfrm>
          <a:noFill/>
          <a:effectLst/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Правила игры</a:t>
            </a:r>
            <a:r>
              <a:rPr lang="ru-RU" sz="4800" b="1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4ACF3-3EBF-4369-9895-F668D84E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231" y="2364405"/>
            <a:ext cx="8405532" cy="3497146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200000"/>
              </a:lnSpc>
            </a:pPr>
            <a:r>
              <a:rPr lang="ru-RU" b="1" dirty="0">
                <a:solidFill>
                  <a:schemeClr val="lt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Игра состоит из 15 картинок.</a:t>
            </a:r>
          </a:p>
          <a:p>
            <a:pPr algn="ctr">
              <a:lnSpc>
                <a:spcPct val="200000"/>
              </a:lnSpc>
            </a:pPr>
            <a:r>
              <a:rPr lang="ru-RU" b="1" dirty="0">
                <a:solidFill>
                  <a:schemeClr val="lt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Вам надо угадать страну по картинке и ввести правильный ответ в поле. Если ответ верный, то игра скажет об этом, если неверный – тоже скажет.</a:t>
            </a:r>
          </a:p>
          <a:p>
            <a:pPr algn="ctr">
              <a:lnSpc>
                <a:spcPct val="200000"/>
              </a:lnSpc>
            </a:pPr>
            <a:r>
              <a:rPr lang="ru-RU" b="1" dirty="0">
                <a:solidFill>
                  <a:schemeClr val="lt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Если название страны состоит из нескольких слов, то в ответ пишет аббревиатура (Например: Соединенные Штаты Америки – США)</a:t>
            </a:r>
          </a:p>
        </p:txBody>
      </p:sp>
    </p:spTree>
    <p:extLst>
      <p:ext uri="{BB962C8B-B14F-4D97-AF65-F5344CB8AC3E}">
        <p14:creationId xmlns:p14="http://schemas.microsoft.com/office/powerpoint/2010/main" val="31714767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C0CC37-6451-49DB-800F-1AE86BE3D4C6}"/>
              </a:ext>
            </a:extLst>
          </p:cNvPr>
          <p:cNvSpPr/>
          <p:nvPr/>
        </p:nvSpPr>
        <p:spPr>
          <a:xfrm>
            <a:off x="426720" y="636340"/>
            <a:ext cx="11338560" cy="5322770"/>
          </a:xfrm>
          <a:prstGeom prst="roundRect">
            <a:avLst/>
          </a:prstGeom>
          <a:effectLst>
            <a:glow rad="2032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6C874-2797-4C1B-A27B-EA74E9C8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19" y="1532563"/>
            <a:ext cx="5352449" cy="3530325"/>
          </a:xfrm>
          <a:solidFill>
            <a:schemeClr val="accent1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ru-RU" b="1" spc="-150" dirty="0">
                <a:solidFill>
                  <a:schemeClr val="tx1"/>
                </a:solidFill>
                <a:latin typeface="Arial Black" panose="020B0A04020102020204" pitchFamily="34" charset="0"/>
              </a:rPr>
              <a:t>Эта игра развивает логику, и дает вспомнить все страны что ты знаешь, так же очень интересна.</a:t>
            </a:r>
            <a:br>
              <a:rPr lang="ru-RU" b="1" spc="-15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ru-RU" b="1" spc="-150" dirty="0">
                <a:solidFill>
                  <a:schemeClr val="tx1"/>
                </a:solidFill>
                <a:latin typeface="Arial Black" panose="020B0A04020102020204" pitchFamily="34" charset="0"/>
              </a:rPr>
              <a:t>Так же игра поможет вам подтянуть знания о странах.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583834-FA50-48C7-BB8D-9982D909A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0" y="1485250"/>
            <a:ext cx="4912494" cy="3577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829863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C59F582-E3E9-4A86-A4A2-F89E7DD5DED9}"/>
              </a:ext>
            </a:extLst>
          </p:cNvPr>
          <p:cNvSpPr/>
          <p:nvPr/>
        </p:nvSpPr>
        <p:spPr>
          <a:xfrm>
            <a:off x="316029" y="522170"/>
            <a:ext cx="11559941" cy="5813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Режиссёр «Ералаша» получил 14 лет колонии за педофилию">
            <a:extLst>
              <a:ext uri="{FF2B5EF4-FFF2-40B4-BE49-F238E27FC236}">
                <a16:creationId xmlns:a16="http://schemas.microsoft.com/office/drawing/2014/main" id="{E04A76BF-2858-4294-A392-82EE0439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98" y="2318889"/>
            <a:ext cx="6555456" cy="3589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8E4F8E6-62CD-4166-8765-C9080C7E9095}"/>
              </a:ext>
            </a:extLst>
          </p:cNvPr>
          <p:cNvSpPr/>
          <p:nvPr/>
        </p:nvSpPr>
        <p:spPr>
          <a:xfrm>
            <a:off x="412282" y="1122511"/>
            <a:ext cx="11463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n w="9525">
                  <a:noFill/>
                  <a:prstDash val="solid"/>
                </a:ln>
                <a:latin typeface="Arial Black" panose="020B0A04020102020204" pitchFamily="34" charset="0"/>
              </a:rPr>
              <a:t>На этом представление нашей игры окончено.</a:t>
            </a:r>
          </a:p>
          <a:p>
            <a:pPr algn="ctr"/>
            <a:r>
              <a:rPr lang="ru-RU" sz="2800" b="1" dirty="0">
                <a:ln w="9525">
                  <a:noFill/>
                  <a:prstDash val="solid"/>
                </a:ln>
                <a:latin typeface="Arial Black" panose="020B0A04020102020204" pitchFamily="34" charset="0"/>
              </a:rPr>
              <a:t>Спасибо за ваше внимание!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148</TotalTime>
  <Words>137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Corbel</vt:lpstr>
      <vt:lpstr>Глубина</vt:lpstr>
      <vt:lpstr>Презентация PowerPoint</vt:lpstr>
      <vt:lpstr>Презентация PowerPoint</vt:lpstr>
      <vt:lpstr>Правила игры: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</cp:revision>
  <dcterms:created xsi:type="dcterms:W3CDTF">2023-09-28T11:20:45Z</dcterms:created>
  <dcterms:modified xsi:type="dcterms:W3CDTF">2023-09-28T13:51:32Z</dcterms:modified>
</cp:coreProperties>
</file>