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1" r:id="rId3"/>
    <p:sldId id="268" r:id="rId4"/>
    <p:sldId id="266" r:id="rId5"/>
    <p:sldId id="267" r:id="rId6"/>
    <p:sldId id="269" r:id="rId7"/>
    <p:sldId id="275" r:id="rId8"/>
    <p:sldId id="282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Кущ" initials="АК" lastIdx="1" clrIdx="0">
    <p:extLst>
      <p:ext uri="{19B8F6BF-5375-455C-9EA6-DF929625EA0E}">
        <p15:presenceInfo xmlns:p15="http://schemas.microsoft.com/office/powerpoint/2012/main" userId="2759908c6dbb89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5EB"/>
    <a:srgbClr val="4C75A3"/>
    <a:srgbClr val="224B7A"/>
    <a:srgbClr val="DF13B8"/>
    <a:srgbClr val="7D9CB8"/>
    <a:srgbClr val="466B86"/>
    <a:srgbClr val="4A76A8"/>
    <a:srgbClr val="EDEEF0"/>
    <a:srgbClr val="FFFFFF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C2682-FF05-447D-944B-92794D285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B93F69-82F3-40D6-B747-3588126E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37934-9CAF-484F-A8E0-D5EFD56C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0A8E5F-61D0-481A-AB09-C2D3A13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818E5C-90C4-43BD-A37F-EC8FA04A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A306A-FEE9-4A3D-85A3-DE888535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471816-F11B-4EF8-AA9E-D4BB14D8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397D7-CD55-4CDD-90DE-AF4193C3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DFAA3-C55E-46D5-94D7-799749DD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1338C-31EB-49B1-A4EA-F1C85D9B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6322E3-B776-44B7-947C-B14D6C995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CB684E-222C-4B50-A33E-CF3338CD8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09A48E-E384-49CE-8317-02EEFA96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7EBFF-6413-4FFF-B254-80AEBD23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A6850-B889-485D-8E1B-60E1BD59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58BAD-A27A-4836-BA7C-5886755C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795E9-C02D-4BAC-8171-C7B883A1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4BA0A2-3675-4EC1-9FE1-820F98D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973A0-A797-4069-BBE3-DC39CAA1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7B815-DE5A-4F20-9065-CB6F4561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2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C6E03-C641-423A-B7C9-AFB744ED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98B90-F2AE-4562-83A1-BF828442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1775C-2712-4754-9E9C-90DD1A20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5EB9F-AAF4-4D5C-8AE8-3C525968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22829-7859-4032-A77F-79548C58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0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EBA20-FD99-4327-99B2-07C60C12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2706C-D9E5-4F4D-A993-518FB8E9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D608A3-58BF-477B-84FB-814E6234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FA375-F20E-4793-8F91-462903D4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8B007-53E6-4D1D-B304-6F0B5C0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6AEE14-1F4C-46CC-88A2-ED87332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2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21C73-636F-419F-9D80-C7FA7265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9F203D-A1B3-4786-9566-161148E6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9498F2-426A-4228-BCEE-AC6396D0D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29B188-EA84-449C-9104-2AB04ADD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D94BF4-512D-4D6F-8072-BB7A3F86E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6858E6-8343-4F3B-8B4B-41B2B8F9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FCE80F-D64B-4232-989E-5342E522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5763A-A4A7-4828-953E-8728537A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3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FDEDB-0300-471B-B1A6-2591A328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864EC0-B5B8-4B25-8257-82DD8406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E7C2CB-AB88-4A61-BA32-09AA9A39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E2CFDA-2ABA-4CBF-944C-E451A206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1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4E88CC-BA37-4C41-9E88-30505EBF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C27F26-EC85-4AFF-9742-2A272359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80C8B1-A82F-4E5C-8991-71A1AA29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9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F5D16-8E6A-4EC0-8995-F4F7F014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601E3-E2FD-4126-83CB-F227C9F1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466D56-4C09-49AD-8632-802B8E8B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969EF-CBE8-46C7-AEE4-B7040F49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00F55A-AA9D-4F89-9638-91DE160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086596-FBC2-4D07-9F85-F076C246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3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1A889-A707-408C-A44A-E4DB7562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F931A5-2F25-4FA0-8928-E7E3D8F2B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E4A94B-9D59-4779-8814-0203EF42E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8030E-2518-46B7-86BF-34298100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394C8A-4420-4A26-986B-A754DCCF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FA369-D603-4B59-97E5-D022FD0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07C31-173F-4FBC-8400-736262EA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985238-008F-40C7-B267-B07B0379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81F205-3467-400C-AEDA-671A3206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9084-C16B-4D14-A5F3-E330F8C4DC8F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AF91D-6341-4323-8435-9CD506B3F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F6597-5280-40D7-BBE9-49EA7A57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EDC7-7988-4EAE-83B8-E60BA6ECD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18CEF-920C-42C5-83EB-2AE93C7EC0B5}"/>
              </a:ext>
            </a:extLst>
          </p:cNvPr>
          <p:cNvSpPr txBox="1"/>
          <p:nvPr/>
        </p:nvSpPr>
        <p:spPr>
          <a:xfrm>
            <a:off x="475847" y="362877"/>
            <a:ext cx="10125075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личности с помощью 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</a:p>
          <a:p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сети</a:t>
            </a:r>
          </a:p>
          <a:p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«ВКонтакте»</a:t>
            </a:r>
          </a:p>
        </p:txBody>
      </p:sp>
    </p:spTree>
    <p:extLst>
      <p:ext uri="{BB962C8B-B14F-4D97-AF65-F5344CB8AC3E}">
        <p14:creationId xmlns:p14="http://schemas.microsoft.com/office/powerpoint/2010/main" val="192392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85F31-1A49-4012-915A-8305F152A69C}"/>
              </a:ext>
            </a:extLst>
          </p:cNvPr>
          <p:cNvSpPr/>
          <p:nvPr/>
        </p:nvSpPr>
        <p:spPr>
          <a:xfrm>
            <a:off x="3550637" y="342900"/>
            <a:ext cx="5090723" cy="80786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7F815-2C53-47A9-AB74-07F9869F94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5"/>
          <a:stretch/>
        </p:blipFill>
        <p:spPr bwMode="auto">
          <a:xfrm>
            <a:off x="1669794" y="1959120"/>
            <a:ext cx="8852412" cy="3584429"/>
          </a:xfrm>
          <a:prstGeom prst="rect">
            <a:avLst/>
          </a:prstGeom>
          <a:noFill/>
          <a:ln w="38100">
            <a:solidFill>
              <a:srgbClr val="466B86"/>
            </a:solidFill>
          </a:ln>
        </p:spPr>
      </p:pic>
    </p:spTree>
    <p:extLst>
      <p:ext uri="{BB962C8B-B14F-4D97-AF65-F5344CB8AC3E}">
        <p14:creationId xmlns:p14="http://schemas.microsoft.com/office/powerpoint/2010/main" val="308783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C11FCF-5EC7-41BF-BA2E-A2ED905BB916}"/>
              </a:ext>
            </a:extLst>
          </p:cNvPr>
          <p:cNvSpPr/>
          <p:nvPr/>
        </p:nvSpPr>
        <p:spPr>
          <a:xfrm>
            <a:off x="3178969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C9DE674-5424-43E6-9C34-250E3B718D08}"/>
              </a:ext>
            </a:extLst>
          </p:cNvPr>
          <p:cNvSpPr>
            <a:spLocks/>
          </p:cNvSpPr>
          <p:nvPr/>
        </p:nvSpPr>
        <p:spPr>
          <a:xfrm>
            <a:off x="1175943" y="0"/>
            <a:ext cx="2061367" cy="633600"/>
          </a:xfrm>
          <a:prstGeom prst="rect">
            <a:avLst/>
          </a:prstGeom>
          <a:solidFill>
            <a:srgbClr val="4A76A8"/>
          </a:solidFill>
          <a:ln w="571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A76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85F31-1A49-4012-915A-8305F152A69C}"/>
              </a:ext>
            </a:extLst>
          </p:cNvPr>
          <p:cNvSpPr/>
          <p:nvPr/>
        </p:nvSpPr>
        <p:spPr>
          <a:xfrm>
            <a:off x="1224000" y="0"/>
            <a:ext cx="1944688" cy="571500"/>
          </a:xfrm>
          <a:prstGeom prst="rect">
            <a:avLst/>
          </a:prstGeom>
          <a:solidFill>
            <a:srgbClr val="E1E5EB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C806FD-2EA8-4477-AB24-860488D172C9}"/>
              </a:ext>
            </a:extLst>
          </p:cNvPr>
          <p:cNvSpPr/>
          <p:nvPr/>
        </p:nvSpPr>
        <p:spPr>
          <a:xfrm>
            <a:off x="5123657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2887F5-CA25-426E-BD57-61C711F1033D}"/>
              </a:ext>
            </a:extLst>
          </p:cNvPr>
          <p:cNvSpPr/>
          <p:nvPr/>
        </p:nvSpPr>
        <p:spPr>
          <a:xfrm>
            <a:off x="7068343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A189C7-41E2-431A-9090-824E6D35291C}"/>
              </a:ext>
            </a:extLst>
          </p:cNvPr>
          <p:cNvSpPr/>
          <p:nvPr/>
        </p:nvSpPr>
        <p:spPr>
          <a:xfrm>
            <a:off x="9013029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44C314-2920-43C8-B316-0657E31027AE}"/>
              </a:ext>
            </a:extLst>
          </p:cNvPr>
          <p:cNvSpPr/>
          <p:nvPr/>
        </p:nvSpPr>
        <p:spPr>
          <a:xfrm>
            <a:off x="4476751" y="1516004"/>
            <a:ext cx="6480965" cy="1180798"/>
          </a:xfrm>
          <a:prstGeom prst="rect">
            <a:avLst/>
          </a:prstGeom>
          <a:noFill/>
          <a:ln w="57150" cap="sq">
            <a:solidFill>
              <a:srgbClr val="4A76A8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52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VK-</a:t>
            </a:r>
            <a:r>
              <a:rPr lang="en-US" sz="1600" b="1" dirty="0" err="1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1600" b="1" dirty="0">
              <a:solidFill>
                <a:srgbClr val="224B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52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 фотографий со страниц пользователей</a:t>
            </a:r>
          </a:p>
          <a:p>
            <a:pPr marL="342900" indent="-252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</a:t>
            </a:r>
          </a:p>
        </p:txBody>
      </p:sp>
      <p:sp>
        <p:nvSpPr>
          <p:cNvPr id="12" name="Параллелограмм 11">
            <a:extLst>
              <a:ext uri="{FF2B5EF4-FFF2-40B4-BE49-F238E27FC236}">
                <a16:creationId xmlns:a16="http://schemas.microsoft.com/office/drawing/2014/main" id="{10E2C513-C0B2-4F5C-A50E-8BDC074477CE}"/>
              </a:ext>
            </a:extLst>
          </p:cNvPr>
          <p:cNvSpPr/>
          <p:nvPr/>
        </p:nvSpPr>
        <p:spPr>
          <a:xfrm>
            <a:off x="1500981" y="1820653"/>
            <a:ext cx="2269331" cy="571500"/>
          </a:xfrm>
          <a:prstGeom prst="parallelogram">
            <a:avLst/>
          </a:prstGeom>
          <a:solidFill>
            <a:srgbClr val="4A76A8"/>
          </a:solidFill>
          <a:ln w="76200">
            <a:solidFill>
              <a:srgbClr val="4A76A8">
                <a:alpha val="96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51834D39-4758-46B6-87A5-5EE21613F5D4}"/>
              </a:ext>
            </a:extLst>
          </p:cNvPr>
          <p:cNvSpPr/>
          <p:nvPr/>
        </p:nvSpPr>
        <p:spPr>
          <a:xfrm>
            <a:off x="1500980" y="5109419"/>
            <a:ext cx="2269331" cy="571500"/>
          </a:xfrm>
          <a:prstGeom prst="parallelogram">
            <a:avLst/>
          </a:prstGeom>
          <a:solidFill>
            <a:srgbClr val="4A76A8"/>
          </a:solidFill>
          <a:ln w="76200">
            <a:solidFill>
              <a:srgbClr val="4A76A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920E58E-BC36-4F58-A07E-0A0369FCD038}"/>
              </a:ext>
            </a:extLst>
          </p:cNvPr>
          <p:cNvSpPr/>
          <p:nvPr/>
        </p:nvSpPr>
        <p:spPr>
          <a:xfrm>
            <a:off x="4476751" y="3160387"/>
            <a:ext cx="6480965" cy="1180798"/>
          </a:xfrm>
          <a:prstGeom prst="rect">
            <a:avLst/>
          </a:prstGeom>
          <a:noFill/>
          <a:ln w="57150" cap="sq">
            <a:solidFill>
              <a:srgbClr val="4A76A8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52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лица</a:t>
            </a:r>
          </a:p>
          <a:p>
            <a:pPr marL="342900" indent="-252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лица в вектор характерных признаков</a:t>
            </a:r>
          </a:p>
          <a:p>
            <a:pPr marL="342900" indent="-252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личности посредством сравнения векторов</a:t>
            </a:r>
          </a:p>
        </p:txBody>
      </p:sp>
      <p:sp>
        <p:nvSpPr>
          <p:cNvPr id="20" name="Параллелограмм 19">
            <a:extLst>
              <a:ext uri="{FF2B5EF4-FFF2-40B4-BE49-F238E27FC236}">
                <a16:creationId xmlns:a16="http://schemas.microsoft.com/office/drawing/2014/main" id="{70FB3760-38E5-48B5-A111-D507FBB74143}"/>
              </a:ext>
            </a:extLst>
          </p:cNvPr>
          <p:cNvSpPr/>
          <p:nvPr/>
        </p:nvSpPr>
        <p:spPr>
          <a:xfrm>
            <a:off x="1500980" y="3466608"/>
            <a:ext cx="2269331" cy="571500"/>
          </a:xfrm>
          <a:prstGeom prst="parallelogram">
            <a:avLst/>
          </a:prstGeom>
          <a:solidFill>
            <a:srgbClr val="4A76A8"/>
          </a:solidFill>
          <a:ln w="76200">
            <a:solidFill>
              <a:srgbClr val="4A76A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981A922-7B01-462C-A56B-4D07087C2E84}"/>
              </a:ext>
            </a:extLst>
          </p:cNvPr>
          <p:cNvSpPr/>
          <p:nvPr/>
        </p:nvSpPr>
        <p:spPr>
          <a:xfrm>
            <a:off x="4476750" y="4804770"/>
            <a:ext cx="6480965" cy="1180798"/>
          </a:xfrm>
          <a:prstGeom prst="rect">
            <a:avLst/>
          </a:prstGeom>
          <a:noFill/>
          <a:ln w="57150" cap="sq">
            <a:solidFill>
              <a:srgbClr val="4A76A8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66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вектора в базу данных с дополнительными параметрами</a:t>
            </a:r>
            <a:r>
              <a:rPr lang="en-US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пол, </a:t>
            </a:r>
            <a:r>
              <a:rPr lang="en-US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ссылка на фотографию</a:t>
            </a:r>
          </a:p>
          <a:p>
            <a:pPr marL="3766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векторов с помощью евклидовой</a:t>
            </a:r>
            <a:r>
              <a:rPr lang="en-US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pic>
        <p:nvPicPr>
          <p:cNvPr id="11" name="Рисунок 10" descr="Морковь вверх">
            <a:extLst>
              <a:ext uri="{FF2B5EF4-FFF2-40B4-BE49-F238E27FC236}">
                <a16:creationId xmlns:a16="http://schemas.microsoft.com/office/drawing/2014/main" id="{056D1B2A-3242-4CE3-969F-4CB6DAA5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51528" y="4189646"/>
            <a:ext cx="768234" cy="768234"/>
          </a:xfrm>
          <a:prstGeom prst="rect">
            <a:avLst/>
          </a:prstGeom>
        </p:spPr>
      </p:pic>
      <p:pic>
        <p:nvPicPr>
          <p:cNvPr id="21" name="Рисунок 20" descr="Морковь вверх">
            <a:extLst>
              <a:ext uri="{FF2B5EF4-FFF2-40B4-BE49-F238E27FC236}">
                <a16:creationId xmlns:a16="http://schemas.microsoft.com/office/drawing/2014/main" id="{53AC809F-3984-4234-92EE-79B78D4EB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51528" y="2546835"/>
            <a:ext cx="768234" cy="7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9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C806FD-2EA8-4477-AB24-860488D172C9}"/>
              </a:ext>
            </a:extLst>
          </p:cNvPr>
          <p:cNvSpPr/>
          <p:nvPr/>
        </p:nvSpPr>
        <p:spPr>
          <a:xfrm>
            <a:off x="5123657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C11FCF-5EC7-41BF-BA2E-A2ED905BB916}"/>
              </a:ext>
            </a:extLst>
          </p:cNvPr>
          <p:cNvSpPr/>
          <p:nvPr/>
        </p:nvSpPr>
        <p:spPr>
          <a:xfrm>
            <a:off x="1224000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C9DE674-5424-43E6-9C34-250E3B718D08}"/>
              </a:ext>
            </a:extLst>
          </p:cNvPr>
          <p:cNvSpPr>
            <a:spLocks/>
          </p:cNvSpPr>
          <p:nvPr/>
        </p:nvSpPr>
        <p:spPr>
          <a:xfrm>
            <a:off x="3120633" y="0"/>
            <a:ext cx="2061367" cy="633600"/>
          </a:xfrm>
          <a:prstGeom prst="rect">
            <a:avLst/>
          </a:prstGeom>
          <a:solidFill>
            <a:srgbClr val="4A76A8"/>
          </a:solidFill>
          <a:ln w="571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A76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85F31-1A49-4012-915A-8305F152A69C}"/>
              </a:ext>
            </a:extLst>
          </p:cNvPr>
          <p:cNvSpPr/>
          <p:nvPr/>
        </p:nvSpPr>
        <p:spPr>
          <a:xfrm>
            <a:off x="3178973" y="0"/>
            <a:ext cx="1944688" cy="571500"/>
          </a:xfrm>
          <a:prstGeom prst="rect">
            <a:avLst/>
          </a:prstGeom>
          <a:solidFill>
            <a:srgbClr val="E1E5EB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2887F5-CA25-426E-BD57-61C711F1033D}"/>
              </a:ext>
            </a:extLst>
          </p:cNvPr>
          <p:cNvSpPr/>
          <p:nvPr/>
        </p:nvSpPr>
        <p:spPr>
          <a:xfrm>
            <a:off x="7068343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A189C7-41E2-431A-9090-824E6D35291C}"/>
              </a:ext>
            </a:extLst>
          </p:cNvPr>
          <p:cNvSpPr/>
          <p:nvPr/>
        </p:nvSpPr>
        <p:spPr>
          <a:xfrm>
            <a:off x="9013029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pic>
        <p:nvPicPr>
          <p:cNvPr id="3" name="Рисунок 2" descr="Ссылка">
            <a:extLst>
              <a:ext uri="{FF2B5EF4-FFF2-40B4-BE49-F238E27FC236}">
                <a16:creationId xmlns:a16="http://schemas.microsoft.com/office/drawing/2014/main" id="{2B830351-3F31-42F5-8364-78CA3A09A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576" y="3555698"/>
            <a:ext cx="914400" cy="914400"/>
          </a:xfrm>
          <a:prstGeom prst="rect">
            <a:avLst/>
          </a:prstGeom>
        </p:spPr>
      </p:pic>
      <p:pic>
        <p:nvPicPr>
          <p:cNvPr id="10" name="Рисунок 9" descr="Изображения">
            <a:extLst>
              <a:ext uri="{FF2B5EF4-FFF2-40B4-BE49-F238E27FC236}">
                <a16:creationId xmlns:a16="http://schemas.microsoft.com/office/drawing/2014/main" id="{590399F8-150D-4949-BBF9-20A15F5F4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6344" y="220296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0E7CC-055E-4304-833A-7C676311952F}"/>
              </a:ext>
            </a:extLst>
          </p:cNvPr>
          <p:cNvSpPr txBox="1"/>
          <p:nvPr/>
        </p:nvSpPr>
        <p:spPr>
          <a:xfrm>
            <a:off x="1292628" y="1064066"/>
            <a:ext cx="606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4C75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собранных данных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8DB7D2-B511-4861-B7A4-5A075660C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75" y="4908433"/>
            <a:ext cx="914401" cy="914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E9C35B-D9B6-4E0E-B434-F8EE402704A2}"/>
              </a:ext>
            </a:extLst>
          </p:cNvPr>
          <p:cNvSpPr txBox="1"/>
          <p:nvPr/>
        </p:nvSpPr>
        <p:spPr>
          <a:xfrm>
            <a:off x="3538701" y="2429330"/>
            <a:ext cx="645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Фотографии, на которых присутствуют люди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F5B9B-B689-4F20-A592-48DF7ABE9A6C}"/>
              </a:ext>
            </a:extLst>
          </p:cNvPr>
          <p:cNvSpPr txBox="1"/>
          <p:nvPr/>
        </p:nvSpPr>
        <p:spPr>
          <a:xfrm>
            <a:off x="3538701" y="3782065"/>
            <a:ext cx="5026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страницу пользователя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57400-80A6-4BF9-BE5B-4E8A1A852783}"/>
              </a:ext>
            </a:extLst>
          </p:cNvPr>
          <p:cNvSpPr txBox="1"/>
          <p:nvPr/>
        </p:nvSpPr>
        <p:spPr>
          <a:xfrm>
            <a:off x="3538701" y="5134800"/>
            <a:ext cx="308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Гендер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90158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E4D5990-6048-4AF4-9417-DA1EDBDB2414}"/>
              </a:ext>
            </a:extLst>
          </p:cNvPr>
          <p:cNvSpPr/>
          <p:nvPr/>
        </p:nvSpPr>
        <p:spPr>
          <a:xfrm>
            <a:off x="3178969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714EC5-204D-434A-BE47-5BB8D4CE8487}"/>
              </a:ext>
            </a:extLst>
          </p:cNvPr>
          <p:cNvSpPr/>
          <p:nvPr/>
        </p:nvSpPr>
        <p:spPr>
          <a:xfrm>
            <a:off x="7068343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70387-AE6E-4C7C-BDB7-4F2A0EC28127}"/>
              </a:ext>
            </a:extLst>
          </p:cNvPr>
          <p:cNvSpPr txBox="1"/>
          <p:nvPr/>
        </p:nvSpPr>
        <p:spPr>
          <a:xfrm>
            <a:off x="1292628" y="1064066"/>
            <a:ext cx="428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4C75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3600" b="1" dirty="0">
                <a:solidFill>
                  <a:srgbClr val="4C75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MTCNN</a:t>
            </a:r>
            <a:endParaRPr lang="ru-RU" sz="3600" b="1" dirty="0">
              <a:solidFill>
                <a:srgbClr val="4C75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76AED07-0246-497E-BDD4-84397AF75E7E}"/>
              </a:ext>
            </a:extLst>
          </p:cNvPr>
          <p:cNvGrpSpPr/>
          <p:nvPr/>
        </p:nvGrpSpPr>
        <p:grpSpPr>
          <a:xfrm>
            <a:off x="1292628" y="2202963"/>
            <a:ext cx="9665088" cy="3331699"/>
            <a:chOff x="1351157" y="2143706"/>
            <a:chExt cx="9722737" cy="3351572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96C48E96-1BE0-43ED-A740-51A873A3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157" y="2819075"/>
              <a:ext cx="2669785" cy="26762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C8CBBA8-212E-496A-B7F9-48C4B835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7633" y="2819075"/>
              <a:ext cx="2669816" cy="26762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3ED3E65-38CA-4D57-909A-7C384FDB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4140" y="2819075"/>
              <a:ext cx="2669754" cy="26762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213158-BAD3-434D-B811-BA4DC4305ED1}"/>
                </a:ext>
              </a:extLst>
            </p:cNvPr>
            <p:cNvSpPr txBox="1"/>
            <p:nvPr/>
          </p:nvSpPr>
          <p:spPr>
            <a:xfrm>
              <a:off x="1780527" y="2143706"/>
              <a:ext cx="1811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24B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Proposal Net</a:t>
              </a:r>
              <a:endParaRPr lang="ru-RU" sz="20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3477D6-D6CA-4700-BBD8-EFCDEFE04FCC}"/>
                </a:ext>
              </a:extLst>
            </p:cNvPr>
            <p:cNvSpPr txBox="1"/>
            <p:nvPr/>
          </p:nvSpPr>
          <p:spPr>
            <a:xfrm>
              <a:off x="8833495" y="2143706"/>
              <a:ext cx="1811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24B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Net</a:t>
              </a:r>
              <a:endParaRPr lang="ru-RU" sz="20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647A3-A1BC-4970-8EA5-616E45A91F6E}"/>
                </a:ext>
              </a:extLst>
            </p:cNvPr>
            <p:cNvSpPr txBox="1"/>
            <p:nvPr/>
          </p:nvSpPr>
          <p:spPr>
            <a:xfrm>
              <a:off x="5033223" y="2143706"/>
              <a:ext cx="2358603" cy="40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24B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Refinement Net</a:t>
              </a:r>
              <a:endParaRPr lang="ru-RU" sz="2000" b="1" dirty="0">
                <a:solidFill>
                  <a:srgbClr val="224B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7C09E11-7C31-4E50-B1D8-9EE3F4C973B5}"/>
              </a:ext>
            </a:extLst>
          </p:cNvPr>
          <p:cNvSpPr/>
          <p:nvPr/>
        </p:nvSpPr>
        <p:spPr>
          <a:xfrm>
            <a:off x="1224000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268F1A0-4A6F-4E21-A28C-3A449A4CC994}"/>
              </a:ext>
            </a:extLst>
          </p:cNvPr>
          <p:cNvSpPr>
            <a:spLocks/>
          </p:cNvSpPr>
          <p:nvPr/>
        </p:nvSpPr>
        <p:spPr>
          <a:xfrm>
            <a:off x="5061990" y="0"/>
            <a:ext cx="2061367" cy="633600"/>
          </a:xfrm>
          <a:prstGeom prst="rect">
            <a:avLst/>
          </a:prstGeom>
          <a:solidFill>
            <a:srgbClr val="4A76A8"/>
          </a:solidFill>
          <a:ln w="571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A76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2037AF6-733C-4B65-B69E-69B9BDDF3766}"/>
              </a:ext>
            </a:extLst>
          </p:cNvPr>
          <p:cNvSpPr/>
          <p:nvPr/>
        </p:nvSpPr>
        <p:spPr>
          <a:xfrm>
            <a:off x="5120340" y="0"/>
            <a:ext cx="1944688" cy="571500"/>
          </a:xfrm>
          <a:prstGeom prst="rect">
            <a:avLst/>
          </a:prstGeom>
          <a:solidFill>
            <a:srgbClr val="E1E5EB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FFCC9-F2F2-4BA6-A74D-B293EC1F1FA9}"/>
              </a:ext>
            </a:extLst>
          </p:cNvPr>
          <p:cNvSpPr/>
          <p:nvPr/>
        </p:nvSpPr>
        <p:spPr>
          <a:xfrm>
            <a:off x="9013029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65896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50C65FE4-8EE7-4E4F-926F-C127AD1BDF47}"/>
              </a:ext>
            </a:extLst>
          </p:cNvPr>
          <p:cNvSpPr/>
          <p:nvPr/>
        </p:nvSpPr>
        <p:spPr>
          <a:xfrm>
            <a:off x="3178969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1EAE51D9-A7CE-473E-AA12-062FCFD32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7873"/>
              </p:ext>
            </p:extLst>
          </p:nvPr>
        </p:nvGraphicFramePr>
        <p:xfrm>
          <a:off x="1292628" y="2140864"/>
          <a:ext cx="9665088" cy="4117060"/>
        </p:xfrm>
        <a:graphic>
          <a:graphicData uri="http://schemas.openxmlformats.org/drawingml/2006/table">
            <a:tbl>
              <a:tblPr firstRow="1" bandRow="1"/>
              <a:tblGrid>
                <a:gridCol w="2416272">
                  <a:extLst>
                    <a:ext uri="{9D8B030D-6E8A-4147-A177-3AD203B41FA5}">
                      <a16:colId xmlns:a16="http://schemas.microsoft.com/office/drawing/2014/main" val="3527459448"/>
                    </a:ext>
                  </a:extLst>
                </a:gridCol>
                <a:gridCol w="2416272">
                  <a:extLst>
                    <a:ext uri="{9D8B030D-6E8A-4147-A177-3AD203B41FA5}">
                      <a16:colId xmlns:a16="http://schemas.microsoft.com/office/drawing/2014/main" val="2417902100"/>
                    </a:ext>
                  </a:extLst>
                </a:gridCol>
                <a:gridCol w="2416272">
                  <a:extLst>
                    <a:ext uri="{9D8B030D-6E8A-4147-A177-3AD203B41FA5}">
                      <a16:colId xmlns:a16="http://schemas.microsoft.com/office/drawing/2014/main" val="3018265458"/>
                    </a:ext>
                  </a:extLst>
                </a:gridCol>
                <a:gridCol w="2416272">
                  <a:extLst>
                    <a:ext uri="{9D8B030D-6E8A-4147-A177-3AD203B41FA5}">
                      <a16:colId xmlns:a16="http://schemas.microsoft.com/office/drawing/2014/main" val="26753439"/>
                    </a:ext>
                  </a:extLst>
                </a:gridCol>
              </a:tblGrid>
              <a:tr h="82341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E1E5E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marL="108733" marR="108733" marT="54366" marB="54366" anchor="ctr">
                    <a:solidFill>
                      <a:srgbClr val="4A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E1E5E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Интерпретируемость</a:t>
                      </a:r>
                    </a:p>
                  </a:txBody>
                  <a:tcPr marL="108733" marR="108733" marT="54366" marB="54366" anchor="ctr">
                    <a:solidFill>
                      <a:srgbClr val="4A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E1E5E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обучения</a:t>
                      </a:r>
                    </a:p>
                  </a:txBody>
                  <a:tcPr marL="108733" marR="108733" marT="54366" marB="54366" anchor="ctr">
                    <a:solidFill>
                      <a:srgbClr val="4A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E1E5E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</a:p>
                  </a:txBody>
                  <a:tcPr marL="108733" marR="108733" marT="54366" marB="54366" anchor="ctr">
                    <a:solidFill>
                      <a:srgbClr val="4A7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19219"/>
                  </a:ext>
                </a:extLst>
              </a:tr>
              <a:tr h="823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66B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CNN</a:t>
                      </a:r>
                      <a:endParaRPr lang="ru-RU" sz="1800" b="1" dirty="0">
                        <a:solidFill>
                          <a:srgbClr val="466B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733" marR="108733" marT="54366" marB="54366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extLst>
                  <a:ext uri="{0D108BD9-81ED-4DB2-BD59-A6C34878D82A}">
                    <a16:rowId xmlns:a16="http://schemas.microsoft.com/office/drawing/2014/main" val="2237940005"/>
                  </a:ext>
                </a:extLst>
              </a:tr>
              <a:tr h="823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466B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endParaRPr lang="ru-RU" sz="1800" b="1" dirty="0">
                        <a:solidFill>
                          <a:srgbClr val="466B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733" marR="108733" marT="54366" marB="54366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 marL="108733" marR="108733" marT="54366" marB="54366"/>
                </a:tc>
                <a:extLst>
                  <a:ext uri="{0D108BD9-81ED-4DB2-BD59-A6C34878D82A}">
                    <a16:rowId xmlns:a16="http://schemas.microsoft.com/office/drawing/2014/main" val="3199750168"/>
                  </a:ext>
                </a:extLst>
              </a:tr>
              <a:tr h="823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66B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</a:t>
                      </a:r>
                      <a:r>
                        <a:rPr lang="en-US" sz="1800" b="1" dirty="0" err="1">
                          <a:solidFill>
                            <a:srgbClr val="466B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endParaRPr lang="ru-RU" sz="1800" b="1" dirty="0">
                        <a:solidFill>
                          <a:srgbClr val="466B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733" marR="108733" marT="54366" marB="54366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extLst>
                  <a:ext uri="{0D108BD9-81ED-4DB2-BD59-A6C34878D82A}">
                    <a16:rowId xmlns:a16="http://schemas.microsoft.com/office/drawing/2014/main" val="131540535"/>
                  </a:ext>
                </a:extLst>
              </a:tr>
              <a:tr h="823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66B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</a:t>
                      </a:r>
                      <a:r>
                        <a:rPr lang="en-US" sz="1800" b="1" dirty="0" err="1">
                          <a:solidFill>
                            <a:srgbClr val="466B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endParaRPr lang="ru-RU" sz="1800" b="1" dirty="0">
                        <a:solidFill>
                          <a:srgbClr val="466B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733" marR="108733" marT="54366" marB="54366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L="108733" marR="108733" marT="54366" marB="54366"/>
                </a:tc>
                <a:extLst>
                  <a:ext uri="{0D108BD9-81ED-4DB2-BD59-A6C34878D82A}">
                    <a16:rowId xmlns:a16="http://schemas.microsoft.com/office/drawing/2014/main" val="28029174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6958308-E027-4CA8-9391-E77BCED0F8E8}"/>
              </a:ext>
            </a:extLst>
          </p:cNvPr>
          <p:cNvSpPr/>
          <p:nvPr/>
        </p:nvSpPr>
        <p:spPr>
          <a:xfrm>
            <a:off x="7068343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7232AD-77D6-4CF2-AE18-99CF5704E285}"/>
              </a:ext>
            </a:extLst>
          </p:cNvPr>
          <p:cNvSpPr/>
          <p:nvPr/>
        </p:nvSpPr>
        <p:spPr>
          <a:xfrm>
            <a:off x="1224294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31572A3-D729-4585-8113-FB38D303D70A}"/>
              </a:ext>
            </a:extLst>
          </p:cNvPr>
          <p:cNvSpPr>
            <a:spLocks/>
          </p:cNvSpPr>
          <p:nvPr/>
        </p:nvSpPr>
        <p:spPr>
          <a:xfrm>
            <a:off x="5061990" y="0"/>
            <a:ext cx="2061367" cy="633600"/>
          </a:xfrm>
          <a:prstGeom prst="rect">
            <a:avLst/>
          </a:prstGeom>
          <a:solidFill>
            <a:srgbClr val="4A76A8"/>
          </a:solidFill>
          <a:ln w="571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A76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112E7BF-C172-4B33-9DD7-BFAE068148C2}"/>
              </a:ext>
            </a:extLst>
          </p:cNvPr>
          <p:cNvSpPr/>
          <p:nvPr/>
        </p:nvSpPr>
        <p:spPr>
          <a:xfrm>
            <a:off x="5120340" y="0"/>
            <a:ext cx="1944688" cy="571500"/>
          </a:xfrm>
          <a:prstGeom prst="rect">
            <a:avLst/>
          </a:prstGeom>
          <a:solidFill>
            <a:srgbClr val="E1E5EB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445CA74-D096-4B5A-9FD0-1A90EEFC2D48}"/>
              </a:ext>
            </a:extLst>
          </p:cNvPr>
          <p:cNvSpPr/>
          <p:nvPr/>
        </p:nvSpPr>
        <p:spPr>
          <a:xfrm>
            <a:off x="9013029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C6A0E-4937-46AF-800B-D89D6C251769}"/>
              </a:ext>
            </a:extLst>
          </p:cNvPr>
          <p:cNvSpPr txBox="1"/>
          <p:nvPr/>
        </p:nvSpPr>
        <p:spPr>
          <a:xfrm>
            <a:off x="1292628" y="1064066"/>
            <a:ext cx="694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4C75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лучшей основной модели</a:t>
            </a:r>
          </a:p>
        </p:txBody>
      </p:sp>
      <p:pic>
        <p:nvPicPr>
          <p:cNvPr id="26" name="Рисунок 25" descr="Звезда">
            <a:extLst>
              <a:ext uri="{FF2B5EF4-FFF2-40B4-BE49-F238E27FC236}">
                <a16:creationId xmlns:a16="http://schemas.microsoft.com/office/drawing/2014/main" id="{C16F7FE4-5F3E-4E61-A081-A8929DC3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891" y="3222989"/>
            <a:ext cx="334506" cy="334506"/>
          </a:xfrm>
          <a:prstGeom prst="rect">
            <a:avLst/>
          </a:prstGeom>
        </p:spPr>
      </p:pic>
      <p:pic>
        <p:nvPicPr>
          <p:cNvPr id="28" name="Рисунок 27" descr="Звезда">
            <a:extLst>
              <a:ext uri="{FF2B5EF4-FFF2-40B4-BE49-F238E27FC236}">
                <a16:creationId xmlns:a16="http://schemas.microsoft.com/office/drawing/2014/main" id="{9F170632-F568-403C-8012-61F7C7D4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1791" y="3217661"/>
            <a:ext cx="334506" cy="334506"/>
          </a:xfrm>
          <a:prstGeom prst="rect">
            <a:avLst/>
          </a:prstGeom>
        </p:spPr>
      </p:pic>
      <p:pic>
        <p:nvPicPr>
          <p:cNvPr id="29" name="Рисунок 28" descr="Звезда">
            <a:extLst>
              <a:ext uri="{FF2B5EF4-FFF2-40B4-BE49-F238E27FC236}">
                <a16:creationId xmlns:a16="http://schemas.microsoft.com/office/drawing/2014/main" id="{B1B70BF6-2D61-43D1-9411-FF33D8FE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4691" y="3217661"/>
            <a:ext cx="334506" cy="334506"/>
          </a:xfrm>
          <a:prstGeom prst="rect">
            <a:avLst/>
          </a:prstGeom>
        </p:spPr>
      </p:pic>
      <p:pic>
        <p:nvPicPr>
          <p:cNvPr id="40" name="Рисунок 39" descr="Звезда">
            <a:extLst>
              <a:ext uri="{FF2B5EF4-FFF2-40B4-BE49-F238E27FC236}">
                <a16:creationId xmlns:a16="http://schemas.microsoft.com/office/drawing/2014/main" id="{3E29DAC7-B52B-43CA-A03E-E55F5574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891" y="4839826"/>
            <a:ext cx="334506" cy="334506"/>
          </a:xfrm>
          <a:prstGeom prst="rect">
            <a:avLst/>
          </a:prstGeom>
        </p:spPr>
      </p:pic>
      <p:pic>
        <p:nvPicPr>
          <p:cNvPr id="41" name="Рисунок 40" descr="Звезда">
            <a:extLst>
              <a:ext uri="{FF2B5EF4-FFF2-40B4-BE49-F238E27FC236}">
                <a16:creationId xmlns:a16="http://schemas.microsoft.com/office/drawing/2014/main" id="{C1D6C2D1-B79F-487E-A0BB-8F34AEB1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1791" y="4834498"/>
            <a:ext cx="334506" cy="334506"/>
          </a:xfrm>
          <a:prstGeom prst="rect">
            <a:avLst/>
          </a:prstGeom>
        </p:spPr>
      </p:pic>
      <p:pic>
        <p:nvPicPr>
          <p:cNvPr id="46" name="Рисунок 45" descr="Звезда">
            <a:extLst>
              <a:ext uri="{FF2B5EF4-FFF2-40B4-BE49-F238E27FC236}">
                <a16:creationId xmlns:a16="http://schemas.microsoft.com/office/drawing/2014/main" id="{9B7B58DE-8117-4147-9645-20DE3118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891" y="5659398"/>
            <a:ext cx="334506" cy="334506"/>
          </a:xfrm>
          <a:prstGeom prst="rect">
            <a:avLst/>
          </a:prstGeom>
        </p:spPr>
      </p:pic>
      <p:pic>
        <p:nvPicPr>
          <p:cNvPr id="47" name="Рисунок 46" descr="Звезда">
            <a:extLst>
              <a:ext uri="{FF2B5EF4-FFF2-40B4-BE49-F238E27FC236}">
                <a16:creationId xmlns:a16="http://schemas.microsoft.com/office/drawing/2014/main" id="{78B7FDF0-A1F2-4C72-86A2-C065C7B43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1791" y="5654070"/>
            <a:ext cx="334506" cy="334506"/>
          </a:xfrm>
          <a:prstGeom prst="rect">
            <a:avLst/>
          </a:prstGeom>
        </p:spPr>
      </p:pic>
      <p:pic>
        <p:nvPicPr>
          <p:cNvPr id="52" name="Рисунок 51" descr="Звезда">
            <a:extLst>
              <a:ext uri="{FF2B5EF4-FFF2-40B4-BE49-F238E27FC236}">
                <a16:creationId xmlns:a16="http://schemas.microsoft.com/office/drawing/2014/main" id="{F29C2479-206D-4981-85E8-3E708E11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9603" y="3222989"/>
            <a:ext cx="334506" cy="334506"/>
          </a:xfrm>
          <a:prstGeom prst="rect">
            <a:avLst/>
          </a:prstGeom>
        </p:spPr>
      </p:pic>
      <p:pic>
        <p:nvPicPr>
          <p:cNvPr id="53" name="Рисунок 52" descr="Звезда">
            <a:extLst>
              <a:ext uri="{FF2B5EF4-FFF2-40B4-BE49-F238E27FC236}">
                <a16:creationId xmlns:a16="http://schemas.microsoft.com/office/drawing/2014/main" id="{B520D264-9C99-41C7-BFE3-81E895BD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503" y="3217661"/>
            <a:ext cx="334506" cy="334506"/>
          </a:xfrm>
          <a:prstGeom prst="rect">
            <a:avLst/>
          </a:prstGeom>
        </p:spPr>
      </p:pic>
      <p:pic>
        <p:nvPicPr>
          <p:cNvPr id="54" name="Рисунок 53" descr="Звезда">
            <a:extLst>
              <a:ext uri="{FF2B5EF4-FFF2-40B4-BE49-F238E27FC236}">
                <a16:creationId xmlns:a16="http://schemas.microsoft.com/office/drawing/2014/main" id="{DD983AA2-18FD-49AC-B393-9815F556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03" y="3217661"/>
            <a:ext cx="334506" cy="334506"/>
          </a:xfrm>
          <a:prstGeom prst="rect">
            <a:avLst/>
          </a:prstGeom>
        </p:spPr>
      </p:pic>
      <p:pic>
        <p:nvPicPr>
          <p:cNvPr id="55" name="Рисунок 54" descr="Звезда">
            <a:extLst>
              <a:ext uri="{FF2B5EF4-FFF2-40B4-BE49-F238E27FC236}">
                <a16:creationId xmlns:a16="http://schemas.microsoft.com/office/drawing/2014/main" id="{B9425C0B-81A8-4254-B9C0-876295D8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8303" y="3217661"/>
            <a:ext cx="334506" cy="334506"/>
          </a:xfrm>
          <a:prstGeom prst="rect">
            <a:avLst/>
          </a:prstGeom>
        </p:spPr>
      </p:pic>
      <p:pic>
        <p:nvPicPr>
          <p:cNvPr id="56" name="Рисунок 55" descr="Звезда">
            <a:extLst>
              <a:ext uri="{FF2B5EF4-FFF2-40B4-BE49-F238E27FC236}">
                <a16:creationId xmlns:a16="http://schemas.microsoft.com/office/drawing/2014/main" id="{C4E0DAED-2B35-4E65-BC31-C0BFC1BE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1203" y="3217661"/>
            <a:ext cx="334506" cy="334506"/>
          </a:xfrm>
          <a:prstGeom prst="rect">
            <a:avLst/>
          </a:prstGeom>
        </p:spPr>
      </p:pic>
      <p:pic>
        <p:nvPicPr>
          <p:cNvPr id="58" name="Рисунок 57" descr="Звезда">
            <a:extLst>
              <a:ext uri="{FF2B5EF4-FFF2-40B4-BE49-F238E27FC236}">
                <a16:creationId xmlns:a16="http://schemas.microsoft.com/office/drawing/2014/main" id="{868FAF31-B482-4F27-B8BF-B9F80F73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9603" y="4034805"/>
            <a:ext cx="334506" cy="334506"/>
          </a:xfrm>
          <a:prstGeom prst="rect">
            <a:avLst/>
          </a:prstGeom>
        </p:spPr>
      </p:pic>
      <p:pic>
        <p:nvPicPr>
          <p:cNvPr id="64" name="Рисунок 63" descr="Звезда">
            <a:extLst>
              <a:ext uri="{FF2B5EF4-FFF2-40B4-BE49-F238E27FC236}">
                <a16:creationId xmlns:a16="http://schemas.microsoft.com/office/drawing/2014/main" id="{D8F95459-6FDB-46EE-8B73-3AB7E6824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9603" y="4839826"/>
            <a:ext cx="334506" cy="334506"/>
          </a:xfrm>
          <a:prstGeom prst="rect">
            <a:avLst/>
          </a:prstGeom>
        </p:spPr>
      </p:pic>
      <p:pic>
        <p:nvPicPr>
          <p:cNvPr id="65" name="Рисунок 64" descr="Звезда">
            <a:extLst>
              <a:ext uri="{FF2B5EF4-FFF2-40B4-BE49-F238E27FC236}">
                <a16:creationId xmlns:a16="http://schemas.microsoft.com/office/drawing/2014/main" id="{12B2F547-D475-4D63-A921-5829C72E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503" y="4834498"/>
            <a:ext cx="334506" cy="334506"/>
          </a:xfrm>
          <a:prstGeom prst="rect">
            <a:avLst/>
          </a:prstGeom>
        </p:spPr>
      </p:pic>
      <p:pic>
        <p:nvPicPr>
          <p:cNvPr id="70" name="Рисунок 69" descr="Звезда">
            <a:extLst>
              <a:ext uri="{FF2B5EF4-FFF2-40B4-BE49-F238E27FC236}">
                <a16:creationId xmlns:a16="http://schemas.microsoft.com/office/drawing/2014/main" id="{9062FC19-A948-43FD-BD05-BC4C19AE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9603" y="5659398"/>
            <a:ext cx="334506" cy="334506"/>
          </a:xfrm>
          <a:prstGeom prst="rect">
            <a:avLst/>
          </a:prstGeom>
        </p:spPr>
      </p:pic>
      <p:pic>
        <p:nvPicPr>
          <p:cNvPr id="71" name="Рисунок 70" descr="Звезда">
            <a:extLst>
              <a:ext uri="{FF2B5EF4-FFF2-40B4-BE49-F238E27FC236}">
                <a16:creationId xmlns:a16="http://schemas.microsoft.com/office/drawing/2014/main" id="{43ABC7C1-3E0C-4217-A7DC-96A8F9527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503" y="5654070"/>
            <a:ext cx="334506" cy="334506"/>
          </a:xfrm>
          <a:prstGeom prst="rect">
            <a:avLst/>
          </a:prstGeom>
        </p:spPr>
      </p:pic>
      <p:pic>
        <p:nvPicPr>
          <p:cNvPr id="72" name="Рисунок 71" descr="Звезда">
            <a:extLst>
              <a:ext uri="{FF2B5EF4-FFF2-40B4-BE49-F238E27FC236}">
                <a16:creationId xmlns:a16="http://schemas.microsoft.com/office/drawing/2014/main" id="{C9A0CC0D-895D-4665-B0CE-560F36BD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403" y="5654070"/>
            <a:ext cx="334506" cy="334506"/>
          </a:xfrm>
          <a:prstGeom prst="rect">
            <a:avLst/>
          </a:prstGeom>
        </p:spPr>
      </p:pic>
      <p:pic>
        <p:nvPicPr>
          <p:cNvPr id="100" name="Рисунок 99" descr="Звезда">
            <a:extLst>
              <a:ext uri="{FF2B5EF4-FFF2-40B4-BE49-F238E27FC236}">
                <a16:creationId xmlns:a16="http://schemas.microsoft.com/office/drawing/2014/main" id="{7FA43204-EBFD-4241-8CDF-6FA39165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315" y="3217661"/>
            <a:ext cx="334506" cy="334506"/>
          </a:xfrm>
          <a:prstGeom prst="rect">
            <a:avLst/>
          </a:prstGeom>
        </p:spPr>
      </p:pic>
      <p:pic>
        <p:nvPicPr>
          <p:cNvPr id="101" name="Рисунок 100" descr="Звезда">
            <a:extLst>
              <a:ext uri="{FF2B5EF4-FFF2-40B4-BE49-F238E27FC236}">
                <a16:creationId xmlns:a16="http://schemas.microsoft.com/office/drawing/2014/main" id="{8777F243-14E2-47F4-A25F-6B5461870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215" y="3212333"/>
            <a:ext cx="334506" cy="334506"/>
          </a:xfrm>
          <a:prstGeom prst="rect">
            <a:avLst/>
          </a:prstGeom>
        </p:spPr>
      </p:pic>
      <p:pic>
        <p:nvPicPr>
          <p:cNvPr id="102" name="Рисунок 101" descr="Звезда">
            <a:extLst>
              <a:ext uri="{FF2B5EF4-FFF2-40B4-BE49-F238E27FC236}">
                <a16:creationId xmlns:a16="http://schemas.microsoft.com/office/drawing/2014/main" id="{1B58B0E1-13FF-428B-999B-9C04BBCE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115" y="3212333"/>
            <a:ext cx="334506" cy="334506"/>
          </a:xfrm>
          <a:prstGeom prst="rect">
            <a:avLst/>
          </a:prstGeom>
        </p:spPr>
      </p:pic>
      <p:pic>
        <p:nvPicPr>
          <p:cNvPr id="103" name="Рисунок 102" descr="Звезда">
            <a:extLst>
              <a:ext uri="{FF2B5EF4-FFF2-40B4-BE49-F238E27FC236}">
                <a16:creationId xmlns:a16="http://schemas.microsoft.com/office/drawing/2014/main" id="{D1C4C67E-2B44-451E-9EA6-2039DC758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015" y="3212333"/>
            <a:ext cx="334506" cy="334506"/>
          </a:xfrm>
          <a:prstGeom prst="rect">
            <a:avLst/>
          </a:prstGeom>
        </p:spPr>
      </p:pic>
      <p:pic>
        <p:nvPicPr>
          <p:cNvPr id="106" name="Рисунок 105" descr="Звезда">
            <a:extLst>
              <a:ext uri="{FF2B5EF4-FFF2-40B4-BE49-F238E27FC236}">
                <a16:creationId xmlns:a16="http://schemas.microsoft.com/office/drawing/2014/main" id="{C66ED185-B552-4F14-9E9D-1A07F2F9F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315" y="4029477"/>
            <a:ext cx="334506" cy="334506"/>
          </a:xfrm>
          <a:prstGeom prst="rect">
            <a:avLst/>
          </a:prstGeom>
        </p:spPr>
      </p:pic>
      <p:pic>
        <p:nvPicPr>
          <p:cNvPr id="107" name="Рисунок 106" descr="Звезда">
            <a:extLst>
              <a:ext uri="{FF2B5EF4-FFF2-40B4-BE49-F238E27FC236}">
                <a16:creationId xmlns:a16="http://schemas.microsoft.com/office/drawing/2014/main" id="{9793CA50-1F70-4128-8103-66CD1A6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215" y="4024149"/>
            <a:ext cx="334506" cy="334506"/>
          </a:xfrm>
          <a:prstGeom prst="rect">
            <a:avLst/>
          </a:prstGeom>
        </p:spPr>
      </p:pic>
      <p:pic>
        <p:nvPicPr>
          <p:cNvPr id="112" name="Рисунок 111" descr="Звезда">
            <a:extLst>
              <a:ext uri="{FF2B5EF4-FFF2-40B4-BE49-F238E27FC236}">
                <a16:creationId xmlns:a16="http://schemas.microsoft.com/office/drawing/2014/main" id="{E830E552-7E96-4409-82A7-EACCB481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315" y="4834498"/>
            <a:ext cx="334506" cy="334506"/>
          </a:xfrm>
          <a:prstGeom prst="rect">
            <a:avLst/>
          </a:prstGeom>
        </p:spPr>
      </p:pic>
      <p:pic>
        <p:nvPicPr>
          <p:cNvPr id="113" name="Рисунок 112" descr="Звезда">
            <a:extLst>
              <a:ext uri="{FF2B5EF4-FFF2-40B4-BE49-F238E27FC236}">
                <a16:creationId xmlns:a16="http://schemas.microsoft.com/office/drawing/2014/main" id="{08E8A733-AF24-4A5F-A162-A1D6D6B2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215" y="4829170"/>
            <a:ext cx="334506" cy="334506"/>
          </a:xfrm>
          <a:prstGeom prst="rect">
            <a:avLst/>
          </a:prstGeom>
        </p:spPr>
      </p:pic>
      <p:pic>
        <p:nvPicPr>
          <p:cNvPr id="114" name="Рисунок 113" descr="Звезда">
            <a:extLst>
              <a:ext uri="{FF2B5EF4-FFF2-40B4-BE49-F238E27FC236}">
                <a16:creationId xmlns:a16="http://schemas.microsoft.com/office/drawing/2014/main" id="{E7CA5D44-E08A-40BE-8D20-AFC14D30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115" y="4829170"/>
            <a:ext cx="334506" cy="334506"/>
          </a:xfrm>
          <a:prstGeom prst="rect">
            <a:avLst/>
          </a:prstGeom>
        </p:spPr>
      </p:pic>
      <p:pic>
        <p:nvPicPr>
          <p:cNvPr id="118" name="Рисунок 117" descr="Звезда">
            <a:extLst>
              <a:ext uri="{FF2B5EF4-FFF2-40B4-BE49-F238E27FC236}">
                <a16:creationId xmlns:a16="http://schemas.microsoft.com/office/drawing/2014/main" id="{BD4569A3-08A1-432A-A4B1-CBD46C9FC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315" y="5654070"/>
            <a:ext cx="334506" cy="334506"/>
          </a:xfrm>
          <a:prstGeom prst="rect">
            <a:avLst/>
          </a:prstGeom>
        </p:spPr>
      </p:pic>
      <p:pic>
        <p:nvPicPr>
          <p:cNvPr id="119" name="Рисунок 118" descr="Звезда">
            <a:extLst>
              <a:ext uri="{FF2B5EF4-FFF2-40B4-BE49-F238E27FC236}">
                <a16:creationId xmlns:a16="http://schemas.microsoft.com/office/drawing/2014/main" id="{D0EC2FBF-B6F7-4A2E-9D94-C8184D87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215" y="5648742"/>
            <a:ext cx="334506" cy="334506"/>
          </a:xfrm>
          <a:prstGeom prst="rect">
            <a:avLst/>
          </a:prstGeom>
        </p:spPr>
      </p:pic>
      <p:pic>
        <p:nvPicPr>
          <p:cNvPr id="120" name="Рисунок 119" descr="Звезда">
            <a:extLst>
              <a:ext uri="{FF2B5EF4-FFF2-40B4-BE49-F238E27FC236}">
                <a16:creationId xmlns:a16="http://schemas.microsoft.com/office/drawing/2014/main" id="{F5FB01A6-C52A-4871-9F56-7DFE9E3C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115" y="5648742"/>
            <a:ext cx="334506" cy="334506"/>
          </a:xfrm>
          <a:prstGeom prst="rect">
            <a:avLst/>
          </a:prstGeom>
        </p:spPr>
      </p:pic>
      <p:pic>
        <p:nvPicPr>
          <p:cNvPr id="121" name="Рисунок 120" descr="Звезда">
            <a:extLst>
              <a:ext uri="{FF2B5EF4-FFF2-40B4-BE49-F238E27FC236}">
                <a16:creationId xmlns:a16="http://schemas.microsoft.com/office/drawing/2014/main" id="{FD80665F-5B4C-4AB7-9CEE-14ED67F8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015" y="5648742"/>
            <a:ext cx="334506" cy="334506"/>
          </a:xfrm>
          <a:prstGeom prst="rect">
            <a:avLst/>
          </a:prstGeom>
        </p:spPr>
      </p:pic>
      <p:pic>
        <p:nvPicPr>
          <p:cNvPr id="122" name="Рисунок 121" descr="Звезда">
            <a:extLst>
              <a:ext uri="{FF2B5EF4-FFF2-40B4-BE49-F238E27FC236}">
                <a16:creationId xmlns:a16="http://schemas.microsoft.com/office/drawing/2014/main" id="{9769DDA3-4C22-4EB4-B187-97AA8E0F1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915" y="5648742"/>
            <a:ext cx="334506" cy="334506"/>
          </a:xfrm>
          <a:prstGeom prst="rect">
            <a:avLst/>
          </a:prstGeom>
        </p:spPr>
      </p:pic>
      <p:pic>
        <p:nvPicPr>
          <p:cNvPr id="154" name="Рисунок 153" descr="Звезда">
            <a:extLst>
              <a:ext uri="{FF2B5EF4-FFF2-40B4-BE49-F238E27FC236}">
                <a16:creationId xmlns:a16="http://schemas.microsoft.com/office/drawing/2014/main" id="{61B2E975-7CDE-4556-8E16-D9C470E9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891" y="4034805"/>
            <a:ext cx="334506" cy="334506"/>
          </a:xfrm>
          <a:prstGeom prst="rect">
            <a:avLst/>
          </a:prstGeom>
        </p:spPr>
      </p:pic>
      <p:pic>
        <p:nvPicPr>
          <p:cNvPr id="155" name="Рисунок 154" descr="Звезда">
            <a:extLst>
              <a:ext uri="{FF2B5EF4-FFF2-40B4-BE49-F238E27FC236}">
                <a16:creationId xmlns:a16="http://schemas.microsoft.com/office/drawing/2014/main" id="{E34D83D2-83BE-4BA8-BD8D-AFCB919D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1791" y="4029477"/>
            <a:ext cx="334506" cy="334506"/>
          </a:xfrm>
          <a:prstGeom prst="rect">
            <a:avLst/>
          </a:prstGeom>
        </p:spPr>
      </p:pic>
      <p:pic>
        <p:nvPicPr>
          <p:cNvPr id="156" name="Рисунок 155" descr="Звезда">
            <a:extLst>
              <a:ext uri="{FF2B5EF4-FFF2-40B4-BE49-F238E27FC236}">
                <a16:creationId xmlns:a16="http://schemas.microsoft.com/office/drawing/2014/main" id="{82B6C299-F10C-4334-9500-71B9DE02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4691" y="4029477"/>
            <a:ext cx="334506" cy="3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A189C7-41E2-431A-9090-824E6D35291C}"/>
              </a:ext>
            </a:extLst>
          </p:cNvPr>
          <p:cNvSpPr/>
          <p:nvPr/>
        </p:nvSpPr>
        <p:spPr>
          <a:xfrm>
            <a:off x="9013029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C806FD-2EA8-4477-AB24-860488D172C9}"/>
              </a:ext>
            </a:extLst>
          </p:cNvPr>
          <p:cNvSpPr/>
          <p:nvPr/>
        </p:nvSpPr>
        <p:spPr>
          <a:xfrm>
            <a:off x="5123657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C11FCF-5EC7-41BF-BA2E-A2ED905BB916}"/>
              </a:ext>
            </a:extLst>
          </p:cNvPr>
          <p:cNvSpPr/>
          <p:nvPr/>
        </p:nvSpPr>
        <p:spPr>
          <a:xfrm>
            <a:off x="1224000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C9DE674-5424-43E6-9C34-250E3B718D08}"/>
              </a:ext>
            </a:extLst>
          </p:cNvPr>
          <p:cNvSpPr>
            <a:spLocks/>
          </p:cNvSpPr>
          <p:nvPr/>
        </p:nvSpPr>
        <p:spPr>
          <a:xfrm>
            <a:off x="7010003" y="0"/>
            <a:ext cx="2061367" cy="633600"/>
          </a:xfrm>
          <a:prstGeom prst="rect">
            <a:avLst/>
          </a:prstGeom>
          <a:solidFill>
            <a:srgbClr val="4A76A8"/>
          </a:solidFill>
          <a:ln w="571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A76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85F31-1A49-4012-915A-8305F152A69C}"/>
              </a:ext>
            </a:extLst>
          </p:cNvPr>
          <p:cNvSpPr/>
          <p:nvPr/>
        </p:nvSpPr>
        <p:spPr>
          <a:xfrm>
            <a:off x="7068343" y="0"/>
            <a:ext cx="1944688" cy="571500"/>
          </a:xfrm>
          <a:prstGeom prst="rect">
            <a:avLst/>
          </a:prstGeom>
          <a:solidFill>
            <a:srgbClr val="E1E5EB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8B705-84BF-4271-ADB6-67CA93AC4A6F}"/>
              </a:ext>
            </a:extLst>
          </p:cNvPr>
          <p:cNvSpPr txBox="1"/>
          <p:nvPr/>
        </p:nvSpPr>
        <p:spPr>
          <a:xfrm>
            <a:off x="1292628" y="1064066"/>
            <a:ext cx="295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4C75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80039-7036-4F40-A382-2E49FAB763FE}"/>
              </a:ext>
            </a:extLst>
          </p:cNvPr>
          <p:cNvSpPr txBox="1"/>
          <p:nvPr/>
        </p:nvSpPr>
        <p:spPr>
          <a:xfrm>
            <a:off x="1292628" y="2202963"/>
            <a:ext cx="97234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3200" dirty="0">
                <a:solidFill>
                  <a:srgbClr val="466B86"/>
                </a:solidFill>
              </a:rPr>
              <a:t>Основные критерии</a:t>
            </a:r>
            <a:r>
              <a:rPr lang="en-US" sz="3200" dirty="0">
                <a:solidFill>
                  <a:srgbClr val="466B86"/>
                </a:solidFill>
              </a:rPr>
              <a:t>:</a:t>
            </a:r>
          </a:p>
          <a:p>
            <a:pPr marL="180000" indent="5400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3200" b="1" i="1" dirty="0">
                <a:solidFill>
                  <a:srgbClr val="466B86"/>
                </a:solidFill>
              </a:rPr>
              <a:t>Скорость считывания данных</a:t>
            </a:r>
          </a:p>
          <a:p>
            <a:pPr marL="180000" indent="5400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3200" b="1" i="1" dirty="0">
                <a:solidFill>
                  <a:srgbClr val="466B86"/>
                </a:solidFill>
              </a:rPr>
              <a:t>Максимальный размер таблицы и базы данных</a:t>
            </a:r>
          </a:p>
          <a:p>
            <a:pPr marL="180000" indent="5400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3200" b="1" i="1" dirty="0">
                <a:solidFill>
                  <a:srgbClr val="466B86"/>
                </a:solidFill>
              </a:rPr>
              <a:t>Функциональность и удобство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C161EEC-BD7A-46DD-93F9-70E719A79D1F}"/>
              </a:ext>
            </a:extLst>
          </p:cNvPr>
          <p:cNvSpPr/>
          <p:nvPr/>
        </p:nvSpPr>
        <p:spPr>
          <a:xfrm>
            <a:off x="3178969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36856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A189C7-41E2-431A-9090-824E6D35291C}"/>
              </a:ext>
            </a:extLst>
          </p:cNvPr>
          <p:cNvSpPr/>
          <p:nvPr/>
        </p:nvSpPr>
        <p:spPr>
          <a:xfrm>
            <a:off x="7068345" y="0"/>
            <a:ext cx="1944687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C806FD-2EA8-4477-AB24-860488D172C9}"/>
              </a:ext>
            </a:extLst>
          </p:cNvPr>
          <p:cNvSpPr/>
          <p:nvPr/>
        </p:nvSpPr>
        <p:spPr>
          <a:xfrm>
            <a:off x="5123657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C11FCF-5EC7-41BF-BA2E-A2ED905BB916}"/>
              </a:ext>
            </a:extLst>
          </p:cNvPr>
          <p:cNvSpPr/>
          <p:nvPr/>
        </p:nvSpPr>
        <p:spPr>
          <a:xfrm>
            <a:off x="1224000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C9DE674-5424-43E6-9C34-250E3B718D08}"/>
              </a:ext>
            </a:extLst>
          </p:cNvPr>
          <p:cNvSpPr>
            <a:spLocks/>
          </p:cNvSpPr>
          <p:nvPr/>
        </p:nvSpPr>
        <p:spPr>
          <a:xfrm>
            <a:off x="8954686" y="0"/>
            <a:ext cx="2061367" cy="633600"/>
          </a:xfrm>
          <a:prstGeom prst="rect">
            <a:avLst/>
          </a:prstGeom>
          <a:solidFill>
            <a:srgbClr val="4A76A8"/>
          </a:solidFill>
          <a:ln w="571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A76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85F31-1A49-4012-915A-8305F152A69C}"/>
              </a:ext>
            </a:extLst>
          </p:cNvPr>
          <p:cNvSpPr/>
          <p:nvPr/>
        </p:nvSpPr>
        <p:spPr>
          <a:xfrm>
            <a:off x="9013032" y="0"/>
            <a:ext cx="1944688" cy="571500"/>
          </a:xfrm>
          <a:prstGeom prst="rect">
            <a:avLst/>
          </a:prstGeom>
          <a:solidFill>
            <a:srgbClr val="E1E5EB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190F27C-B15C-4F63-A816-100916062BB5}"/>
              </a:ext>
            </a:extLst>
          </p:cNvPr>
          <p:cNvGrpSpPr/>
          <p:nvPr/>
        </p:nvGrpSpPr>
        <p:grpSpPr>
          <a:xfrm>
            <a:off x="1811750" y="1095115"/>
            <a:ext cx="8568501" cy="5120038"/>
            <a:chOff x="2580406" y="1095115"/>
            <a:chExt cx="8568501" cy="5120038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3130CAFD-392A-4390-AF20-C2D08B774B12}"/>
                </a:ext>
              </a:extLst>
            </p:cNvPr>
            <p:cNvGrpSpPr/>
            <p:nvPr/>
          </p:nvGrpSpPr>
          <p:grpSpPr>
            <a:xfrm>
              <a:off x="6760462" y="1095115"/>
              <a:ext cx="4388445" cy="5120038"/>
              <a:chOff x="6760462" y="1095115"/>
              <a:chExt cx="4388445" cy="5120038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7BC15B9C-4B36-4446-9245-98B8D017EA70}"/>
                  </a:ext>
                </a:extLst>
              </p:cNvPr>
              <p:cNvGrpSpPr/>
              <p:nvPr/>
            </p:nvGrpSpPr>
            <p:grpSpPr>
              <a:xfrm>
                <a:off x="6873918" y="2111529"/>
                <a:ext cx="4161532" cy="4103624"/>
                <a:chOff x="3667316" y="1486501"/>
                <a:chExt cx="4161532" cy="4103624"/>
              </a:xfrm>
            </p:grpSpPr>
            <p:pic>
              <p:nvPicPr>
                <p:cNvPr id="3" name="Рисунок 2" descr="Отправить">
                  <a:extLst>
                    <a:ext uri="{FF2B5EF4-FFF2-40B4-BE49-F238E27FC236}">
                      <a16:creationId xmlns:a16="http://schemas.microsoft.com/office/drawing/2014/main" id="{F1522FB3-CDD0-4E27-899B-06D680252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0881" y="1486501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18" name="Рисунок 17" descr="База данных">
                  <a:extLst>
                    <a:ext uri="{FF2B5EF4-FFF2-40B4-BE49-F238E27FC236}">
                      <a16:creationId xmlns:a16="http://schemas.microsoft.com/office/drawing/2014/main" id="{33E67202-625B-4A12-90F0-8FDB6E727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0882" y="3081113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20" name="Рисунок 19" descr="Диаграмма с тенденцией спада">
                  <a:extLst>
                    <a:ext uri="{FF2B5EF4-FFF2-40B4-BE49-F238E27FC236}">
                      <a16:creationId xmlns:a16="http://schemas.microsoft.com/office/drawing/2014/main" id="{C247832E-B91C-4612-9CF8-3D9B9DE64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7316" y="3067050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26" name="Рисунок 25" descr="Скачать из облака">
                  <a:extLst>
                    <a:ext uri="{FF2B5EF4-FFF2-40B4-BE49-F238E27FC236}">
                      <a16:creationId xmlns:a16="http://schemas.microsoft.com/office/drawing/2014/main" id="{27666C0A-15E7-4B2E-9600-CFDB9CCB8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4448" y="3067050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42" name="Рисунок 41" descr="Процессор">
                  <a:extLst>
                    <a:ext uri="{FF2B5EF4-FFF2-40B4-BE49-F238E27FC236}">
                      <a16:creationId xmlns:a16="http://schemas.microsoft.com/office/drawing/2014/main" id="{F1C963B8-AA81-4125-82C7-08D8C30A3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0882" y="4675725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46" name="Рисунок 45" descr="Линия со стрелкой: изгиб по часовой стрелке">
                  <a:extLst>
                    <a:ext uri="{FF2B5EF4-FFF2-40B4-BE49-F238E27FC236}">
                      <a16:creationId xmlns:a16="http://schemas.microsoft.com/office/drawing/2014/main" id="{2F992972-F397-41C5-B517-E57482B777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9900000">
                  <a:off x="6457249" y="1947809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48" name="Рисунок 47" descr="Сортировать">
                  <a:extLst>
                    <a:ext uri="{FF2B5EF4-FFF2-40B4-BE49-F238E27FC236}">
                      <a16:creationId xmlns:a16="http://schemas.microsoft.com/office/drawing/2014/main" id="{00CCBA6A-7A75-4570-ABBA-8B79CC14D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6619" y="4064156"/>
                  <a:ext cx="542925" cy="542925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53" name="Рисунок 52" descr="Линия со стрелкой: изгиб по часовой стрелке">
                  <a:extLst>
                    <a:ext uri="{FF2B5EF4-FFF2-40B4-BE49-F238E27FC236}">
                      <a16:creationId xmlns:a16="http://schemas.microsoft.com/office/drawing/2014/main" id="{829ABA1D-B473-48AF-B59A-E23650425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5300000">
                  <a:off x="6457248" y="4218526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54" name="Рисунок 53" descr="Линия со стрелкой: изгиб по часовой стрелке">
                  <a:extLst>
                    <a:ext uri="{FF2B5EF4-FFF2-40B4-BE49-F238E27FC236}">
                      <a16:creationId xmlns:a16="http://schemas.microsoft.com/office/drawing/2014/main" id="{9003E4FF-E9E8-474F-925C-4893D9BC9C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0700000">
                  <a:off x="4124516" y="4218527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55" name="Рисунок 54" descr="Линия со стрелкой: изгиб по часовой стрелке">
                  <a:extLst>
                    <a:ext uri="{FF2B5EF4-FFF2-40B4-BE49-F238E27FC236}">
                      <a16:creationId xmlns:a16="http://schemas.microsoft.com/office/drawing/2014/main" id="{3AE56A1A-A53A-435E-B950-8FE872845B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4500000">
                  <a:off x="4124514" y="1947810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9DD884-399A-4E75-A367-585A1C0AB611}"/>
                  </a:ext>
                </a:extLst>
              </p:cNvPr>
              <p:cNvSpPr txBox="1"/>
              <p:nvPr/>
            </p:nvSpPr>
            <p:spPr>
              <a:xfrm>
                <a:off x="6760462" y="1095115"/>
                <a:ext cx="43884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b="1" dirty="0">
                    <a:solidFill>
                      <a:srgbClr val="4C75A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Выдача результатов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83C6F5D1-7F40-414C-A701-3E5E4A7CCB1B}"/>
                </a:ext>
              </a:extLst>
            </p:cNvPr>
            <p:cNvGrpSpPr/>
            <p:nvPr/>
          </p:nvGrpSpPr>
          <p:grpSpPr>
            <a:xfrm>
              <a:off x="2580406" y="1095115"/>
              <a:ext cx="3167141" cy="4512116"/>
              <a:chOff x="1738383" y="1095115"/>
              <a:chExt cx="3167141" cy="451211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7C912C-4DFB-4DD5-B504-1DBB470B54FB}"/>
                  </a:ext>
                </a:extLst>
              </p:cNvPr>
              <p:cNvSpPr txBox="1"/>
              <p:nvPr/>
            </p:nvSpPr>
            <p:spPr>
              <a:xfrm>
                <a:off x="1844624" y="1095115"/>
                <a:ext cx="2954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b="1" dirty="0">
                    <a:solidFill>
                      <a:srgbClr val="4C75A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Сбор данных</a:t>
                </a:r>
              </a:p>
            </p:txBody>
          </p:sp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A3A217C9-0BF1-4BFF-BE53-4086D6EF30F3}"/>
                  </a:ext>
                </a:extLst>
              </p:cNvPr>
              <p:cNvGrpSpPr/>
              <p:nvPr/>
            </p:nvGrpSpPr>
            <p:grpSpPr>
              <a:xfrm>
                <a:off x="1738383" y="2740842"/>
                <a:ext cx="3167141" cy="2866389"/>
                <a:chOff x="1186649" y="2202963"/>
                <a:chExt cx="3167141" cy="2866389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EA75AF9B-9AD3-4C37-8D50-71EBF8E183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6649" y="2202963"/>
                  <a:ext cx="914400" cy="914400"/>
                </a:xfrm>
                <a:prstGeom prst="rect">
                  <a:avLst/>
                </a:prstGeom>
                <a:noFill/>
                <a:effectLst>
                  <a:outerShdw blurRad="12700" dist="12700" dir="54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Рисунок 23" descr="Скачать из облака">
                  <a:extLst>
                    <a:ext uri="{FF2B5EF4-FFF2-40B4-BE49-F238E27FC236}">
                      <a16:creationId xmlns:a16="http://schemas.microsoft.com/office/drawing/2014/main" id="{185ABE7E-30DC-4F26-807C-A0A3EB565D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9390" y="2226255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25" name="Рисунок 24" descr="Процессор">
                  <a:extLst>
                    <a:ext uri="{FF2B5EF4-FFF2-40B4-BE49-F238E27FC236}">
                      <a16:creationId xmlns:a16="http://schemas.microsoft.com/office/drawing/2014/main" id="{F8F424FA-848A-41C3-A8B9-2F62B320D2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5420" y="4154952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28" name="Рисунок 27" descr="База данных">
                  <a:extLst>
                    <a:ext uri="{FF2B5EF4-FFF2-40B4-BE49-F238E27FC236}">
                      <a16:creationId xmlns:a16="http://schemas.microsoft.com/office/drawing/2014/main" id="{F470B5A9-5C99-4FED-8D01-35D147A84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6649" y="4154952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10" name="Рисунок 9" descr="Линия со стрелкой: прямо">
                  <a:extLst>
                    <a:ext uri="{FF2B5EF4-FFF2-40B4-BE49-F238E27FC236}">
                      <a16:creationId xmlns:a16="http://schemas.microsoft.com/office/drawing/2014/main" id="{C13E4180-D435-4C27-A510-C66FB63E6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2313019" y="2224368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34" name="Рисунок 33" descr="Линия со стрелкой: прямо">
                  <a:extLst>
                    <a:ext uri="{FF2B5EF4-FFF2-40B4-BE49-F238E27FC236}">
                      <a16:creationId xmlns:a16="http://schemas.microsoft.com/office/drawing/2014/main" id="{4B0A536B-6F0F-487F-BE97-10F964263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435420" y="3168263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  <p:pic>
              <p:nvPicPr>
                <p:cNvPr id="35" name="Рисунок 34" descr="Линия со стрелкой: прямо">
                  <a:extLst>
                    <a:ext uri="{FF2B5EF4-FFF2-40B4-BE49-F238E27FC236}">
                      <a16:creationId xmlns:a16="http://schemas.microsoft.com/office/drawing/2014/main" id="{F44BEC28-9704-4FF7-84FF-FC6AA7E4E2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3019" y="4154952"/>
                  <a:ext cx="914400" cy="914400"/>
                </a:xfrm>
                <a:prstGeom prst="rect">
                  <a:avLst/>
                </a:prstGeom>
                <a:effectLst>
                  <a:outerShdw blurRad="12700" dist="12700" dir="5400000" algn="ctr" rotWithShape="0">
                    <a:schemeClr val="tx1"/>
                  </a:outerShdw>
                </a:effectLst>
              </p:spPr>
            </p:pic>
          </p:grpSp>
        </p:grpSp>
      </p:grp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F9A6ACE-5F84-44B5-BC86-1B26D7B4C2B9}"/>
              </a:ext>
            </a:extLst>
          </p:cNvPr>
          <p:cNvSpPr/>
          <p:nvPr/>
        </p:nvSpPr>
        <p:spPr>
          <a:xfrm>
            <a:off x="3178969" y="0"/>
            <a:ext cx="1944688" cy="571500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7D9C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403672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18CEF-920C-42C5-83EB-2AE93C7EC0B5}"/>
              </a:ext>
            </a:extLst>
          </p:cNvPr>
          <p:cNvSpPr txBox="1"/>
          <p:nvPr/>
        </p:nvSpPr>
        <p:spPr>
          <a:xfrm>
            <a:off x="362841" y="169788"/>
            <a:ext cx="10125075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5627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85F31-1A49-4012-915A-8305F152A69C}"/>
              </a:ext>
            </a:extLst>
          </p:cNvPr>
          <p:cNvSpPr/>
          <p:nvPr/>
        </p:nvSpPr>
        <p:spPr>
          <a:xfrm>
            <a:off x="3550637" y="342900"/>
            <a:ext cx="5090723" cy="80786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4A76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1F7924-F751-4FD4-852E-1D0092AA987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/>
          <a:stretch/>
        </p:blipFill>
        <p:spPr bwMode="auto">
          <a:xfrm>
            <a:off x="926854" y="1876425"/>
            <a:ext cx="10338291" cy="3647196"/>
          </a:xfrm>
          <a:prstGeom prst="rect">
            <a:avLst/>
          </a:prstGeom>
          <a:noFill/>
          <a:ln w="38100">
            <a:solidFill>
              <a:srgbClr val="466B86"/>
            </a:solidFill>
          </a:ln>
        </p:spPr>
      </p:pic>
    </p:spTree>
    <p:extLst>
      <p:ext uri="{BB962C8B-B14F-4D97-AF65-F5344CB8AC3E}">
        <p14:creationId xmlns:p14="http://schemas.microsoft.com/office/powerpoint/2010/main" val="1630484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160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Кущ</dc:creator>
  <cp:lastModifiedBy>Артём Кущ</cp:lastModifiedBy>
  <cp:revision>46</cp:revision>
  <dcterms:created xsi:type="dcterms:W3CDTF">2020-05-25T16:08:20Z</dcterms:created>
  <dcterms:modified xsi:type="dcterms:W3CDTF">2020-05-26T22:57:46Z</dcterms:modified>
</cp:coreProperties>
</file>