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F08522-D510-40A0-8813-B1223538D2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5DC2C7-7B24-4EFC-84B3-89CBD35C62A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130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8522-D510-40A0-8813-B1223538D2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2C7-7B24-4EFC-84B3-89CBD35C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23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8522-D510-40A0-8813-B1223538D2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2C7-7B24-4EFC-84B3-89CBD35C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0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8522-D510-40A0-8813-B1223538D2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2C7-7B24-4EFC-84B3-89CBD35C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67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F08522-D510-40A0-8813-B1223538D2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5DC2C7-7B24-4EFC-84B3-89CBD35C62A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057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8522-D510-40A0-8813-B1223538D2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2C7-7B24-4EFC-84B3-89CBD35C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306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8522-D510-40A0-8813-B1223538D2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2C7-7B24-4EFC-84B3-89CBD35C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7397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8522-D510-40A0-8813-B1223538D2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2C7-7B24-4EFC-84B3-89CBD35C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2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8522-D510-40A0-8813-B1223538D2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2C7-7B24-4EFC-84B3-89CBD35C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9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BF08522-D510-40A0-8813-B1223538D2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05DC2C7-7B24-4EFC-84B3-89CBD35C62A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5690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BF08522-D510-40A0-8813-B1223538D2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05DC2C7-7B24-4EFC-84B3-89CBD35C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79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F08522-D510-40A0-8813-B1223538D2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5DC2C7-7B24-4EFC-84B3-89CBD35C62A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826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gas-kvas.com/uploads/posts/2023-02/1676425387_gas-kvas-com-p-yaitso-detskii-risunok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711199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268901" y="30111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Наш </a:t>
            </a:r>
            <a:r>
              <a:rPr lang="ru-RU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проект предлагает ваш расслабиться от повседневной рутины и насладиться прелестью </a:t>
            </a:r>
            <a:r>
              <a:rPr lang="ru-RU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вылупления</a:t>
            </a:r>
            <a:r>
              <a:rPr lang="ru-RU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милого птенчика из яйца. Но не стойте в стороне, помогите ему! </a:t>
            </a:r>
            <a:r>
              <a:rPr lang="ru-RU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Жмякайте</a:t>
            </a:r>
            <a:r>
              <a:rPr lang="ru-RU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по экрану, чтобы птенчик побыстрее увидел солнечный свет!</a:t>
            </a:r>
            <a:endParaRPr lang="ru-RU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6486" y="607237"/>
            <a:ext cx="4047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Утиное яйцо</a:t>
            </a:r>
            <a:endParaRPr lang="ru-RU" sz="5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4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8084" y="-12170"/>
            <a:ext cx="10515600" cy="1325563"/>
          </a:xfrm>
        </p:spPr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16434" y="1601395"/>
            <a:ext cx="506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Артём – главный программист и душа компании</a:t>
            </a:r>
          </a:p>
          <a:p>
            <a:r>
              <a:rPr lang="ru-RU" dirty="0" smtClean="0">
                <a:latin typeface="+mj-lt"/>
              </a:rPr>
              <a:t>Именно он создаёт основу для проекта</a:t>
            </a:r>
            <a:endParaRPr lang="ru-RU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4825" y="2523558"/>
            <a:ext cx="406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Никита – преобразовывает код, доделывает механики, работает над улучшениями</a:t>
            </a:r>
            <a:endParaRPr lang="ru-RU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6784" y="3581944"/>
            <a:ext cx="278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Егор – </a:t>
            </a:r>
            <a:r>
              <a:rPr lang="ru-RU" dirty="0" err="1" smtClean="0">
                <a:latin typeface="+mj-lt"/>
              </a:rPr>
              <a:t>тестировщик</a:t>
            </a:r>
            <a:r>
              <a:rPr lang="ru-RU" dirty="0" smtClean="0">
                <a:latin typeface="+mj-lt"/>
              </a:rPr>
              <a:t>, благодаря нему проект получается полноценным и без каких-либо неудобств</a:t>
            </a:r>
            <a:endParaRPr lang="ru-RU" dirty="0">
              <a:latin typeface="+mj-lt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84" y="2523558"/>
            <a:ext cx="4038314" cy="3594100"/>
          </a:xfrm>
        </p:spPr>
      </p:pic>
    </p:spTree>
    <p:extLst>
      <p:ext uri="{BB962C8B-B14F-4D97-AF65-F5344CB8AC3E}">
        <p14:creationId xmlns:p14="http://schemas.microsoft.com/office/powerpoint/2010/main" val="345305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91500" y="2314575"/>
            <a:ext cx="388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После запуска нашего проекта перед вами предстанет яйцо. Обычное яйцо. Что в нём такого? Но </a:t>
            </a:r>
            <a:r>
              <a:rPr lang="ru-RU" dirty="0" err="1" smtClean="0">
                <a:latin typeface="Bahnschrift" panose="020B0502040204020203" pitchFamily="34" charset="0"/>
              </a:rPr>
              <a:t>погодите..кажется</a:t>
            </a:r>
            <a:r>
              <a:rPr lang="ru-RU" dirty="0" smtClean="0">
                <a:latin typeface="Bahnschrift" panose="020B0502040204020203" pitchFamily="34" charset="0"/>
              </a:rPr>
              <a:t> в нём кто-то есть! Давайте поможем маленькому утёнку выбраться из этого яичка. Для того, чтобы наносить удары по яйцу, нужно нажать на кнопку. За каждый удар у яичка сносится пока что только один </a:t>
            </a:r>
            <a:r>
              <a:rPr lang="ru-RU" dirty="0" err="1" smtClean="0">
                <a:latin typeface="Bahnschrift" panose="020B0502040204020203" pitchFamily="34" charset="0"/>
              </a:rPr>
              <a:t>хп</a:t>
            </a:r>
            <a:r>
              <a:rPr lang="ru-RU" dirty="0" smtClean="0">
                <a:latin typeface="Bahnschrift" panose="020B0502040204020203" pitchFamily="34" charset="0"/>
              </a:rPr>
              <a:t>. Но в будущем будет возможность увеличить урон.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33750" r="54297" b="25833"/>
          <a:stretch/>
        </p:blipFill>
        <p:spPr>
          <a:xfrm>
            <a:off x="1123950" y="2314575"/>
            <a:ext cx="5419725" cy="3782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2425" y="161925"/>
            <a:ext cx="42440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Что делать?</a:t>
            </a:r>
            <a:endParaRPr lang="ru-RU" sz="6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8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48450" y="2838449"/>
            <a:ext cx="3867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Но вот уже десятки ударов позади, а наш птенчик всё никак не хочет вылупляться. Что же делать? И что это за монетки, которые даются при каждом ударе? </a:t>
            </a:r>
          </a:p>
          <a:p>
            <a:endParaRPr lang="ru-RU" dirty="0">
              <a:latin typeface="Bahnschrift" panose="020B0502040204020203" pitchFamily="34" charset="0"/>
            </a:endParaRPr>
          </a:p>
          <a:p>
            <a:r>
              <a:rPr lang="ru-RU" dirty="0" smtClean="0">
                <a:latin typeface="Bahnschrift" panose="020B0502040204020203" pitchFamily="34" charset="0"/>
              </a:rPr>
              <a:t>Ты можешь повысить свой урон, прокачав его! Для этого нужно нажать на кнопку улучшения. Перед вами откроется </a:t>
            </a:r>
            <a:r>
              <a:rPr lang="ru-RU" dirty="0" err="1" smtClean="0">
                <a:latin typeface="Bahnschrift" panose="020B0502040204020203" pitchFamily="34" charset="0"/>
              </a:rPr>
              <a:t>менюшка</a:t>
            </a:r>
            <a:r>
              <a:rPr lang="ru-RU" dirty="0" smtClean="0">
                <a:latin typeface="Bahnschrift" panose="020B0502040204020203" pitchFamily="34" charset="0"/>
              </a:rPr>
              <a:t>, где можно улучшить свой урон.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5" name="AutoShape 8" descr="https://prorisuem.ru/foto/5959/risunok_dumaiushchego_cheloveka_27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9" t="44037" r="53274" b="32791"/>
          <a:stretch/>
        </p:blipFill>
        <p:spPr>
          <a:xfrm>
            <a:off x="1257300" y="600075"/>
            <a:ext cx="3695700" cy="1514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4" t="34305" r="16797" b="18056"/>
          <a:stretch/>
        </p:blipFill>
        <p:spPr>
          <a:xfrm>
            <a:off x="1252536" y="2838449"/>
            <a:ext cx="4171951" cy="3267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53291" y="600075"/>
            <a:ext cx="2457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Улучшения</a:t>
            </a:r>
            <a:endParaRPr lang="ru-RU" sz="3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1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29037" y="95251"/>
            <a:ext cx="5348288" cy="514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Фазовые переходы</a:t>
            </a:r>
            <a:endParaRPr lang="ru-RU" sz="440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567197"/>
            <a:ext cx="11880056" cy="25808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542259"/>
            <a:ext cx="11880056" cy="25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8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И вот, спустя многочисленные нажатия яичко окончательно развалилось! Прекрасное создание выбралось на свет! Это так мило. </a:t>
            </a:r>
          </a:p>
          <a:p>
            <a:r>
              <a:rPr lang="ru-RU" dirty="0" smtClean="0">
                <a:latin typeface="+mj-lt"/>
              </a:rPr>
              <a:t>Но у нашего друга есть братики, которым тоже нужно помочь выбраться из своих убежищ. Для того, чтобы вновь начать помогать птенчикам выбираться из своих гнёздышек, достаточно просто </a:t>
            </a:r>
            <a:r>
              <a:rPr lang="ru-RU" dirty="0" err="1" smtClean="0">
                <a:latin typeface="+mj-lt"/>
              </a:rPr>
              <a:t>перезайти</a:t>
            </a:r>
            <a:r>
              <a:rPr lang="ru-RU" dirty="0" smtClean="0">
                <a:latin typeface="+mj-lt"/>
              </a:rPr>
              <a:t> в навык! 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6" y="3505201"/>
            <a:ext cx="3467100" cy="34671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6" y="3822193"/>
            <a:ext cx="3150108" cy="315010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28" y="4250819"/>
            <a:ext cx="2721482" cy="27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057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92</TotalTime>
  <Words>271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Corbel</vt:lpstr>
      <vt:lpstr>Gill Sans MT</vt:lpstr>
      <vt:lpstr>Impact</vt:lpstr>
      <vt:lpstr>Badge</vt:lpstr>
      <vt:lpstr>Презентация PowerPoint</vt:lpstr>
      <vt:lpstr>Наша команда</vt:lpstr>
      <vt:lpstr>Презентация PowerPoint</vt:lpstr>
      <vt:lpstr>Презентация PowerPoint</vt:lpstr>
      <vt:lpstr>Презентация PowerPoint</vt:lpstr>
      <vt:lpstr>Что дальше?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11</cp:revision>
  <dcterms:created xsi:type="dcterms:W3CDTF">2024-04-24T19:04:04Z</dcterms:created>
  <dcterms:modified xsi:type="dcterms:W3CDTF">2024-04-25T12:10:32Z</dcterms:modified>
</cp:coreProperties>
</file>