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05" autoAdjust="0"/>
  </p:normalViewPr>
  <p:slideViewPr>
    <p:cSldViewPr>
      <p:cViewPr>
        <p:scale>
          <a:sx n="100" d="100"/>
          <a:sy n="100" d="100"/>
        </p:scale>
        <p:origin x="-1944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8FBC9-3D00-423D-AA3E-A0083844FAFF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1B431-FC2C-417C-B121-1FAF6984C5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241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C73-CF19-4155-A300-A78578FBCAF9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B1F8-4380-4DE6-A9DB-05AFD4B0E3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73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C73-CF19-4155-A300-A78578FBCAF9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B1F8-4380-4DE6-A9DB-05AFD4B0E3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28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C73-CF19-4155-A300-A78578FBCAF9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B1F8-4380-4DE6-A9DB-05AFD4B0E3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44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C73-CF19-4155-A300-A78578FBCAF9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B1F8-4380-4DE6-A9DB-05AFD4B0E3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17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C73-CF19-4155-A300-A78578FBCAF9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B1F8-4380-4DE6-A9DB-05AFD4B0E3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61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C73-CF19-4155-A300-A78578FBCAF9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B1F8-4380-4DE6-A9DB-05AFD4B0E3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44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C73-CF19-4155-A300-A78578FBCAF9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B1F8-4380-4DE6-A9DB-05AFD4B0E3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55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C73-CF19-4155-A300-A78578FBCAF9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B1F8-4380-4DE6-A9DB-05AFD4B0E3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8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C73-CF19-4155-A300-A78578FBCAF9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B1F8-4380-4DE6-A9DB-05AFD4B0E3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27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C73-CF19-4155-A300-A78578FBCAF9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B1F8-4380-4DE6-A9DB-05AFD4B0E3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93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C73-CF19-4155-A300-A78578FBCAF9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B1F8-4380-4DE6-A9DB-05AFD4B0E3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2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9AC73-CF19-4155-A300-A78578FBCAF9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AB1F8-4380-4DE6-A9DB-05AFD4B0E3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07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Franklin Gothic Demi" pitchFamily="34" charset="0"/>
              </a:rPr>
              <a:t>лабиринт</a:t>
            </a:r>
            <a:endParaRPr lang="ru-RU" sz="6000" dirty="0">
              <a:latin typeface="Franklin Gothic Dem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4293096"/>
            <a:ext cx="6400800" cy="1752600"/>
          </a:xfrm>
        </p:spPr>
        <p:txBody>
          <a:bodyPr>
            <a:normAutofit/>
          </a:bodyPr>
          <a:lstStyle/>
          <a:p>
            <a:r>
              <a:rPr lang="ru-RU" b="1" dirty="0">
                <a:latin typeface="Bahnschrift SemiBold Condensed" pitchFamily="34" charset="0"/>
              </a:rPr>
              <a:t>Егор </a:t>
            </a:r>
            <a:r>
              <a:rPr lang="ru-RU" b="1" dirty="0" smtClean="0">
                <a:latin typeface="Bahnschrift SemiBold Condensed" pitchFamily="34" charset="0"/>
              </a:rPr>
              <a:t>Фомин</a:t>
            </a:r>
            <a:endParaRPr lang="en-US" dirty="0" smtClean="0">
              <a:latin typeface="Bahnschrift SemiBold Condensed" pitchFamily="34" charset="0"/>
            </a:endParaRPr>
          </a:p>
          <a:p>
            <a:r>
              <a:rPr lang="ru-RU" dirty="0" err="1" smtClean="0">
                <a:latin typeface="Bahnschrift SemiBold Condensed" pitchFamily="34" charset="0"/>
              </a:rPr>
              <a:t>Альшаников</a:t>
            </a:r>
            <a:r>
              <a:rPr lang="ru-RU" dirty="0" smtClean="0">
                <a:latin typeface="Bahnschrift SemiBold Condensed" pitchFamily="34" charset="0"/>
              </a:rPr>
              <a:t> Артем</a:t>
            </a:r>
            <a:r>
              <a:rPr lang="en-US" dirty="0" smtClean="0">
                <a:latin typeface="Bahnschrift SemiBold Condensed" pitchFamily="34" charset="0"/>
              </a:rPr>
              <a:t> </a:t>
            </a:r>
          </a:p>
          <a:p>
            <a:r>
              <a:rPr lang="ru-RU" b="1" dirty="0" smtClean="0">
                <a:latin typeface="Bahnschrift SemiBold Condensed" pitchFamily="34" charset="0"/>
              </a:rPr>
              <a:t>Давыдов</a:t>
            </a:r>
            <a:r>
              <a:rPr lang="en-US" b="1" dirty="0" smtClean="0">
                <a:latin typeface="Bahnschrift SemiBold Condensed" pitchFamily="34" charset="0"/>
              </a:rPr>
              <a:t> </a:t>
            </a:r>
            <a:r>
              <a:rPr lang="ru-RU" b="1" dirty="0" smtClean="0">
                <a:latin typeface="Bahnschrift SemiBold Condensed" pitchFamily="34" charset="0"/>
              </a:rPr>
              <a:t>Никита</a:t>
            </a:r>
            <a:r>
              <a:rPr lang="ru-RU" b="1" dirty="0">
                <a:latin typeface="Bahnschrift SemiBold Condensed" pitchFamily="34" charset="0"/>
              </a:rPr>
              <a:t> </a:t>
            </a:r>
            <a:endParaRPr lang="ru-RU" b="1" dirty="0"/>
          </a:p>
          <a:p>
            <a:endParaRPr lang="ru-RU" dirty="0"/>
          </a:p>
        </p:txBody>
      </p:sp>
      <p:pic>
        <p:nvPicPr>
          <p:cNvPr id="1026" name="Picture 2" descr="https://www.clipartmax.com/png/full/109-1090990_labyrinth-comments-maze-fla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1447"/>
            <a:ext cx="200802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15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Franklin Gothic Demi" pitchFamily="34" charset="0"/>
              </a:rPr>
              <a:t>Введение</a:t>
            </a:r>
            <a:endParaRPr lang="ru-RU" dirty="0">
              <a:latin typeface="Franklin Gothic Dem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Лабиринт</a:t>
            </a:r>
            <a:r>
              <a:rPr lang="ru-RU" dirty="0"/>
              <a:t> — жанр компьютерных </a:t>
            </a:r>
            <a:r>
              <a:rPr lang="ru-RU" b="1" dirty="0"/>
              <a:t>игр</a:t>
            </a:r>
            <a:r>
              <a:rPr lang="ru-RU" dirty="0"/>
              <a:t>; </a:t>
            </a:r>
            <a:r>
              <a:rPr lang="ru-RU" b="1" dirty="0"/>
              <a:t>игры</a:t>
            </a:r>
            <a:r>
              <a:rPr lang="ru-RU" dirty="0"/>
              <a:t> данного жанра характеризуются тем, что успех игрока определяется в основном навигацией и ориентацией в </a:t>
            </a:r>
            <a:r>
              <a:rPr lang="ru-RU" b="1" dirty="0"/>
              <a:t>лабиринте</a:t>
            </a:r>
            <a:r>
              <a:rPr lang="ru-RU" dirty="0"/>
              <a:t>.</a:t>
            </a:r>
          </a:p>
        </p:txBody>
      </p:sp>
      <p:pic>
        <p:nvPicPr>
          <p:cNvPr id="2052" name="Picture 4" descr="Лабиринт пустой картинк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16"/>
          <a:stretch/>
        </p:blipFill>
        <p:spPr bwMode="auto">
          <a:xfrm>
            <a:off x="13816" y="4219510"/>
            <a:ext cx="9144000" cy="263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 rot="1781747">
            <a:off x="7958472" y="453324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Bahnschrift SemiBold Condensed" pitchFamily="34" charset="0"/>
              </a:rPr>
              <a:t>начало</a:t>
            </a:r>
            <a:endParaRPr lang="ru-RU" sz="2800" dirty="0">
              <a:latin typeface="Bahnschrift SemiBold Condensed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20499578">
            <a:off x="325263" y="4364686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Bahnschrift SemiBold Condensed" pitchFamily="34" charset="0"/>
              </a:rPr>
              <a:t>старт</a:t>
            </a:r>
            <a:endParaRPr lang="ru-RU" sz="2800" dirty="0">
              <a:latin typeface="Bahnschrift SemiBold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0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Franklin Gothic Demi" pitchFamily="34" charset="0"/>
              </a:rPr>
              <a:t>Загрузочный экран</a:t>
            </a:r>
            <a:endParaRPr lang="ru-RU" dirty="0">
              <a:latin typeface="Franklin Gothic Dem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Перед вами загрузочный экран.  На него мы добавили 4 кнопки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b="1" dirty="0" smtClean="0"/>
              <a:t>•</a:t>
            </a:r>
            <a:r>
              <a:rPr lang="en-US" b="1" dirty="0" smtClean="0"/>
              <a:t> </a:t>
            </a:r>
            <a:r>
              <a:rPr lang="ru-RU" b="1" dirty="0" smtClean="0"/>
              <a:t>Начать игру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• Выбрать размер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• Настройки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/>
              <a:t>•</a:t>
            </a:r>
            <a:r>
              <a:rPr lang="ru-RU" dirty="0" smtClean="0"/>
              <a:t> </a:t>
            </a:r>
            <a:r>
              <a:rPr lang="ru-RU" b="1" dirty="0" smtClean="0"/>
              <a:t>Выход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5" t="29704" r="39814" b="30298"/>
          <a:stretch/>
        </p:blipFill>
        <p:spPr bwMode="auto">
          <a:xfrm>
            <a:off x="4572000" y="1611077"/>
            <a:ext cx="410445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0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Franklin Gothic Demi" pitchFamily="34" charset="0"/>
              </a:rPr>
              <a:t>Начать игру</a:t>
            </a:r>
            <a:endParaRPr lang="ru-RU" dirty="0">
              <a:latin typeface="Franklin Gothic Dem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После нажатия этой кнопки запускается лабиринт</a:t>
            </a:r>
            <a:r>
              <a:rPr lang="ru-RU" dirty="0" smtClean="0"/>
              <a:t>. В нижний части находится </a:t>
            </a:r>
            <a:r>
              <a:rPr lang="ru-RU" b="1" dirty="0" smtClean="0"/>
              <a:t>таймер</a:t>
            </a:r>
            <a:r>
              <a:rPr lang="ru-RU" dirty="0" smtClean="0"/>
              <a:t>. Зеленый квадрат это </a:t>
            </a:r>
            <a:r>
              <a:rPr lang="ru-RU" b="1" dirty="0" smtClean="0"/>
              <a:t>финиш</a:t>
            </a:r>
            <a:r>
              <a:rPr lang="ru-RU" dirty="0" smtClean="0"/>
              <a:t>. А игрок появляется в верхнем углу.</a:t>
            </a:r>
            <a:endParaRPr lang="ru-RU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5" t="29704" r="39814" b="30298"/>
          <a:stretch/>
        </p:blipFill>
        <p:spPr bwMode="auto">
          <a:xfrm>
            <a:off x="4572000" y="1611077"/>
            <a:ext cx="410445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4" t="15684" r="36459" b="40152"/>
          <a:stretch/>
        </p:blipFill>
        <p:spPr>
          <a:xfrm>
            <a:off x="4572000" y="1611077"/>
            <a:ext cx="4104455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Franklin Gothic Demi" pitchFamily="34" charset="0"/>
              </a:rPr>
              <a:t>Генерация лабиринта(алгоритм)</a:t>
            </a:r>
            <a:endParaRPr lang="ru-RU" dirty="0">
              <a:latin typeface="Franklin Gothic Dem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Этот алгоритм, также известный как алгоритм "рекурсивного обратного отслеживания", представляет собой </a:t>
            </a:r>
            <a:r>
              <a:rPr lang="ru-RU" dirty="0" err="1" smtClean="0"/>
              <a:t>рандомизированную</a:t>
            </a:r>
            <a:r>
              <a:rPr lang="ru-RU" dirty="0" smtClean="0"/>
              <a:t> версию алгоритма поиска в глубину. Часто реализуемый со стеком, этот подход является одним из простейших способов создания лабиринта с помощью компьютера. Представьте, что пространство для лабиринта представляет собой большую сетку ячеек (как на большой шахматной доске), каждая ячейка начинается с четырех стен.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129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Franklin Gothic Demi" pitchFamily="34" charset="0"/>
              </a:rPr>
              <a:t>Настройки</a:t>
            </a:r>
            <a:endParaRPr lang="ru-RU" dirty="0">
              <a:latin typeface="Franklin Gothic Demi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6" t="17461" r="26206" b="43606"/>
          <a:stretch/>
        </p:blipFill>
        <p:spPr>
          <a:xfrm>
            <a:off x="1187624" y="1196752"/>
            <a:ext cx="6696744" cy="3081837"/>
          </a:xfrm>
        </p:spPr>
      </p:pic>
      <p:sp>
        <p:nvSpPr>
          <p:cNvPr id="5" name="TextBox 4"/>
          <p:cNvSpPr txBox="1"/>
          <p:nvPr/>
        </p:nvSpPr>
        <p:spPr>
          <a:xfrm>
            <a:off x="1187624" y="4365104"/>
            <a:ext cx="46805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 помощью </a:t>
            </a:r>
            <a:r>
              <a:rPr lang="ru-RU" sz="2800" b="1" dirty="0" smtClean="0"/>
              <a:t>настроек</a:t>
            </a:r>
            <a:r>
              <a:rPr lang="ru-RU" sz="2800" dirty="0" smtClean="0"/>
              <a:t> вы можете </a:t>
            </a:r>
            <a:r>
              <a:rPr lang="ru-RU" sz="3000" dirty="0" smtClean="0"/>
              <a:t>выбрать</a:t>
            </a:r>
            <a:r>
              <a:rPr lang="ru-RU" sz="2800" dirty="0" smtClean="0"/>
              <a:t> любой понравившийся цвет </a:t>
            </a:r>
            <a:r>
              <a:rPr lang="ru-RU" sz="2800" b="1" dirty="0" smtClean="0"/>
              <a:t>персонажу </a:t>
            </a:r>
            <a:r>
              <a:rPr lang="ru-RU" sz="2800" dirty="0" smtClean="0"/>
              <a:t>или </a:t>
            </a:r>
            <a:r>
              <a:rPr lang="ru-RU" sz="2800" b="1" dirty="0" smtClean="0"/>
              <a:t>лабиринту</a:t>
            </a:r>
            <a:endParaRPr lang="ru-RU" sz="2800" b="1" dirty="0"/>
          </a:p>
        </p:txBody>
      </p:sp>
      <p:pic>
        <p:nvPicPr>
          <p:cNvPr id="4098" name="Picture 2" descr="https://cdn4.iconfinder.com/data/icons/glyphs/24/icons_settings-102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676075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13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188640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Franklin Gothic Demi" pitchFamily="34" charset="0"/>
              </a:rPr>
              <a:t>Выбрать размер</a:t>
            </a:r>
            <a:endParaRPr lang="ru-RU" dirty="0">
              <a:latin typeface="Franklin Gothic Dem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3" t="24045" r="41761" b="48770"/>
          <a:stretch/>
        </p:blipFill>
        <p:spPr bwMode="auto">
          <a:xfrm>
            <a:off x="4729832" y="3692500"/>
            <a:ext cx="2865120" cy="279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8" t="13187" r="25671" b="21540"/>
          <a:stretch/>
        </p:blipFill>
        <p:spPr>
          <a:xfrm>
            <a:off x="0" y="0"/>
            <a:ext cx="4355976" cy="6858000"/>
          </a:xfrm>
          <a:prstGeom prst="rect">
            <a:avLst/>
          </a:prstGeom>
        </p:spPr>
      </p:pic>
      <p:sp>
        <p:nvSpPr>
          <p:cNvPr id="5" name="Стрелка углом 4"/>
          <p:cNvSpPr/>
          <p:nvPr/>
        </p:nvSpPr>
        <p:spPr>
          <a:xfrm rot="5400000">
            <a:off x="4572000" y="2492896"/>
            <a:ext cx="936104" cy="936104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4562192" y="1052736"/>
            <a:ext cx="3200400" cy="1752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>
                <a:latin typeface="Bahnschrift SemiBold Condensed" pitchFamily="34" charset="0"/>
              </a:rPr>
              <a:t>Надеемся что объяснять это не требуется</a:t>
            </a:r>
            <a:endParaRPr lang="en-US" dirty="0" smtClean="0">
              <a:latin typeface="Bahnschrift SemiBold Condensed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Bahnschrift SemiBold Condensed" pitchFamily="34" charset="0"/>
              </a:rPr>
              <a:t> </a:t>
            </a:r>
            <a:endParaRPr lang="ru-RU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01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185" y="4293096"/>
            <a:ext cx="5975350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" t="61565" r="173" b="6509"/>
          <a:stretch/>
        </p:blipFill>
        <p:spPr bwMode="auto">
          <a:xfrm>
            <a:off x="-29542" y="0"/>
            <a:ext cx="9172004" cy="289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83110" y="2912319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Bahnschrift SemiBold Condensed" pitchFamily="34" charset="0"/>
              </a:rPr>
              <a:t>Вы добрались до финиша</a:t>
            </a:r>
            <a:endParaRPr lang="ru-RU" sz="3200" dirty="0">
              <a:latin typeface="Bahnschrift SemiBold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9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149</Words>
  <Application>Microsoft Office PowerPoint</Application>
  <PresentationFormat>Экран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лабиринт</vt:lpstr>
      <vt:lpstr>Введение</vt:lpstr>
      <vt:lpstr>Загрузочный экран</vt:lpstr>
      <vt:lpstr>Начать игру</vt:lpstr>
      <vt:lpstr>Генерация лабиринта(алгоритм)</vt:lpstr>
      <vt:lpstr>Настройки</vt:lpstr>
      <vt:lpstr>Выбрать размер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лабиринт</dc:title>
  <dc:creator>ПК</dc:creator>
  <cp:lastModifiedBy>ПК</cp:lastModifiedBy>
  <cp:revision>13</cp:revision>
  <dcterms:created xsi:type="dcterms:W3CDTF">2024-01-17T16:44:43Z</dcterms:created>
  <dcterms:modified xsi:type="dcterms:W3CDTF">2024-01-17T19:09:17Z</dcterms:modified>
</cp:coreProperties>
</file>