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72" r:id="rId2"/>
    <p:sldId id="273" r:id="rId3"/>
    <p:sldId id="274" r:id="rId4"/>
    <p:sldId id="275" r:id="rId5"/>
    <p:sldId id="278" r:id="rId6"/>
    <p:sldId id="279" r:id="rId7"/>
    <p:sldId id="276" r:id="rId8"/>
    <p:sldId id="277" r:id="rId9"/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4" r:id="rId17"/>
    <p:sldId id="265" r:id="rId18"/>
    <p:sldId id="263" r:id="rId19"/>
    <p:sldId id="267" r:id="rId20"/>
    <p:sldId id="266" r:id="rId21"/>
    <p:sldId id="268" r:id="rId22"/>
    <p:sldId id="269" r:id="rId23"/>
    <p:sldId id="270" r:id="rId24"/>
    <p:sldId id="271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Главное" id="{12112D6C-194C-4F01-9216-CBBB4F3C4DBF}">
          <p14:sldIdLst>
            <p14:sldId id="272"/>
          </p14:sldIdLst>
        </p14:section>
        <p14:section name="Другие" id="{90E6D51E-D613-4897-85F4-4ACC2131108F}">
          <p14:sldIdLst>
            <p14:sldId id="273"/>
          </p14:sldIdLst>
        </p14:section>
        <p14:section name="Мобильные" id="{EEE5A0A2-6149-4210-AF85-01223F58D313}">
          <p14:sldIdLst>
            <p14:sldId id="274"/>
            <p14:sldId id="275"/>
          </p14:sldIdLst>
        </p14:section>
        <p14:section name="Сайты" id="{1BAF223F-1654-4A07-A50A-B0258D5F1739}">
          <p14:sldIdLst>
            <p14:sldId id="278"/>
            <p14:sldId id="279"/>
          </p14:sldIdLst>
        </p14:section>
        <p14:section name="ПК" id="{1D58DDE6-870B-44F7-9260-E3A41BB77B4C}">
          <p14:sldIdLst>
            <p14:sldId id="276"/>
            <p14:sldId id="277"/>
          </p14:sldIdLst>
        </p14:section>
        <p14:section name="Обучение" id="{FB846BA0-C915-4E1B-84E5-286D360EA28A}">
          <p14:sldIdLst>
            <p14:sldId id="256"/>
          </p14:sldIdLst>
        </p14:section>
        <p14:section name="Этап 1" id="{2995CCBA-0171-44F5-99C5-E3B194217BE1}">
          <p14:sldIdLst>
            <p14:sldId id="257"/>
            <p14:sldId id="258"/>
          </p14:sldIdLst>
        </p14:section>
        <p14:section name="Этап 2" id="{AB0141A4-F74C-468D-8593-AB63D4471B5A}">
          <p14:sldIdLst>
            <p14:sldId id="259"/>
            <p14:sldId id="260"/>
          </p14:sldIdLst>
        </p14:section>
        <p14:section name="Этап 3" id="{6CEABBE1-8B52-4C29-BA58-3E6FBA96595D}">
          <p14:sldIdLst>
            <p14:sldId id="261"/>
            <p14:sldId id="262"/>
          </p14:sldIdLst>
        </p14:section>
        <p14:section name="Этап 4" id="{828CEC21-541D-4F31-AB66-EAA591A1119C}">
          <p14:sldIdLst>
            <p14:sldId id="264"/>
            <p14:sldId id="265"/>
          </p14:sldIdLst>
        </p14:section>
        <p14:section name="Этап 5" id="{89744784-98BC-41E1-8D48-D3FD005BEFB5}">
          <p14:sldIdLst>
            <p14:sldId id="263"/>
            <p14:sldId id="267"/>
            <p14:sldId id="266"/>
            <p14:sldId id="268"/>
            <p14:sldId id="269"/>
            <p14:sldId id="270"/>
            <p14:sldId id="271"/>
          </p14:sldIdLst>
        </p14:section>
        <p14:section name="конец" id="{FF438514-BA72-4B93-96FF-4E3E3734D746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2B09C-7F91-4F4D-9DD8-180C222AAE25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BD38F-14C4-43E7-B42B-6B35DDB7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53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0C04-C939-47BB-84E5-26001DB244E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4C3B-62F8-416C-A89F-115D4D71F0E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74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0C04-C939-47BB-84E5-26001DB244E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4C3B-62F8-416C-A89F-115D4D71F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9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0C04-C939-47BB-84E5-26001DB244E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4C3B-62F8-416C-A89F-115D4D71F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0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0C04-C939-47BB-84E5-26001DB244E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4C3B-62F8-416C-A89F-115D4D71F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2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0C04-C939-47BB-84E5-26001DB244E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4C3B-62F8-416C-A89F-115D4D71F0E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17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0C04-C939-47BB-84E5-26001DB244E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4C3B-62F8-416C-A89F-115D4D71F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8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0C04-C939-47BB-84E5-26001DB244E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4C3B-62F8-416C-A89F-115D4D71F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2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0C04-C939-47BB-84E5-26001DB244E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4C3B-62F8-416C-A89F-115D4D71F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9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0C04-C939-47BB-84E5-26001DB244E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4C3B-62F8-416C-A89F-115D4D71F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0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9C00C04-C939-47BB-84E5-26001DB244E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DE4C3B-62F8-416C-A89F-115D4D71F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54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0C04-C939-47BB-84E5-26001DB244E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4C3B-62F8-416C-A89F-115D4D71F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6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9C00C04-C939-47BB-84E5-26001DB244E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8DE4C3B-62F8-416C-A89F-115D4D71F0E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40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5.png"/><Relationship Id="rId18" Type="http://schemas.openxmlformats.org/officeDocument/2006/relationships/image" Target="../media/image9.png"/><Relationship Id="rId26" Type="http://schemas.openxmlformats.org/officeDocument/2006/relationships/slide" Target="slide16.xml"/><Relationship Id="rId21" Type="http://schemas.openxmlformats.org/officeDocument/2006/relationships/image" Target="../media/image7.png"/><Relationship Id="rId7" Type="http://schemas.openxmlformats.org/officeDocument/2006/relationships/slide" Target="slide2.xml"/><Relationship Id="rId12" Type="http://schemas.openxmlformats.org/officeDocument/2006/relationships/slide" Target="slide1.xml"/><Relationship Id="rId17" Type="http://schemas.openxmlformats.org/officeDocument/2006/relationships/slide" Target="slide14.xml"/><Relationship Id="rId25" Type="http://schemas.openxmlformats.org/officeDocument/2006/relationships/image" Target="../media/image10.png"/><Relationship Id="rId33" Type="http://schemas.openxmlformats.org/officeDocument/2006/relationships/slide" Target="slide25.xml"/><Relationship Id="rId2" Type="http://schemas.openxmlformats.org/officeDocument/2006/relationships/image" Target="../media/image2.png"/><Relationship Id="rId16" Type="http://schemas.openxmlformats.org/officeDocument/2006/relationships/image" Target="../media/image6.png"/><Relationship Id="rId20" Type="http://schemas.openxmlformats.org/officeDocument/2006/relationships/slide" Target="slide12.xml"/><Relationship Id="rId29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4.png"/><Relationship Id="rId24" Type="http://schemas.openxmlformats.org/officeDocument/2006/relationships/image" Target="../media/image8.png"/><Relationship Id="rId32" Type="http://schemas.openxmlformats.org/officeDocument/2006/relationships/image" Target="../media/image12.png"/><Relationship Id="rId5" Type="http://schemas.openxmlformats.org/officeDocument/2006/relationships/image" Target="../media/image20.png"/><Relationship Id="rId15" Type="http://schemas.openxmlformats.org/officeDocument/2006/relationships/image" Target="../media/image5.png"/><Relationship Id="rId23" Type="http://schemas.openxmlformats.org/officeDocument/2006/relationships/slide" Target="slide10.xml"/><Relationship Id="rId28" Type="http://schemas.openxmlformats.org/officeDocument/2006/relationships/slide" Target="slide7.xml"/><Relationship Id="rId10" Type="http://schemas.openxmlformats.org/officeDocument/2006/relationships/slide" Target="slide3.xml"/><Relationship Id="rId19" Type="http://schemas.openxmlformats.org/officeDocument/2006/relationships/image" Target="../media/image7.png"/><Relationship Id="rId31" Type="http://schemas.openxmlformats.org/officeDocument/2006/relationships/slide" Target="slide5.xml"/><Relationship Id="rId4" Type="http://schemas.openxmlformats.org/officeDocument/2006/relationships/slide" Target="slide9.xml"/><Relationship Id="rId9" Type="http://schemas.openxmlformats.org/officeDocument/2006/relationships/image" Target="../media/image4.png"/><Relationship Id="rId14" Type="http://schemas.openxmlformats.org/officeDocument/2006/relationships/slide" Target="slide18.xml"/><Relationship Id="rId22" Type="http://schemas.openxmlformats.org/officeDocument/2006/relationships/image" Target="../media/image8.png"/><Relationship Id="rId27" Type="http://schemas.openxmlformats.org/officeDocument/2006/relationships/image" Target="../media/image11.png"/><Relationship Id="rId30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jp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jp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3.jpg"/><Relationship Id="rId7" Type="http://schemas.openxmlformats.org/officeDocument/2006/relationships/image" Target="../media/image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28.png"/><Relationship Id="rId5" Type="http://schemas.openxmlformats.org/officeDocument/2006/relationships/image" Target="../media/image25.jpg"/><Relationship Id="rId10" Type="http://schemas.openxmlformats.org/officeDocument/2006/relationships/image" Target="../media/image27.png"/><Relationship Id="rId4" Type="http://schemas.openxmlformats.org/officeDocument/2006/relationships/image" Target="../media/image24.jp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3.jpg"/><Relationship Id="rId7" Type="http://schemas.openxmlformats.org/officeDocument/2006/relationships/image" Target="../media/image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28.png"/><Relationship Id="rId5" Type="http://schemas.openxmlformats.org/officeDocument/2006/relationships/image" Target="../media/image25.jpg"/><Relationship Id="rId10" Type="http://schemas.openxmlformats.org/officeDocument/2006/relationships/image" Target="../media/image27.png"/><Relationship Id="rId4" Type="http://schemas.openxmlformats.org/officeDocument/2006/relationships/image" Target="../media/image24.jpg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3.jpg"/><Relationship Id="rId7" Type="http://schemas.openxmlformats.org/officeDocument/2006/relationships/image" Target="../media/image30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26.png"/><Relationship Id="rId5" Type="http://schemas.openxmlformats.org/officeDocument/2006/relationships/image" Target="../media/image25.jpg"/><Relationship Id="rId10" Type="http://schemas.openxmlformats.org/officeDocument/2006/relationships/image" Target="../media/image28.png"/><Relationship Id="rId4" Type="http://schemas.openxmlformats.org/officeDocument/2006/relationships/image" Target="../media/image24.jpg"/><Relationship Id="rId9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3.jpg"/><Relationship Id="rId7" Type="http://schemas.openxmlformats.org/officeDocument/2006/relationships/image" Target="../media/image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2.png"/><Relationship Id="rId5" Type="http://schemas.openxmlformats.org/officeDocument/2006/relationships/image" Target="../media/image25.jpg"/><Relationship Id="rId10" Type="http://schemas.openxmlformats.org/officeDocument/2006/relationships/image" Target="../media/image28.png"/><Relationship Id="rId4" Type="http://schemas.openxmlformats.org/officeDocument/2006/relationships/image" Target="../media/image24.jpg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4.png"/><Relationship Id="rId3" Type="http://schemas.openxmlformats.org/officeDocument/2006/relationships/image" Target="../media/image23.jpg"/><Relationship Id="rId7" Type="http://schemas.openxmlformats.org/officeDocument/2006/relationships/image" Target="../media/image30.png"/><Relationship Id="rId12" Type="http://schemas.openxmlformats.org/officeDocument/2006/relationships/image" Target="../media/image3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2.png"/><Relationship Id="rId5" Type="http://schemas.openxmlformats.org/officeDocument/2006/relationships/image" Target="../media/image25.jpg"/><Relationship Id="rId10" Type="http://schemas.openxmlformats.org/officeDocument/2006/relationships/image" Target="../media/image28.png"/><Relationship Id="rId4" Type="http://schemas.openxmlformats.org/officeDocument/2006/relationships/image" Target="../media/image24.jpg"/><Relationship Id="rId9" Type="http://schemas.openxmlformats.org/officeDocument/2006/relationships/image" Target="../media/image27.png"/><Relationship Id="rId1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7.png"/><Relationship Id="rId3" Type="http://schemas.openxmlformats.org/officeDocument/2006/relationships/image" Target="../media/image22.png"/><Relationship Id="rId7" Type="http://schemas.openxmlformats.org/officeDocument/2006/relationships/image" Target="../media/image29.png"/><Relationship Id="rId12" Type="http://schemas.openxmlformats.org/officeDocument/2006/relationships/image" Target="../media/image32.png"/><Relationship Id="rId2" Type="http://schemas.openxmlformats.org/officeDocument/2006/relationships/image" Target="../media/image36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11" Type="http://schemas.openxmlformats.org/officeDocument/2006/relationships/image" Target="../media/image28.png"/><Relationship Id="rId5" Type="http://schemas.openxmlformats.org/officeDocument/2006/relationships/image" Target="../media/image24.jpg"/><Relationship Id="rId15" Type="http://schemas.openxmlformats.org/officeDocument/2006/relationships/image" Target="../media/image39.png"/><Relationship Id="rId10" Type="http://schemas.openxmlformats.org/officeDocument/2006/relationships/image" Target="../media/image27.png"/><Relationship Id="rId4" Type="http://schemas.openxmlformats.org/officeDocument/2006/relationships/image" Target="../media/image23.jpg"/><Relationship Id="rId9" Type="http://schemas.openxmlformats.org/officeDocument/2006/relationships/image" Target="../media/image31.png"/><Relationship Id="rId1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4.png"/><Relationship Id="rId3" Type="http://schemas.openxmlformats.org/officeDocument/2006/relationships/image" Target="../media/image23.jpg"/><Relationship Id="rId7" Type="http://schemas.openxmlformats.org/officeDocument/2006/relationships/image" Target="../media/image30.png"/><Relationship Id="rId12" Type="http://schemas.openxmlformats.org/officeDocument/2006/relationships/image" Target="../media/image3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2.png"/><Relationship Id="rId5" Type="http://schemas.openxmlformats.org/officeDocument/2006/relationships/image" Target="../media/image25.jpg"/><Relationship Id="rId15" Type="http://schemas.openxmlformats.org/officeDocument/2006/relationships/image" Target="../media/image36.png"/><Relationship Id="rId10" Type="http://schemas.openxmlformats.org/officeDocument/2006/relationships/image" Target="../media/image28.png"/><Relationship Id="rId4" Type="http://schemas.openxmlformats.org/officeDocument/2006/relationships/image" Target="../media/image24.jpg"/><Relationship Id="rId9" Type="http://schemas.openxmlformats.org/officeDocument/2006/relationships/image" Target="../media/image27.png"/><Relationship Id="rId1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" Target="slide3.xml"/><Relationship Id="rId7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11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slide" Target="slide5.xml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8.png"/><Relationship Id="rId3" Type="http://schemas.openxmlformats.org/officeDocument/2006/relationships/slide" Target="slide18.xml"/><Relationship Id="rId7" Type="http://schemas.openxmlformats.org/officeDocument/2006/relationships/image" Target="../media/image9.png"/><Relationship Id="rId12" Type="http://schemas.openxmlformats.org/officeDocument/2006/relationships/slide" Target="slide10.xml"/><Relationship Id="rId2" Type="http://schemas.openxmlformats.org/officeDocument/2006/relationships/image" Target="../media/image5.png"/><Relationship Id="rId16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11" Type="http://schemas.openxmlformats.org/officeDocument/2006/relationships/image" Target="../media/image8.png"/><Relationship Id="rId5" Type="http://schemas.openxmlformats.org/officeDocument/2006/relationships/image" Target="../media/image6.png"/><Relationship Id="rId15" Type="http://schemas.openxmlformats.org/officeDocument/2006/relationships/slide" Target="slide16.xml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slide" Target="slide12.xml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35C7EE1-08E3-E705-753A-C650E2E7E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6" name="Ссылка на раздел 5">
                <a:extLst>
                  <a:ext uri="{FF2B5EF4-FFF2-40B4-BE49-F238E27FC236}">
                    <a16:creationId xmlns:a16="http://schemas.microsoft.com/office/drawing/2014/main" id="{E2A96A1D-5709-9DD8-EF0E-2994D2D6ECE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52011220"/>
                  </p:ext>
                </p:extLst>
              </p:nvPr>
            </p:nvGraphicFramePr>
            <p:xfrm>
              <a:off x="1" y="2747963"/>
              <a:ext cx="6096000" cy="3429000"/>
            </p:xfrm>
            <a:graphic>
              <a:graphicData uri="http://schemas.microsoft.com/office/powerpoint/2016/sectionzoom">
                <psez:sectionZm>
                  <psez:sectionZmObj sectionId="{FB846BA0-C915-4E1B-84E5-286D360EA28A}">
                    <psez:zmPr id="{54E4FD67-031B-44C4-950D-418DF4E2498E}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096000" cy="34290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6" name="Ссылка на раздел 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E2A96A1D-5709-9DD8-EF0E-2994D2D6EC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" y="2747963"/>
                <a:ext cx="6096000" cy="342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8" name="Ссылка на раздел 7">
                <a:extLst>
                  <a:ext uri="{FF2B5EF4-FFF2-40B4-BE49-F238E27FC236}">
                    <a16:creationId xmlns:a16="http://schemas.microsoft.com/office/drawing/2014/main" id="{EFA9B72D-E685-CF03-C051-61A12B7FC16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58542299"/>
                  </p:ext>
                </p:extLst>
              </p:nvPr>
            </p:nvGraphicFramePr>
            <p:xfrm>
              <a:off x="6096003" y="1033466"/>
              <a:ext cx="6095998" cy="3428999"/>
            </p:xfrm>
            <a:graphic>
              <a:graphicData uri="http://schemas.microsoft.com/office/powerpoint/2016/sectionzoom">
                <psez:sectionZm>
                  <psez:sectionZmObj sectionId="{90E6D51E-D613-4897-85F4-4ACC2131108F}">
                    <psez:zmPr id="{4DF36B9E-5CE3-4BC9-A3A2-F60F1822E99B}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095998" cy="3428999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8" name="Ссылка на раздел 7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EFA9B72D-E685-CF03-C051-61A12B7FC1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96003" y="1033466"/>
                <a:ext cx="6095998" cy="3428999"/>
              </a:xfrm>
              <a:prstGeom prst="rect">
                <a:avLst/>
              </a:prstGeom>
            </p:spPr>
          </p:pic>
        </mc:Fallback>
      </mc:AlternateContent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D3CA916-E195-8197-8EC3-2E1C28B23D94}"/>
              </a:ext>
            </a:extLst>
          </p:cNvPr>
          <p:cNvSpPr/>
          <p:nvPr/>
        </p:nvSpPr>
        <p:spPr>
          <a:xfrm>
            <a:off x="10061999" y="-7014128"/>
            <a:ext cx="6351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izland" panose="02000500000000000000" pitchFamily="2" charset="0"/>
              </a:rPr>
              <a:t>ПК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AA28ADA-7DF6-6604-2914-80AAEAB66604}"/>
              </a:ext>
            </a:extLst>
          </p:cNvPr>
          <p:cNvSpPr/>
          <p:nvPr/>
        </p:nvSpPr>
        <p:spPr>
          <a:xfrm>
            <a:off x="4225137" y="-8370311"/>
            <a:ext cx="3741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izland" panose="02000500000000000000" pitchFamily="2" charset="0"/>
              </a:rPr>
              <a:t>Тренажеры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9F6D296-E4F5-ACA1-F001-1A87A65BCB7B}"/>
              </a:ext>
            </a:extLst>
          </p:cNvPr>
          <p:cNvSpPr/>
          <p:nvPr/>
        </p:nvSpPr>
        <p:spPr>
          <a:xfrm>
            <a:off x="934179" y="-7014128"/>
            <a:ext cx="229742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izland" panose="02000500000000000000" pitchFamily="2" charset="0"/>
              </a:rPr>
              <a:t>Мобильные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4849AAB-5EF3-96C8-7D6E-DF3F7A35A73C}"/>
              </a:ext>
            </a:extLst>
          </p:cNvPr>
          <p:cNvSpPr/>
          <p:nvPr/>
        </p:nvSpPr>
        <p:spPr>
          <a:xfrm>
            <a:off x="5421777" y="-7014128"/>
            <a:ext cx="134844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izland" panose="02000500000000000000" pitchFamily="2" charset="0"/>
              </a:rPr>
              <a:t>Сайты</a:t>
            </a: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3" name="Ссылка на раздел 12">
                <a:extLst>
                  <a:ext uri="{FF2B5EF4-FFF2-40B4-BE49-F238E27FC236}">
                    <a16:creationId xmlns:a16="http://schemas.microsoft.com/office/drawing/2014/main" id="{52B8283D-8CD7-FB9D-970D-35EDF155C34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12199029"/>
                  </p:ext>
                </p:extLst>
              </p:nvPr>
            </p:nvGraphicFramePr>
            <p:xfrm>
              <a:off x="1" y="-5723175"/>
              <a:ext cx="4889431" cy="2750305"/>
            </p:xfrm>
            <a:graphic>
              <a:graphicData uri="http://schemas.microsoft.com/office/powerpoint/2016/sectionzoom">
                <psez:sectionZm>
                  <psez:sectionZmObj sectionId="{EEE5A0A2-6149-4210-AF85-01223F58D313}">
                    <psez:zmPr id="{27D45407-0858-4B63-9AA8-94C73728355E}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889431" cy="2750305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3" name="Ссылка на раздел 12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52B8283D-8CD7-FB9D-970D-35EDF155C34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" y="-5723175"/>
                <a:ext cx="4889431" cy="2750305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Прямоугольник 13">
            <a:hlinkClick r:id="rId12" action="ppaction://hlinksldjump"/>
            <a:extLst>
              <a:ext uri="{FF2B5EF4-FFF2-40B4-BE49-F238E27FC236}">
                <a16:creationId xmlns:a16="http://schemas.microsoft.com/office/drawing/2014/main" id="{E4E99496-E687-0347-F9ED-B3AF09507F04}"/>
              </a:ext>
            </a:extLst>
          </p:cNvPr>
          <p:cNvSpPr/>
          <p:nvPr/>
        </p:nvSpPr>
        <p:spPr>
          <a:xfrm>
            <a:off x="4225137" y="-8370311"/>
            <a:ext cx="3741730" cy="92333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FCCEB8A-7024-D5B6-DAE9-BAA36146DBD5}"/>
              </a:ext>
            </a:extLst>
          </p:cNvPr>
          <p:cNvSpPr/>
          <p:nvPr/>
        </p:nvSpPr>
        <p:spPr>
          <a:xfrm>
            <a:off x="1558945" y="12396611"/>
            <a:ext cx="14847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izland" panose="02000500000000000000" pitchFamily="2" charset="0"/>
              </a:rPr>
              <a:t>Этап 2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BDC96801-B93F-0DFE-A8EB-9DB86E3826A9}"/>
              </a:ext>
            </a:extLst>
          </p:cNvPr>
          <p:cNvSpPr/>
          <p:nvPr/>
        </p:nvSpPr>
        <p:spPr>
          <a:xfrm>
            <a:off x="1379071" y="8791991"/>
            <a:ext cx="92640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izland" panose="02000500000000000000" pitchFamily="2" charset="0"/>
              </a:rPr>
              <a:t>Инструкция по применению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B12E8F0B-E66F-B26B-9727-19764CF7B978}"/>
              </a:ext>
            </a:extLst>
          </p:cNvPr>
          <p:cNvSpPr/>
          <p:nvPr/>
        </p:nvSpPr>
        <p:spPr>
          <a:xfrm>
            <a:off x="1588601" y="9489015"/>
            <a:ext cx="142539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izland" panose="02000500000000000000" pitchFamily="2" charset="0"/>
              </a:rPr>
              <a:t>Этап 1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63B44BEC-BB43-3F5C-9A59-07F06A66545A}"/>
              </a:ext>
            </a:extLst>
          </p:cNvPr>
          <p:cNvSpPr/>
          <p:nvPr/>
        </p:nvSpPr>
        <p:spPr>
          <a:xfrm>
            <a:off x="8978569" y="9475121"/>
            <a:ext cx="14847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izland" panose="02000500000000000000" pitchFamily="2" charset="0"/>
              </a:rPr>
              <a:t>Этап 3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1608A0CB-1DC1-9547-4161-A4E6759E7943}"/>
              </a:ext>
            </a:extLst>
          </p:cNvPr>
          <p:cNvSpPr/>
          <p:nvPr/>
        </p:nvSpPr>
        <p:spPr>
          <a:xfrm>
            <a:off x="8987311" y="12396611"/>
            <a:ext cx="147829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izland" panose="02000500000000000000" pitchFamily="2" charset="0"/>
              </a:rPr>
              <a:t>Этап 4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17A3B1B-B1DF-1F8B-4AD6-65874E7DD323}"/>
              </a:ext>
            </a:extLst>
          </p:cNvPr>
          <p:cNvSpPr/>
          <p:nvPr/>
        </p:nvSpPr>
        <p:spPr>
          <a:xfrm>
            <a:off x="5259129" y="11016525"/>
            <a:ext cx="149271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izland" panose="02000500000000000000" pitchFamily="2" charset="0"/>
              </a:rPr>
              <a:t>Этап 5</a:t>
            </a: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3" name="Ссылка на раздел 32">
                <a:extLst>
                  <a:ext uri="{FF2B5EF4-FFF2-40B4-BE49-F238E27FC236}">
                    <a16:creationId xmlns:a16="http://schemas.microsoft.com/office/drawing/2014/main" id="{5EFBB0D2-593C-ADB2-410D-20D62189E43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73763622"/>
                  </p:ext>
                </p:extLst>
              </p:nvPr>
            </p:nvGraphicFramePr>
            <p:xfrm>
              <a:off x="3615291" y="11308913"/>
              <a:ext cx="4791634" cy="2695294"/>
            </p:xfrm>
            <a:graphic>
              <a:graphicData uri="http://schemas.microsoft.com/office/powerpoint/2016/sectionzoom">
                <psez:sectionZm>
                  <psez:sectionZmObj sectionId="{89744784-98BC-41E1-8D48-D3FD005BEFB5}">
                    <psez:zmPr id="{16041608-9B44-486F-A5C9-33F8F591F1A4}" transitionDur="1000" showBg="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791634" cy="2695294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3" name="Ссылка на раздел 32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5EFBB0D2-593C-ADB2-410D-20D62189E43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15291" y="11308913"/>
                <a:ext cx="4791634" cy="26952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4" name="Ссылка на раздел 33">
                <a:extLst>
                  <a:ext uri="{FF2B5EF4-FFF2-40B4-BE49-F238E27FC236}">
                    <a16:creationId xmlns:a16="http://schemas.microsoft.com/office/drawing/2014/main" id="{72009807-07EC-5952-2443-9FE222F2F0D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82947159"/>
                  </p:ext>
                </p:extLst>
              </p:nvPr>
            </p:nvGraphicFramePr>
            <p:xfrm>
              <a:off x="7334733" y="9972100"/>
              <a:ext cx="4772374" cy="2684460"/>
            </p:xfrm>
            <a:graphic>
              <a:graphicData uri="http://schemas.microsoft.com/office/powerpoint/2016/sectionzoom">
                <psez:sectionZm>
                  <psez:sectionZmObj sectionId="{6CEABBE1-8B52-4C29-BA58-3E6FBA96595D}">
                    <psez:zmPr id="{4150F724-18CB-4764-ACF8-31CE59F9141C}" transitionDur="1000" showBg="0">
                      <p166:blipFill xmlns:p166="http://schemas.microsoft.com/office/powerpoint/2016/6/main">
                        <a:blip r:embed="rId1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772374" cy="268446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4" name="Ссылка на раздел 33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72009807-07EC-5952-2443-9FE222F2F0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334733" y="9972100"/>
                <a:ext cx="4772374" cy="26844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5" name="Ссылка на раздел 34">
                <a:extLst>
                  <a:ext uri="{FF2B5EF4-FFF2-40B4-BE49-F238E27FC236}">
                    <a16:creationId xmlns:a16="http://schemas.microsoft.com/office/drawing/2014/main" id="{E9BAA28F-AE6D-9B17-6CE6-D612E7C8948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93252039"/>
                  </p:ext>
                </p:extLst>
              </p:nvPr>
            </p:nvGraphicFramePr>
            <p:xfrm>
              <a:off x="-84892" y="12913342"/>
              <a:ext cx="4772375" cy="2684461"/>
            </p:xfrm>
            <a:graphic>
              <a:graphicData uri="http://schemas.microsoft.com/office/powerpoint/2016/sectionzoom">
                <psez:sectionZm>
                  <psez:sectionZmObj sectionId="{AB0141A4-F74C-468D-8593-AB63D4471B5A}">
                    <psez:zmPr id="{5B9436AF-EA0B-40A9-8486-D6B7174F34D8}" transitionDur="1000" showBg="0">
                      <p166:blipFill xmlns:p166="http://schemas.microsoft.com/office/powerpoint/2016/6/main">
                        <a:blip r:embed="rId1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772375" cy="2684461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5" name="Ссылка на раздел 34">
                <a:hlinkClick r:id="rId20" action="ppaction://hlinksldjump"/>
                <a:extLst>
                  <a:ext uri="{FF2B5EF4-FFF2-40B4-BE49-F238E27FC236}">
                    <a16:creationId xmlns:a16="http://schemas.microsoft.com/office/drawing/2014/main" id="{E9BAA28F-AE6D-9B17-6CE6-D612E7C894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84892" y="12913342"/>
                <a:ext cx="4772375" cy="2684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6" name="Ссылка на раздел 35">
                <a:extLst>
                  <a:ext uri="{FF2B5EF4-FFF2-40B4-BE49-F238E27FC236}">
                    <a16:creationId xmlns:a16="http://schemas.microsoft.com/office/drawing/2014/main" id="{30FB827C-B431-3A2D-63A4-C5F51166E98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70421037"/>
                  </p:ext>
                </p:extLst>
              </p:nvPr>
            </p:nvGraphicFramePr>
            <p:xfrm>
              <a:off x="-84892" y="9972100"/>
              <a:ext cx="4772377" cy="2684462"/>
            </p:xfrm>
            <a:graphic>
              <a:graphicData uri="http://schemas.microsoft.com/office/powerpoint/2016/sectionzoom">
                <psez:sectionZm>
                  <psez:sectionZmObj sectionId="{2995CCBA-0171-44F5-99C5-E3B194217BE1}">
                    <psez:zmPr id="{DF65A9E2-25DC-4385-BA08-00CD62230B0E}" transitionDur="1000" showBg="0">
                      <p166:blipFill xmlns:p166="http://schemas.microsoft.com/office/powerpoint/2016/6/main">
                        <a:blip r:embed="rId2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772377" cy="2684462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6" name="Ссылка на раздел 35">
                <a:hlinkClick r:id="rId23" action="ppaction://hlinksldjump"/>
                <a:extLst>
                  <a:ext uri="{FF2B5EF4-FFF2-40B4-BE49-F238E27FC236}">
                    <a16:creationId xmlns:a16="http://schemas.microsoft.com/office/drawing/2014/main" id="{30FB827C-B431-3A2D-63A4-C5F51166E98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-84892" y="9972100"/>
                <a:ext cx="4772377" cy="26844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7" name="Ссылка на раздел 36">
                <a:extLst>
                  <a:ext uri="{FF2B5EF4-FFF2-40B4-BE49-F238E27FC236}">
                    <a16:creationId xmlns:a16="http://schemas.microsoft.com/office/drawing/2014/main" id="{44E0B895-00CF-4BD7-4301-0899A1AA5AF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72387753"/>
                  </p:ext>
                </p:extLst>
              </p:nvPr>
            </p:nvGraphicFramePr>
            <p:xfrm>
              <a:off x="7334733" y="12962750"/>
              <a:ext cx="4772376" cy="2684462"/>
            </p:xfrm>
            <a:graphic>
              <a:graphicData uri="http://schemas.microsoft.com/office/powerpoint/2016/sectionzoom">
                <psez:sectionZm>
                  <psez:sectionZmObj sectionId="{828CEC21-541D-4F31-AB66-EAA591A1119C}">
                    <psez:zmPr id="{1EAE2B8B-8760-4855-BBBE-AD00946ABEC6}" transitionDur="1000" showBg="0">
                      <p166:blipFill xmlns:p166="http://schemas.microsoft.com/office/powerpoint/2016/6/main">
                        <a:blip r:embed="rId2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772376" cy="2684462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7" name="Ссылка на раздел 36">
                <a:hlinkClick r:id="rId26" action="ppaction://hlinksldjump"/>
                <a:extLst>
                  <a:ext uri="{FF2B5EF4-FFF2-40B4-BE49-F238E27FC236}">
                    <a16:creationId xmlns:a16="http://schemas.microsoft.com/office/drawing/2014/main" id="{44E0B895-00CF-4BD7-4301-0899A1AA5AF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334733" y="12962750"/>
                <a:ext cx="4772376" cy="2684462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Прямоугольник 37">
            <a:hlinkClick r:id="rId12" action="ppaction://hlinksldjump"/>
            <a:extLst>
              <a:ext uri="{FF2B5EF4-FFF2-40B4-BE49-F238E27FC236}">
                <a16:creationId xmlns:a16="http://schemas.microsoft.com/office/drawing/2014/main" id="{11C1008E-CB4A-57BA-8538-BC6737D15740}"/>
              </a:ext>
            </a:extLst>
          </p:cNvPr>
          <p:cNvSpPr/>
          <p:nvPr/>
        </p:nvSpPr>
        <p:spPr>
          <a:xfrm>
            <a:off x="1588603" y="8791991"/>
            <a:ext cx="8874669" cy="87391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6A5C32E2-721D-8640-0539-C6BC8EFC5251}"/>
              </a:ext>
            </a:extLst>
          </p:cNvPr>
          <p:cNvSpPr/>
          <p:nvPr/>
        </p:nvSpPr>
        <p:spPr>
          <a:xfrm>
            <a:off x="-84892" y="53516"/>
            <a:ext cx="63373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Математические тренажеры</a:t>
            </a: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9C8740C5-2A94-E288-A5D9-C38B58214D6D}"/>
              </a:ext>
            </a:extLst>
          </p:cNvPr>
          <p:cNvSpPr/>
          <p:nvPr/>
        </p:nvSpPr>
        <p:spPr>
          <a:xfrm>
            <a:off x="5556251" y="4153797"/>
            <a:ext cx="63373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Разработка и</a:t>
            </a:r>
          </a:p>
          <a:p>
            <a:pPr algn="ctr"/>
            <a:r>
              <a:rPr lang="ru-RU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использование</a:t>
            </a:r>
            <a:endParaRPr lang="ru-RU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41" name="Ссылка на раздел 40">
                <a:extLst>
                  <a:ext uri="{FF2B5EF4-FFF2-40B4-BE49-F238E27FC236}">
                    <a16:creationId xmlns:a16="http://schemas.microsoft.com/office/drawing/2014/main" id="{A8F562FA-036E-480D-FA46-EB08C3A73B1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99569242"/>
                  </p:ext>
                </p:extLst>
              </p:nvPr>
            </p:nvGraphicFramePr>
            <p:xfrm>
              <a:off x="7820859" y="-6516707"/>
              <a:ext cx="4482280" cy="2998532"/>
            </p:xfrm>
            <a:graphic>
              <a:graphicData uri="http://schemas.microsoft.com/office/powerpoint/2016/sectionzoom">
                <psez:sectionZm>
                  <psez:sectionZmObj sectionId="{1D58DDE6-870B-44F7-9260-E3A41BB77B4C}">
                    <psez:zmPr id="{60BA2F1B-43DD-4148-9935-DCCDEE83B937}" transitionDur="1000" showBg="0">
                      <p166:blipFill xmlns:p166="http://schemas.microsoft.com/office/powerpoint/2016/6/main">
                        <a:blip r:embed="rId2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482280" cy="2998532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41" name="Ссылка на раздел 40">
                <a:hlinkClick r:id="rId28" action="ppaction://hlinksldjump"/>
                <a:extLst>
                  <a:ext uri="{FF2B5EF4-FFF2-40B4-BE49-F238E27FC236}">
                    <a16:creationId xmlns:a16="http://schemas.microsoft.com/office/drawing/2014/main" id="{A8F562FA-036E-480D-FA46-EB08C3A73B1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820859" y="-6516707"/>
                <a:ext cx="4482280" cy="29985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42" name="Ссылка на раздел 41">
                <a:extLst>
                  <a:ext uri="{FF2B5EF4-FFF2-40B4-BE49-F238E27FC236}">
                    <a16:creationId xmlns:a16="http://schemas.microsoft.com/office/drawing/2014/main" id="{572BD7E7-99EC-4AD2-D641-4C4983EFC95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72823836"/>
                  </p:ext>
                </p:extLst>
              </p:nvPr>
            </p:nvGraphicFramePr>
            <p:xfrm>
              <a:off x="3707933" y="-5996500"/>
              <a:ext cx="4546597" cy="2557461"/>
            </p:xfrm>
            <a:graphic>
              <a:graphicData uri="http://schemas.microsoft.com/office/powerpoint/2016/sectionzoom">
                <psez:sectionZm>
                  <psez:sectionZmObj sectionId="{1BAF223F-1654-4A07-A50A-B0258D5F1739}">
                    <psez:zmPr id="{A802ED5B-9841-4D5B-ADCF-774A2047301B}" transitionDur="1000" showBg="0">
                      <p166:blipFill xmlns:p166="http://schemas.microsoft.com/office/powerpoint/2016/6/main">
                        <a:blip r:embed="rId3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546597" cy="2557461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42" name="Ссылка на раздел 41">
                <a:hlinkClick r:id="rId31" action="ppaction://hlinksldjump"/>
                <a:extLst>
                  <a:ext uri="{FF2B5EF4-FFF2-40B4-BE49-F238E27FC236}">
                    <a16:creationId xmlns:a16="http://schemas.microsoft.com/office/drawing/2014/main" id="{572BD7E7-99EC-4AD2-D641-4C4983EFC95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707933" y="-5996500"/>
                <a:ext cx="4546597" cy="2557461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07F8D0B8-75F8-1146-6296-D57AB5DAD6F2}"/>
              </a:ext>
            </a:extLst>
          </p:cNvPr>
          <p:cNvSpPr/>
          <p:nvPr/>
        </p:nvSpPr>
        <p:spPr>
          <a:xfrm>
            <a:off x="3615291" y="-8485228"/>
            <a:ext cx="453201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izland" panose="02000500000000000000" pitchFamily="2" charset="0"/>
              </a:rPr>
              <a:t>ТРЕНАЖЕРЫ</a:t>
            </a:r>
          </a:p>
        </p:txBody>
      </p:sp>
      <p:sp>
        <p:nvSpPr>
          <p:cNvPr id="2" name="Прямоугольник 1">
            <a:hlinkClick r:id="rId33" action="ppaction://hlinksldjump"/>
            <a:extLst>
              <a:ext uri="{FF2B5EF4-FFF2-40B4-BE49-F238E27FC236}">
                <a16:creationId xmlns:a16="http://schemas.microsoft.com/office/drawing/2014/main" id="{DBAC8826-F48A-2AC8-E3FC-8CC0D7FED65B}"/>
              </a:ext>
            </a:extLst>
          </p:cNvPr>
          <p:cNvSpPr/>
          <p:nvPr/>
        </p:nvSpPr>
        <p:spPr>
          <a:xfrm>
            <a:off x="4447244" y="6433853"/>
            <a:ext cx="3067974" cy="384433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Wizland" panose="02000500000000000000" pitchFamily="2" charset="0"/>
              </a:rPr>
              <a:t>Апробация</a:t>
            </a:r>
            <a:endParaRPr lang="en-US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787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C0E520-2A90-D126-6E7B-A0776B2D9F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"/>
          <a:stretch/>
        </p:blipFill>
        <p:spPr>
          <a:xfrm>
            <a:off x="2760848" y="40907"/>
            <a:ext cx="6670307" cy="6290310"/>
          </a:xfrm>
          <a:prstGeom prst="rect">
            <a:avLst/>
          </a:prstGeom>
          <a:effectLst>
            <a:outerShdw blurRad="165100" dist="355600" dir="30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D9BD1333-78C4-00F9-7514-9773DD252431}"/>
              </a:ext>
            </a:extLst>
          </p:cNvPr>
          <p:cNvSpPr/>
          <p:nvPr/>
        </p:nvSpPr>
        <p:spPr>
          <a:xfrm>
            <a:off x="22371785" y="309481"/>
            <a:ext cx="5263415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Wizland" panose="02000500000000000000" pitchFamily="2" charset="0"/>
              </a:rPr>
              <a:t>Выбор правил</a:t>
            </a:r>
            <a:endParaRPr lang="en-US" sz="32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B27D39A1-C0BF-BB69-27DC-D2C8EBCA6C21}"/>
              </a:ext>
            </a:extLst>
          </p:cNvPr>
          <p:cNvSpPr/>
          <p:nvPr/>
        </p:nvSpPr>
        <p:spPr>
          <a:xfrm>
            <a:off x="22371789" y="1193236"/>
            <a:ext cx="5263411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spc="-150" dirty="0">
                <a:solidFill>
                  <a:schemeClr val="tx1"/>
                </a:solidFill>
                <a:latin typeface="Wizland" panose="02000500000000000000" pitchFamily="2" charset="0"/>
              </a:rPr>
              <a:t>(</a:t>
            </a:r>
            <a:r>
              <a:rPr lang="en-US" sz="2400" spc="-150" dirty="0">
                <a:solidFill>
                  <a:schemeClr val="tx1"/>
                </a:solidFill>
                <a:latin typeface="Wizland" panose="02000500000000000000" pitchFamily="2" charset="0"/>
              </a:rPr>
              <a:t>C*u)’</a:t>
            </a:r>
            <a:r>
              <a:rPr lang="ru-RU" sz="2400" spc="-150" dirty="0">
                <a:solidFill>
                  <a:schemeClr val="tx1"/>
                </a:solidFill>
                <a:latin typeface="Wizland" panose="02000500000000000000" pitchFamily="2" charset="0"/>
              </a:rPr>
              <a:t>- произведение константы и функции </a:t>
            </a:r>
            <a:endParaRPr lang="en-US" sz="2400" spc="-15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C0581EEC-1CFF-4815-2753-18E48C0EFD1D}"/>
              </a:ext>
            </a:extLst>
          </p:cNvPr>
          <p:cNvSpPr/>
          <p:nvPr/>
        </p:nvSpPr>
        <p:spPr>
          <a:xfrm>
            <a:off x="22371788" y="2076991"/>
            <a:ext cx="5263415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spc="-150" dirty="0">
                <a:solidFill>
                  <a:schemeClr val="tx1"/>
                </a:solidFill>
                <a:latin typeface="Wizland" panose="02000500000000000000" pitchFamily="2" charset="0"/>
              </a:rPr>
              <a:t>(</a:t>
            </a:r>
            <a:r>
              <a:rPr lang="en-US" sz="2400" spc="-150" dirty="0" err="1">
                <a:solidFill>
                  <a:schemeClr val="tx1"/>
                </a:solidFill>
                <a:latin typeface="Wizland" panose="02000500000000000000" pitchFamily="2" charset="0"/>
              </a:rPr>
              <a:t>u+v</a:t>
            </a:r>
            <a:r>
              <a:rPr lang="en-US" sz="2400" spc="-150" dirty="0">
                <a:solidFill>
                  <a:schemeClr val="tx1"/>
                </a:solidFill>
                <a:latin typeface="Wizland" panose="02000500000000000000" pitchFamily="2" charset="0"/>
              </a:rPr>
              <a:t>)’</a:t>
            </a:r>
            <a:r>
              <a:rPr lang="ru-RU" sz="2400" spc="-150" dirty="0">
                <a:solidFill>
                  <a:schemeClr val="tx1"/>
                </a:solidFill>
                <a:latin typeface="Wizland" panose="02000500000000000000" pitchFamily="2" charset="0"/>
              </a:rPr>
              <a:t>- сумма двух функций</a:t>
            </a:r>
            <a:endParaRPr lang="en-US" sz="2400" spc="-15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B3563896-DC1D-D820-D184-9F7247266F8E}"/>
              </a:ext>
            </a:extLst>
          </p:cNvPr>
          <p:cNvSpPr/>
          <p:nvPr/>
        </p:nvSpPr>
        <p:spPr>
          <a:xfrm>
            <a:off x="22371788" y="2960746"/>
            <a:ext cx="5263415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spc="-150" dirty="0">
                <a:solidFill>
                  <a:schemeClr val="tx1"/>
                </a:solidFill>
                <a:latin typeface="Wizland" panose="02000500000000000000" pitchFamily="2" charset="0"/>
              </a:rPr>
              <a:t>(</a:t>
            </a:r>
            <a:r>
              <a:rPr lang="en-US" sz="2400" spc="-150" dirty="0">
                <a:solidFill>
                  <a:schemeClr val="tx1"/>
                </a:solidFill>
                <a:latin typeface="Wizland" panose="02000500000000000000" pitchFamily="2" charset="0"/>
              </a:rPr>
              <a:t>u-v)’-</a:t>
            </a:r>
            <a:r>
              <a:rPr lang="ru-RU" sz="2400" spc="-150" dirty="0">
                <a:solidFill>
                  <a:schemeClr val="tx1"/>
                </a:solidFill>
                <a:latin typeface="Wizland" panose="02000500000000000000" pitchFamily="2" charset="0"/>
              </a:rPr>
              <a:t> разность двух функций</a:t>
            </a:r>
            <a:endParaRPr lang="en-US" sz="2400" spc="-15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6C625C5-9581-3CAD-7FDC-3131FBDFDFB7}"/>
              </a:ext>
            </a:extLst>
          </p:cNvPr>
          <p:cNvSpPr/>
          <p:nvPr/>
        </p:nvSpPr>
        <p:spPr>
          <a:xfrm>
            <a:off x="22371787" y="3844501"/>
            <a:ext cx="5263411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spc="-150" dirty="0">
                <a:solidFill>
                  <a:schemeClr val="tx1"/>
                </a:solidFill>
                <a:latin typeface="Wizland" panose="02000500000000000000" pitchFamily="2" charset="0"/>
              </a:rPr>
              <a:t>(</a:t>
            </a:r>
            <a:r>
              <a:rPr lang="en-US" sz="2400" spc="-150" dirty="0">
                <a:solidFill>
                  <a:schemeClr val="tx1"/>
                </a:solidFill>
                <a:latin typeface="Wizland" panose="02000500000000000000" pitchFamily="2" charset="0"/>
              </a:rPr>
              <a:t>u*v)’- </a:t>
            </a:r>
            <a:r>
              <a:rPr lang="ru-RU" sz="2400" spc="-150" dirty="0">
                <a:solidFill>
                  <a:schemeClr val="tx1"/>
                </a:solidFill>
                <a:latin typeface="Wizland" panose="02000500000000000000" pitchFamily="2" charset="0"/>
              </a:rPr>
              <a:t>произведение двух функций</a:t>
            </a:r>
            <a:endParaRPr lang="en-US" sz="2400" spc="-15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F43EDAA9-53E0-0A01-CE06-7B6D5ECE2734}"/>
              </a:ext>
            </a:extLst>
          </p:cNvPr>
          <p:cNvSpPr/>
          <p:nvPr/>
        </p:nvSpPr>
        <p:spPr>
          <a:xfrm>
            <a:off x="22371787" y="4728256"/>
            <a:ext cx="5263415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spc="-150" dirty="0">
                <a:solidFill>
                  <a:schemeClr val="tx1"/>
                </a:solidFill>
                <a:latin typeface="Wizland" panose="02000500000000000000" pitchFamily="2" charset="0"/>
              </a:rPr>
              <a:t>(</a:t>
            </a:r>
            <a:r>
              <a:rPr lang="en-US" sz="2400" spc="-150" dirty="0">
                <a:solidFill>
                  <a:schemeClr val="tx1"/>
                </a:solidFill>
                <a:latin typeface="Wizland" panose="02000500000000000000" pitchFamily="2" charset="0"/>
              </a:rPr>
              <a:t>u/v)’- </a:t>
            </a:r>
            <a:r>
              <a:rPr lang="ru-RU" sz="2400" spc="-150" dirty="0">
                <a:solidFill>
                  <a:schemeClr val="tx1"/>
                </a:solidFill>
                <a:latin typeface="Wizland" panose="02000500000000000000" pitchFamily="2" charset="0"/>
              </a:rPr>
              <a:t>частное двух функций</a:t>
            </a:r>
            <a:endParaRPr lang="en-US" sz="2400" spc="-15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715988E8-8B15-3B67-54D8-53F288426E99}"/>
              </a:ext>
            </a:extLst>
          </p:cNvPr>
          <p:cNvSpPr/>
          <p:nvPr/>
        </p:nvSpPr>
        <p:spPr>
          <a:xfrm>
            <a:off x="22371786" y="5664023"/>
            <a:ext cx="5263415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Wizland" panose="02000500000000000000" pitchFamily="2" charset="0"/>
              </a:rPr>
              <a:t>Мы выбрали:</a:t>
            </a:r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68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50"/>
    </mc:Choice>
    <mc:Fallback xmlns="">
      <p:transition spd="slow" advClick="0" advTm="25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3F8439B-FF0C-0237-838C-1B4D46E01B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43788445-BA96-AB9A-0FEB-0B7C92B77561}"/>
              </a:ext>
            </a:extLst>
          </p:cNvPr>
          <p:cNvSpPr/>
          <p:nvPr/>
        </p:nvSpPr>
        <p:spPr>
          <a:xfrm>
            <a:off x="6928587" y="5553075"/>
            <a:ext cx="5263415" cy="85725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73C6205-2B15-7C84-BB48-E221C29C33FA}"/>
              </a:ext>
            </a:extLst>
          </p:cNvPr>
          <p:cNvSpPr/>
          <p:nvPr/>
        </p:nvSpPr>
        <p:spPr>
          <a:xfrm>
            <a:off x="6928587" y="309481"/>
            <a:ext cx="5263415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Wizland" panose="02000500000000000000" pitchFamily="2" charset="0"/>
              </a:rPr>
              <a:t>Выбор правил</a:t>
            </a:r>
            <a:endParaRPr lang="en-US" sz="32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DA27273-5B2C-9064-C112-C8C7ED0DD046}"/>
              </a:ext>
            </a:extLst>
          </p:cNvPr>
          <p:cNvSpPr/>
          <p:nvPr/>
        </p:nvSpPr>
        <p:spPr>
          <a:xfrm>
            <a:off x="6928591" y="1193236"/>
            <a:ext cx="5263411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spc="-150" dirty="0">
                <a:solidFill>
                  <a:schemeClr val="tx1"/>
                </a:solidFill>
                <a:latin typeface="Wizland" panose="02000500000000000000" pitchFamily="2" charset="0"/>
              </a:rPr>
              <a:t>(</a:t>
            </a:r>
            <a:r>
              <a:rPr lang="en-US" sz="2400" spc="-150" dirty="0">
                <a:solidFill>
                  <a:schemeClr val="tx1"/>
                </a:solidFill>
                <a:latin typeface="Wizland" panose="02000500000000000000" pitchFamily="2" charset="0"/>
              </a:rPr>
              <a:t>C*u)’</a:t>
            </a:r>
            <a:r>
              <a:rPr lang="ru-RU" sz="2400" spc="-150" dirty="0">
                <a:solidFill>
                  <a:schemeClr val="tx1"/>
                </a:solidFill>
                <a:latin typeface="Wizland" panose="02000500000000000000" pitchFamily="2" charset="0"/>
              </a:rPr>
              <a:t>- произведение константы и функции </a:t>
            </a:r>
            <a:endParaRPr lang="en-US" sz="2400" spc="-15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ACCF034-D5D4-D0B4-B828-DE9C0B046E19}"/>
              </a:ext>
            </a:extLst>
          </p:cNvPr>
          <p:cNvSpPr/>
          <p:nvPr/>
        </p:nvSpPr>
        <p:spPr>
          <a:xfrm>
            <a:off x="6928590" y="2076991"/>
            <a:ext cx="5263415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spc="-150" dirty="0">
                <a:solidFill>
                  <a:schemeClr val="tx1"/>
                </a:solidFill>
                <a:latin typeface="Wizland" panose="02000500000000000000" pitchFamily="2" charset="0"/>
              </a:rPr>
              <a:t>(</a:t>
            </a:r>
            <a:r>
              <a:rPr lang="en-US" sz="2400" spc="-150" dirty="0" err="1">
                <a:solidFill>
                  <a:schemeClr val="tx1"/>
                </a:solidFill>
                <a:latin typeface="Wizland" panose="02000500000000000000" pitchFamily="2" charset="0"/>
              </a:rPr>
              <a:t>u+v</a:t>
            </a:r>
            <a:r>
              <a:rPr lang="en-US" sz="2400" spc="-150" dirty="0">
                <a:solidFill>
                  <a:schemeClr val="tx1"/>
                </a:solidFill>
                <a:latin typeface="Wizland" panose="02000500000000000000" pitchFamily="2" charset="0"/>
              </a:rPr>
              <a:t>)’</a:t>
            </a:r>
            <a:r>
              <a:rPr lang="ru-RU" sz="2400" spc="-150" dirty="0">
                <a:solidFill>
                  <a:schemeClr val="tx1"/>
                </a:solidFill>
                <a:latin typeface="Wizland" panose="02000500000000000000" pitchFamily="2" charset="0"/>
              </a:rPr>
              <a:t>- сумма двух функций</a:t>
            </a:r>
            <a:endParaRPr lang="en-US" sz="2400" spc="-15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7AE5B8D-9667-2E62-2CD1-D3B0E688D98C}"/>
              </a:ext>
            </a:extLst>
          </p:cNvPr>
          <p:cNvSpPr/>
          <p:nvPr/>
        </p:nvSpPr>
        <p:spPr>
          <a:xfrm>
            <a:off x="6928590" y="2960746"/>
            <a:ext cx="5263415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spc="-150" dirty="0">
                <a:solidFill>
                  <a:schemeClr val="tx1"/>
                </a:solidFill>
                <a:latin typeface="Wizland" panose="02000500000000000000" pitchFamily="2" charset="0"/>
              </a:rPr>
              <a:t>(</a:t>
            </a:r>
            <a:r>
              <a:rPr lang="en-US" sz="2400" spc="-150" dirty="0">
                <a:solidFill>
                  <a:schemeClr val="tx1"/>
                </a:solidFill>
                <a:latin typeface="Wizland" panose="02000500000000000000" pitchFamily="2" charset="0"/>
              </a:rPr>
              <a:t>u-v)’-</a:t>
            </a:r>
            <a:r>
              <a:rPr lang="ru-RU" sz="2400" spc="-150" dirty="0">
                <a:solidFill>
                  <a:schemeClr val="tx1"/>
                </a:solidFill>
                <a:latin typeface="Wizland" panose="02000500000000000000" pitchFamily="2" charset="0"/>
              </a:rPr>
              <a:t> разность двух функций</a:t>
            </a:r>
            <a:endParaRPr lang="en-US" sz="2400" spc="-15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5E58DF4-B98D-744B-B36E-A560062D8F23}"/>
              </a:ext>
            </a:extLst>
          </p:cNvPr>
          <p:cNvSpPr/>
          <p:nvPr/>
        </p:nvSpPr>
        <p:spPr>
          <a:xfrm>
            <a:off x="6928589" y="3844501"/>
            <a:ext cx="5263411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spc="-150" dirty="0">
                <a:solidFill>
                  <a:schemeClr val="tx1"/>
                </a:solidFill>
                <a:latin typeface="Wizland" panose="02000500000000000000" pitchFamily="2" charset="0"/>
              </a:rPr>
              <a:t>(</a:t>
            </a:r>
            <a:r>
              <a:rPr lang="en-US" sz="2400" spc="-150" dirty="0">
                <a:solidFill>
                  <a:schemeClr val="tx1"/>
                </a:solidFill>
                <a:latin typeface="Wizland" panose="02000500000000000000" pitchFamily="2" charset="0"/>
              </a:rPr>
              <a:t>u*v)’- </a:t>
            </a:r>
            <a:r>
              <a:rPr lang="ru-RU" sz="2400" spc="-150" dirty="0">
                <a:solidFill>
                  <a:schemeClr val="tx1"/>
                </a:solidFill>
                <a:latin typeface="Wizland" panose="02000500000000000000" pitchFamily="2" charset="0"/>
              </a:rPr>
              <a:t>произведение двух функций</a:t>
            </a:r>
            <a:endParaRPr lang="en-US" sz="2400" spc="-15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1C1F110-FD8B-408A-61C3-6088A090BFAF}"/>
              </a:ext>
            </a:extLst>
          </p:cNvPr>
          <p:cNvSpPr/>
          <p:nvPr/>
        </p:nvSpPr>
        <p:spPr>
          <a:xfrm>
            <a:off x="6928589" y="4728256"/>
            <a:ext cx="5263415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spc="-150" dirty="0">
                <a:solidFill>
                  <a:schemeClr val="tx1"/>
                </a:solidFill>
                <a:latin typeface="Wizland" panose="02000500000000000000" pitchFamily="2" charset="0"/>
              </a:rPr>
              <a:t>(</a:t>
            </a:r>
            <a:r>
              <a:rPr lang="en-US" sz="2400" spc="-150" dirty="0">
                <a:solidFill>
                  <a:schemeClr val="tx1"/>
                </a:solidFill>
                <a:latin typeface="Wizland" panose="02000500000000000000" pitchFamily="2" charset="0"/>
              </a:rPr>
              <a:t>u/v)’- </a:t>
            </a:r>
            <a:r>
              <a:rPr lang="ru-RU" sz="2400" spc="-150" dirty="0">
                <a:solidFill>
                  <a:schemeClr val="tx1"/>
                </a:solidFill>
                <a:latin typeface="Wizland" panose="02000500000000000000" pitchFamily="2" charset="0"/>
              </a:rPr>
              <a:t>частное двух функций</a:t>
            </a:r>
            <a:endParaRPr lang="en-US" sz="2400" spc="-15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D354930-51A7-62BE-F6AC-20F8B1A8E119}"/>
              </a:ext>
            </a:extLst>
          </p:cNvPr>
          <p:cNvSpPr/>
          <p:nvPr/>
        </p:nvSpPr>
        <p:spPr>
          <a:xfrm>
            <a:off x="6928588" y="5664023"/>
            <a:ext cx="5263415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Wizland" panose="02000500000000000000" pitchFamily="2" charset="0"/>
              </a:rPr>
              <a:t>Мы выбрали:</a:t>
            </a:r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874E72-0C48-A3A5-858A-88C4445376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"/>
          <a:stretch/>
        </p:blipFill>
        <p:spPr>
          <a:xfrm>
            <a:off x="-3" y="148232"/>
            <a:ext cx="6760537" cy="6375400"/>
          </a:xfrm>
          <a:prstGeom prst="rect">
            <a:avLst/>
          </a:prstGeom>
          <a:effectLst>
            <a:outerShdw blurRad="165100" dist="355600" dir="30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400302B-1CF8-E50B-304C-9462CE7370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733" y="5785792"/>
            <a:ext cx="781050" cy="46355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5106E363-F037-07DA-8732-00971A6A54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803" y="5781675"/>
            <a:ext cx="813399" cy="46355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79300FC-3635-9823-723F-6FF12FA7EF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274" y="5213350"/>
            <a:ext cx="671701" cy="10414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ED2CD39-0DBE-271E-D4C2-ADA3BB130A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038" y="3089743"/>
            <a:ext cx="1143087" cy="40447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71B4691-DA66-5EB3-1CF7-AA634DE825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438" y="3942466"/>
            <a:ext cx="1066887" cy="38408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A58F44C-DD2A-DE61-9CFE-DCF081A387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438" y="4342829"/>
            <a:ext cx="1092950" cy="404477"/>
          </a:xfrm>
          <a:prstGeom prst="rect">
            <a:avLst/>
          </a:prstGeom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901449D-ACD4-B312-7912-7946255C3294}"/>
              </a:ext>
            </a:extLst>
          </p:cNvPr>
          <p:cNvSpPr/>
          <p:nvPr/>
        </p:nvSpPr>
        <p:spPr>
          <a:xfrm>
            <a:off x="1622613" y="5721350"/>
            <a:ext cx="901134" cy="576302"/>
          </a:xfrm>
          <a:prstGeom prst="roundRect">
            <a:avLst>
              <a:gd name="adj" fmla="val 21074"/>
            </a:avLst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7A1F1A36-D305-B263-53DA-8146BAB14B78}"/>
              </a:ext>
            </a:extLst>
          </p:cNvPr>
          <p:cNvSpPr/>
          <p:nvPr/>
        </p:nvSpPr>
        <p:spPr>
          <a:xfrm>
            <a:off x="2650673" y="5742116"/>
            <a:ext cx="901134" cy="51992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4974C271-7F54-6117-0B23-A8E6D9567B3B}"/>
              </a:ext>
            </a:extLst>
          </p:cNvPr>
          <p:cNvSpPr/>
          <p:nvPr/>
        </p:nvSpPr>
        <p:spPr>
          <a:xfrm>
            <a:off x="5773273" y="5222190"/>
            <a:ext cx="671701" cy="1039852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B83C88-000E-3BFE-618E-FE17AE84F20A}"/>
              </a:ext>
            </a:extLst>
          </p:cNvPr>
          <p:cNvSpPr txBox="1"/>
          <p:nvPr/>
        </p:nvSpPr>
        <p:spPr>
          <a:xfrm>
            <a:off x="8836244" y="5750867"/>
            <a:ext cx="1016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Wizland" panose="02000500000000000000" pitchFamily="2" charset="0"/>
              </a:rPr>
              <a:t>(С*</a:t>
            </a:r>
            <a:r>
              <a:rPr lang="en-US" sz="2400" dirty="0">
                <a:latin typeface="Wizland" panose="02000500000000000000" pitchFamily="2" charset="0"/>
              </a:rPr>
              <a:t>u</a:t>
            </a:r>
            <a:r>
              <a:rPr lang="ru-RU" sz="2400" dirty="0">
                <a:latin typeface="Wizland" panose="02000500000000000000" pitchFamily="2" charset="0"/>
              </a:rPr>
              <a:t>)</a:t>
            </a:r>
            <a:r>
              <a:rPr lang="en-US" sz="2400" dirty="0">
                <a:latin typeface="Wizland" panose="02000500000000000000" pitchFamily="2" charset="0"/>
              </a:rPr>
              <a:t>’,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AE5CE9-D3F4-FA4D-F6D9-DA7A86577F92}"/>
              </a:ext>
            </a:extLst>
          </p:cNvPr>
          <p:cNvSpPr txBox="1"/>
          <p:nvPr/>
        </p:nvSpPr>
        <p:spPr>
          <a:xfrm>
            <a:off x="9734510" y="5758513"/>
            <a:ext cx="1039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Wizland" panose="02000500000000000000" pitchFamily="2" charset="0"/>
              </a:rPr>
              <a:t>(</a:t>
            </a:r>
            <a:r>
              <a:rPr lang="en-US" sz="2400" dirty="0" err="1">
                <a:latin typeface="Wizland" panose="02000500000000000000" pitchFamily="2" charset="0"/>
              </a:rPr>
              <a:t>u+v</a:t>
            </a:r>
            <a:r>
              <a:rPr lang="en-US" sz="2400" dirty="0">
                <a:latin typeface="Wizland" panose="02000500000000000000" pitchFamily="2" charset="0"/>
              </a:rPr>
              <a:t>)’,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F42344-183B-A2DF-066D-9FF47E4CB9A2}"/>
              </a:ext>
            </a:extLst>
          </p:cNvPr>
          <p:cNvSpPr txBox="1"/>
          <p:nvPr/>
        </p:nvSpPr>
        <p:spPr>
          <a:xfrm>
            <a:off x="10656011" y="5771246"/>
            <a:ext cx="1039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Wizland" panose="02000500000000000000" pitchFamily="2" charset="0"/>
              </a:rPr>
              <a:t>(u/v)’</a:t>
            </a:r>
          </a:p>
        </p:txBody>
      </p:sp>
    </p:spTree>
    <p:extLst>
      <p:ext uri="{BB962C8B-B14F-4D97-AF65-F5344CB8AC3E}">
        <p14:creationId xmlns:p14="http://schemas.microsoft.com/office/powerpoint/2010/main" val="185508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C0E520-2A90-D126-6E7B-A0776B2D9F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"/>
          <a:stretch/>
        </p:blipFill>
        <p:spPr>
          <a:xfrm>
            <a:off x="2760848" y="40907"/>
            <a:ext cx="6670307" cy="6290310"/>
          </a:xfrm>
          <a:prstGeom prst="rect">
            <a:avLst/>
          </a:prstGeom>
          <a:effectLst>
            <a:outerShdw blurRad="165100" dist="355600" dir="30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5FFD1B4-4348-24EC-76B2-9B1B9DF58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0" y="5590311"/>
            <a:ext cx="781050" cy="46355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3350E1C-03EF-67F7-3158-60FD998F9C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953" y="5590311"/>
            <a:ext cx="813399" cy="46355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BD7E7EC-CE05-8E54-0CF4-63B52A6F59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749" y="5012461"/>
            <a:ext cx="671701" cy="1041400"/>
          </a:xfrm>
          <a:prstGeom prst="rect">
            <a:avLst/>
          </a:prstGeom>
        </p:spPr>
      </p:pic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D0B58314-52AC-0C66-D1E0-1FBE873E8A40}"/>
              </a:ext>
            </a:extLst>
          </p:cNvPr>
          <p:cNvSpPr/>
          <p:nvPr/>
        </p:nvSpPr>
        <p:spPr>
          <a:xfrm>
            <a:off x="17672785" y="309481"/>
            <a:ext cx="5263415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Wizland" panose="02000500000000000000" pitchFamily="2" charset="0"/>
              </a:rPr>
              <a:t>Выбор производных</a:t>
            </a:r>
            <a:endParaRPr lang="en-US" sz="32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F7BC514C-9150-DD01-9837-6335E1CE7A0D}"/>
              </a:ext>
            </a:extLst>
          </p:cNvPr>
          <p:cNvSpPr/>
          <p:nvPr/>
        </p:nvSpPr>
        <p:spPr>
          <a:xfrm>
            <a:off x="17672788" y="1193236"/>
            <a:ext cx="5263415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Wizland" panose="02000500000000000000" pitchFamily="2" charset="0"/>
              </a:rPr>
              <a:t>Правила: </a:t>
            </a:r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A06D67C3-A8C4-6811-9A49-EB17B8C05687}"/>
              </a:ext>
            </a:extLst>
          </p:cNvPr>
          <p:cNvSpPr/>
          <p:nvPr/>
        </p:nvSpPr>
        <p:spPr>
          <a:xfrm>
            <a:off x="17672788" y="2076991"/>
            <a:ext cx="5263415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Wizland" panose="02000500000000000000" pitchFamily="2" charset="0"/>
              </a:rPr>
              <a:t>Выбирая функцию вы указываете</a:t>
            </a:r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6092AA56-AF6A-B2A4-FF00-F462419C74CC}"/>
              </a:ext>
            </a:extLst>
          </p:cNvPr>
          <p:cNvSpPr/>
          <p:nvPr/>
        </p:nvSpPr>
        <p:spPr>
          <a:xfrm>
            <a:off x="17672788" y="2960746"/>
            <a:ext cx="5263415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Wizland" panose="02000500000000000000" pitchFamily="2" charset="0"/>
              </a:rPr>
              <a:t>Будет ли использоваться эта</a:t>
            </a:r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EF8399F3-0138-9E79-7DB5-C0BD5E54A685}"/>
              </a:ext>
            </a:extLst>
          </p:cNvPr>
          <p:cNvSpPr/>
          <p:nvPr/>
        </p:nvSpPr>
        <p:spPr>
          <a:xfrm>
            <a:off x="17672787" y="3844501"/>
            <a:ext cx="5372502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Wizland" panose="02000500000000000000" pitchFamily="2" charset="0"/>
              </a:rPr>
              <a:t>Функция при генерации</a:t>
            </a:r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90CA4956-EEFF-8102-3FD1-FE59D37D859E}"/>
              </a:ext>
            </a:extLst>
          </p:cNvPr>
          <p:cNvSpPr/>
          <p:nvPr/>
        </p:nvSpPr>
        <p:spPr>
          <a:xfrm>
            <a:off x="17672787" y="4728256"/>
            <a:ext cx="5263415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Wizland" panose="02000500000000000000" pitchFamily="2" charset="0"/>
              </a:rPr>
              <a:t>Одной большой функции</a:t>
            </a:r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D0E5002-EA63-8BC7-D5F2-6DE1226B6BB7}"/>
              </a:ext>
            </a:extLst>
          </p:cNvPr>
          <p:cNvSpPr/>
          <p:nvPr/>
        </p:nvSpPr>
        <p:spPr>
          <a:xfrm>
            <a:off x="17672786" y="5664023"/>
            <a:ext cx="5372502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Wizland" panose="02000500000000000000" pitchFamily="2" charset="0"/>
              </a:rPr>
              <a:t>Мы выбрали:</a:t>
            </a:r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7F19CA2-89AC-B6DC-5076-F2F152A070EF}"/>
              </a:ext>
            </a:extLst>
          </p:cNvPr>
          <p:cNvSpPr txBox="1"/>
          <p:nvPr/>
        </p:nvSpPr>
        <p:spPr>
          <a:xfrm>
            <a:off x="19636811" y="5750869"/>
            <a:ext cx="1030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Wizland" panose="02000500000000000000" pitchFamily="2" charset="0"/>
              </a:rPr>
              <a:t>(a</a:t>
            </a:r>
            <a:r>
              <a:rPr lang="en-US" sz="2400" baseline="30000" dirty="0">
                <a:latin typeface="Wizland" panose="02000500000000000000" pitchFamily="2" charset="0"/>
              </a:rPr>
              <a:t>u</a:t>
            </a:r>
            <a:r>
              <a:rPr lang="en-US" sz="2400" dirty="0">
                <a:latin typeface="Wizland" panose="02000500000000000000" pitchFamily="2" charset="0"/>
              </a:rPr>
              <a:t>)’,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F65DB71-2B9D-307F-957E-1069C47AFAF0}"/>
              </a:ext>
            </a:extLst>
          </p:cNvPr>
          <p:cNvSpPr txBox="1"/>
          <p:nvPr/>
        </p:nvSpPr>
        <p:spPr>
          <a:xfrm>
            <a:off x="20395159" y="5750868"/>
            <a:ext cx="13430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Wizland" panose="02000500000000000000" pitchFamily="2" charset="0"/>
              </a:rPr>
              <a:t>(sin u)’,</a:t>
            </a:r>
            <a:endParaRPr lang="en-US" sz="2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4860F3-3539-0B07-F215-B22864BB34F7}"/>
              </a:ext>
            </a:extLst>
          </p:cNvPr>
          <p:cNvSpPr txBox="1"/>
          <p:nvPr/>
        </p:nvSpPr>
        <p:spPr>
          <a:xfrm>
            <a:off x="21658807" y="5766740"/>
            <a:ext cx="12435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Wizland" panose="02000500000000000000" pitchFamily="2" charset="0"/>
              </a:rPr>
              <a:t>(ln u)’</a:t>
            </a:r>
            <a:endParaRPr lang="en-US" sz="2400" dirty="0"/>
          </a:p>
        </p:txBody>
      </p:sp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DCE7C549-F3BD-2FC2-D5A6-B9373EE4E3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0290" y="2960746"/>
            <a:ext cx="1143087" cy="404477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009C8E6-639B-D09A-56AD-1A2462C2DB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0290" y="3800769"/>
            <a:ext cx="1066887" cy="384080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325F08FA-202E-97A2-D2E3-817C523121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00288" y="4194782"/>
            <a:ext cx="1092950" cy="40447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D5BF00A-C090-4C1C-0CF1-25140ADCDD69}"/>
              </a:ext>
            </a:extLst>
          </p:cNvPr>
          <p:cNvSpPr txBox="1"/>
          <p:nvPr/>
        </p:nvSpPr>
        <p:spPr>
          <a:xfrm>
            <a:off x="19042472" y="1300281"/>
            <a:ext cx="1016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Wizland" panose="02000500000000000000" pitchFamily="2" charset="0"/>
              </a:rPr>
              <a:t>(С*</a:t>
            </a:r>
            <a:r>
              <a:rPr lang="en-US" sz="2400" dirty="0">
                <a:latin typeface="Wizland" panose="02000500000000000000" pitchFamily="2" charset="0"/>
              </a:rPr>
              <a:t>u</a:t>
            </a:r>
            <a:r>
              <a:rPr lang="ru-RU" sz="2400" dirty="0">
                <a:latin typeface="Wizland" panose="02000500000000000000" pitchFamily="2" charset="0"/>
              </a:rPr>
              <a:t>)</a:t>
            </a:r>
            <a:r>
              <a:rPr lang="en-US" sz="2400" dirty="0">
                <a:latin typeface="Wizland" panose="02000500000000000000" pitchFamily="2" charset="0"/>
              </a:rPr>
              <a:t>’,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A92079-F1F3-33CB-53F6-4641A6A616EC}"/>
              </a:ext>
            </a:extLst>
          </p:cNvPr>
          <p:cNvSpPr txBox="1"/>
          <p:nvPr/>
        </p:nvSpPr>
        <p:spPr>
          <a:xfrm>
            <a:off x="19940738" y="1307927"/>
            <a:ext cx="1039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Wizland" panose="02000500000000000000" pitchFamily="2" charset="0"/>
              </a:rPr>
              <a:t>(</a:t>
            </a:r>
            <a:r>
              <a:rPr lang="en-US" sz="2400" dirty="0" err="1">
                <a:latin typeface="Wizland" panose="02000500000000000000" pitchFamily="2" charset="0"/>
              </a:rPr>
              <a:t>u+v</a:t>
            </a:r>
            <a:r>
              <a:rPr lang="en-US" sz="2400" dirty="0">
                <a:latin typeface="Wizland" panose="02000500000000000000" pitchFamily="2" charset="0"/>
              </a:rPr>
              <a:t>)’,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3FE482-20AB-EFE6-2345-E2AB183EBA5F}"/>
              </a:ext>
            </a:extLst>
          </p:cNvPr>
          <p:cNvSpPr txBox="1"/>
          <p:nvPr/>
        </p:nvSpPr>
        <p:spPr>
          <a:xfrm>
            <a:off x="20862239" y="1320660"/>
            <a:ext cx="1039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Wizland" panose="02000500000000000000" pitchFamily="2" charset="0"/>
              </a:rPr>
              <a:t>(u/v)’</a:t>
            </a:r>
          </a:p>
        </p:txBody>
      </p:sp>
    </p:spTree>
    <p:extLst>
      <p:ext uri="{BB962C8B-B14F-4D97-AF65-F5344CB8AC3E}">
        <p14:creationId xmlns:p14="http://schemas.microsoft.com/office/powerpoint/2010/main" val="31254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50"/>
    </mc:Choice>
    <mc:Fallback xmlns="">
      <p:transition spd="slow" advClick="0" advTm="25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62AED75C-330F-6256-6668-6EB15524B0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43788445-BA96-AB9A-0FEB-0B7C92B77561}"/>
              </a:ext>
            </a:extLst>
          </p:cNvPr>
          <p:cNvSpPr/>
          <p:nvPr/>
        </p:nvSpPr>
        <p:spPr>
          <a:xfrm>
            <a:off x="6928587" y="5532350"/>
            <a:ext cx="5263415" cy="877977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73C6205-2B15-7C84-BB48-E221C29C33FA}"/>
              </a:ext>
            </a:extLst>
          </p:cNvPr>
          <p:cNvSpPr/>
          <p:nvPr/>
        </p:nvSpPr>
        <p:spPr>
          <a:xfrm>
            <a:off x="6928587" y="309481"/>
            <a:ext cx="5263415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Wizland" panose="02000500000000000000" pitchFamily="2" charset="0"/>
              </a:rPr>
              <a:t>Выбор производных</a:t>
            </a:r>
            <a:endParaRPr lang="en-US" sz="32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DA27273-5B2C-9064-C112-C8C7ED0DD046}"/>
              </a:ext>
            </a:extLst>
          </p:cNvPr>
          <p:cNvSpPr/>
          <p:nvPr/>
        </p:nvSpPr>
        <p:spPr>
          <a:xfrm>
            <a:off x="6928590" y="1193236"/>
            <a:ext cx="5263415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Wizland" panose="02000500000000000000" pitchFamily="2" charset="0"/>
              </a:rPr>
              <a:t>Правила: </a:t>
            </a:r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ACCF034-D5D4-D0B4-B828-DE9C0B046E19}"/>
              </a:ext>
            </a:extLst>
          </p:cNvPr>
          <p:cNvSpPr/>
          <p:nvPr/>
        </p:nvSpPr>
        <p:spPr>
          <a:xfrm>
            <a:off x="6928590" y="2076991"/>
            <a:ext cx="5263415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Wizland" panose="02000500000000000000" pitchFamily="2" charset="0"/>
              </a:rPr>
              <a:t>Выбирая функцию вы указываете</a:t>
            </a:r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7AE5B8D-9667-2E62-2CD1-D3B0E688D98C}"/>
              </a:ext>
            </a:extLst>
          </p:cNvPr>
          <p:cNvSpPr/>
          <p:nvPr/>
        </p:nvSpPr>
        <p:spPr>
          <a:xfrm>
            <a:off x="6928590" y="2960746"/>
            <a:ext cx="5263415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Wizland" panose="02000500000000000000" pitchFamily="2" charset="0"/>
              </a:rPr>
              <a:t>Будет ли использоваться эта</a:t>
            </a:r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5E58DF4-B98D-744B-B36E-A560062D8F23}"/>
              </a:ext>
            </a:extLst>
          </p:cNvPr>
          <p:cNvSpPr/>
          <p:nvPr/>
        </p:nvSpPr>
        <p:spPr>
          <a:xfrm>
            <a:off x="6928587" y="3844501"/>
            <a:ext cx="5372502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Wizland" panose="02000500000000000000" pitchFamily="2" charset="0"/>
              </a:rPr>
              <a:t>Функция при генерации</a:t>
            </a:r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1C1F110-FD8B-408A-61C3-6088A090BFAF}"/>
              </a:ext>
            </a:extLst>
          </p:cNvPr>
          <p:cNvSpPr/>
          <p:nvPr/>
        </p:nvSpPr>
        <p:spPr>
          <a:xfrm>
            <a:off x="6928589" y="4728256"/>
            <a:ext cx="5263415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Wizland" panose="02000500000000000000" pitchFamily="2" charset="0"/>
              </a:rPr>
              <a:t>Одной большой функции</a:t>
            </a:r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D354930-51A7-62BE-F6AC-20F8B1A8E119}"/>
              </a:ext>
            </a:extLst>
          </p:cNvPr>
          <p:cNvSpPr/>
          <p:nvPr/>
        </p:nvSpPr>
        <p:spPr>
          <a:xfrm>
            <a:off x="6928586" y="5664023"/>
            <a:ext cx="5372502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Wizland" panose="02000500000000000000" pitchFamily="2" charset="0"/>
              </a:rPr>
              <a:t>Мы выбрали:</a:t>
            </a:r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874E72-0C48-A3A5-858A-88C4445376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"/>
          <a:stretch/>
        </p:blipFill>
        <p:spPr>
          <a:xfrm>
            <a:off x="1" y="165100"/>
            <a:ext cx="6760537" cy="6375400"/>
          </a:xfrm>
          <a:prstGeom prst="rect">
            <a:avLst/>
          </a:prstGeom>
          <a:effectLst>
            <a:outerShdw blurRad="165100" dist="355600" dir="30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400302B-1CF8-E50B-304C-9462CE7370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50" y="5791200"/>
            <a:ext cx="781050" cy="46355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5106E363-F037-07DA-8732-00971A6A54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803" y="5791200"/>
            <a:ext cx="813399" cy="46355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79300FC-3635-9823-723F-6FF12FA7EF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274" y="5213350"/>
            <a:ext cx="671701" cy="10414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52890A3-1174-502F-FC5B-905F4ECDA2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7292" y="4322785"/>
            <a:ext cx="610288" cy="537417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1D41C00A-9A94-77CF-745A-DB49486ADA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8582" y="3705227"/>
            <a:ext cx="993221" cy="545265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4A5E38F7-1F48-AAD1-D7CE-A54E3F6A0F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37292" y="4860202"/>
            <a:ext cx="610288" cy="51438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236564F-0F6C-C2B0-0F18-E240991CBE4B}"/>
              </a:ext>
            </a:extLst>
          </p:cNvPr>
          <p:cNvSpPr txBox="1"/>
          <p:nvPr/>
        </p:nvSpPr>
        <p:spPr>
          <a:xfrm>
            <a:off x="8892613" y="5750869"/>
            <a:ext cx="1030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Wizland" panose="02000500000000000000" pitchFamily="2" charset="0"/>
              </a:rPr>
              <a:t>(a</a:t>
            </a:r>
            <a:r>
              <a:rPr lang="en-US" sz="2400" baseline="30000" dirty="0">
                <a:latin typeface="Wizland" panose="02000500000000000000" pitchFamily="2" charset="0"/>
              </a:rPr>
              <a:t>u</a:t>
            </a:r>
            <a:r>
              <a:rPr lang="en-US" sz="2400" dirty="0">
                <a:latin typeface="Wizland" panose="02000500000000000000" pitchFamily="2" charset="0"/>
              </a:rPr>
              <a:t>)’,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04A3B5-81D5-28B1-1070-E6FEE8708F92}"/>
              </a:ext>
            </a:extLst>
          </p:cNvPr>
          <p:cNvSpPr txBox="1"/>
          <p:nvPr/>
        </p:nvSpPr>
        <p:spPr>
          <a:xfrm>
            <a:off x="9650961" y="5750868"/>
            <a:ext cx="13430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Wizland" panose="02000500000000000000" pitchFamily="2" charset="0"/>
              </a:rPr>
              <a:t>(sin u)’,</a:t>
            </a:r>
            <a:endParaRPr lang="en-US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2FB3C97-CA4B-B26E-AB76-1434892C7798}"/>
              </a:ext>
            </a:extLst>
          </p:cNvPr>
          <p:cNvSpPr txBox="1"/>
          <p:nvPr/>
        </p:nvSpPr>
        <p:spPr>
          <a:xfrm>
            <a:off x="10862136" y="5766740"/>
            <a:ext cx="12435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Wizland" panose="02000500000000000000" pitchFamily="2" charset="0"/>
              </a:rPr>
              <a:t>(ln u)’</a:t>
            </a:r>
            <a:endParaRPr lang="en-US" sz="2400" dirty="0"/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F56AFC54-B313-25AF-3928-54EE99F5C2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183" y="3136535"/>
            <a:ext cx="1143087" cy="404477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89A6C17F-B9BC-E3FD-FD4F-8E97CAF69C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6183" y="3976558"/>
            <a:ext cx="1066887" cy="384080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0B3EA895-9A9A-F32A-BEE2-EC5864A7EEC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6183" y="4370571"/>
            <a:ext cx="1092950" cy="404477"/>
          </a:xfrm>
          <a:prstGeom prst="rect">
            <a:avLst/>
          </a:prstGeom>
        </p:spPr>
      </p:pic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9D9A0B28-086F-675F-C631-CE3F00147C1E}"/>
              </a:ext>
            </a:extLst>
          </p:cNvPr>
          <p:cNvSpPr/>
          <p:nvPr/>
        </p:nvSpPr>
        <p:spPr>
          <a:xfrm>
            <a:off x="1695452" y="3705227"/>
            <a:ext cx="993221" cy="545265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294781ED-55F1-F7F3-665C-C626DA4E2B30}"/>
              </a:ext>
            </a:extLst>
          </p:cNvPr>
          <p:cNvSpPr/>
          <p:nvPr/>
        </p:nvSpPr>
        <p:spPr>
          <a:xfrm>
            <a:off x="4437292" y="4367730"/>
            <a:ext cx="610288" cy="40447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7A07FF75-3E73-C2FD-ABBA-1E9062295F95}"/>
              </a:ext>
            </a:extLst>
          </p:cNvPr>
          <p:cNvSpPr/>
          <p:nvPr/>
        </p:nvSpPr>
        <p:spPr>
          <a:xfrm>
            <a:off x="4437292" y="4905147"/>
            <a:ext cx="610288" cy="40447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1521AF-C049-AFD3-44F8-C7C5D1169DE2}"/>
              </a:ext>
            </a:extLst>
          </p:cNvPr>
          <p:cNvSpPr txBox="1"/>
          <p:nvPr/>
        </p:nvSpPr>
        <p:spPr>
          <a:xfrm>
            <a:off x="8260172" y="1300281"/>
            <a:ext cx="1016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Wizland" panose="02000500000000000000" pitchFamily="2" charset="0"/>
              </a:rPr>
              <a:t>(С*</a:t>
            </a:r>
            <a:r>
              <a:rPr lang="en-US" sz="2400" dirty="0">
                <a:latin typeface="Wizland" panose="02000500000000000000" pitchFamily="2" charset="0"/>
              </a:rPr>
              <a:t>u</a:t>
            </a:r>
            <a:r>
              <a:rPr lang="ru-RU" sz="2400" dirty="0">
                <a:latin typeface="Wizland" panose="02000500000000000000" pitchFamily="2" charset="0"/>
              </a:rPr>
              <a:t>)</a:t>
            </a:r>
            <a:r>
              <a:rPr lang="en-US" sz="2400" dirty="0">
                <a:latin typeface="Wizland" panose="02000500000000000000" pitchFamily="2" charset="0"/>
              </a:rPr>
              <a:t>’,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5B4CA7-277B-E598-0DDC-55CD037FFEFB}"/>
              </a:ext>
            </a:extLst>
          </p:cNvPr>
          <p:cNvSpPr txBox="1"/>
          <p:nvPr/>
        </p:nvSpPr>
        <p:spPr>
          <a:xfrm>
            <a:off x="9158438" y="1307927"/>
            <a:ext cx="1039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Wizland" panose="02000500000000000000" pitchFamily="2" charset="0"/>
              </a:rPr>
              <a:t>(</a:t>
            </a:r>
            <a:r>
              <a:rPr lang="en-US" sz="2400" dirty="0" err="1">
                <a:latin typeface="Wizland" panose="02000500000000000000" pitchFamily="2" charset="0"/>
              </a:rPr>
              <a:t>u+v</a:t>
            </a:r>
            <a:r>
              <a:rPr lang="en-US" sz="2400" dirty="0">
                <a:latin typeface="Wizland" panose="02000500000000000000" pitchFamily="2" charset="0"/>
              </a:rPr>
              <a:t>)’,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3F1C7AA-2343-30F7-9EE7-196F148A60E2}"/>
              </a:ext>
            </a:extLst>
          </p:cNvPr>
          <p:cNvSpPr txBox="1"/>
          <p:nvPr/>
        </p:nvSpPr>
        <p:spPr>
          <a:xfrm>
            <a:off x="10079939" y="1320660"/>
            <a:ext cx="1039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Wizland" panose="02000500000000000000" pitchFamily="2" charset="0"/>
              </a:rPr>
              <a:t>(u/v)’</a:t>
            </a:r>
          </a:p>
        </p:txBody>
      </p:sp>
    </p:spTree>
    <p:extLst>
      <p:ext uri="{BB962C8B-B14F-4D97-AF65-F5344CB8AC3E}">
        <p14:creationId xmlns:p14="http://schemas.microsoft.com/office/powerpoint/2010/main" val="2225159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4" grpId="0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C0E520-2A90-D126-6E7B-A0776B2D9F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"/>
          <a:stretch/>
        </p:blipFill>
        <p:spPr>
          <a:xfrm>
            <a:off x="2760848" y="40907"/>
            <a:ext cx="6670307" cy="6290310"/>
          </a:xfrm>
          <a:prstGeom prst="rect">
            <a:avLst/>
          </a:prstGeom>
          <a:effectLst>
            <a:outerShdw blurRad="165100" dist="355600" dir="30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5FFD1B4-4348-24EC-76B2-9B1B9DF58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890" y="5590311"/>
            <a:ext cx="781050" cy="46355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3350E1C-03EF-67F7-3158-60FD998F9C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953" y="5590311"/>
            <a:ext cx="813399" cy="46355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BD7E7EC-CE05-8E54-0CF4-63B52A6F59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749" y="5012461"/>
            <a:ext cx="671701" cy="10414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75D20AA-812D-475C-99C3-369B306046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7152" y="4139905"/>
            <a:ext cx="610288" cy="537417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8190217-2442-67E3-A5C6-D34B5F996B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2732" y="3529967"/>
            <a:ext cx="993221" cy="545265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45D3918-159F-7C8D-AD88-0A7CB0DC36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7152" y="4677322"/>
            <a:ext cx="610288" cy="51438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48CE298A-ECA3-193D-4379-86FD07A3F2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00290" y="2960746"/>
            <a:ext cx="1143087" cy="404477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D7119A2B-7851-2CB2-0798-598BBA9052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00290" y="3800769"/>
            <a:ext cx="1066887" cy="384080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EB01250-386B-8A3D-6B2C-5F57E8156B0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00288" y="4194782"/>
            <a:ext cx="1092950" cy="404477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6B9842B-6327-E888-7F6F-120FAB255BA1}"/>
              </a:ext>
            </a:extLst>
          </p:cNvPr>
          <p:cNvSpPr/>
          <p:nvPr/>
        </p:nvSpPr>
        <p:spPr>
          <a:xfrm>
            <a:off x="16161075" y="309481"/>
            <a:ext cx="5263415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Wizland" panose="02000500000000000000" pitchFamily="2" charset="0"/>
              </a:rPr>
              <a:t>указание операторов</a:t>
            </a:r>
            <a:endParaRPr lang="en-US" sz="32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E5318C4-74C9-3856-C591-3829D978A86D}"/>
              </a:ext>
            </a:extLst>
          </p:cNvPr>
          <p:cNvSpPr/>
          <p:nvPr/>
        </p:nvSpPr>
        <p:spPr>
          <a:xfrm>
            <a:off x="16161078" y="1193236"/>
            <a:ext cx="5263415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Wizland" panose="02000500000000000000" pitchFamily="2" charset="0"/>
              </a:rPr>
              <a:t>Правила: </a:t>
            </a:r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130B486-26B7-95DA-9282-8EBDC6267336}"/>
              </a:ext>
            </a:extLst>
          </p:cNvPr>
          <p:cNvSpPr/>
          <p:nvPr/>
        </p:nvSpPr>
        <p:spPr>
          <a:xfrm>
            <a:off x="16161078" y="2960746"/>
            <a:ext cx="5263415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Wizland" panose="02000500000000000000" pitchFamily="2" charset="0"/>
              </a:rPr>
              <a:t>Выберите количество операторов</a:t>
            </a:r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1992ED8-28D0-C93B-A3B0-25565CDA582D}"/>
              </a:ext>
            </a:extLst>
          </p:cNvPr>
          <p:cNvSpPr/>
          <p:nvPr/>
        </p:nvSpPr>
        <p:spPr>
          <a:xfrm>
            <a:off x="16161077" y="3844501"/>
            <a:ext cx="5372502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Wizland" panose="02000500000000000000" pitchFamily="2" charset="0"/>
              </a:rPr>
              <a:t>Максимальное количество одного</a:t>
            </a:r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E2AF283-132C-9C17-B592-29A26148C792}"/>
              </a:ext>
            </a:extLst>
          </p:cNvPr>
          <p:cNvSpPr/>
          <p:nvPr/>
        </p:nvSpPr>
        <p:spPr>
          <a:xfrm>
            <a:off x="16161077" y="4728256"/>
            <a:ext cx="5263415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Wizland" panose="02000500000000000000" pitchFamily="2" charset="0"/>
              </a:rPr>
              <a:t>Оператора = 9</a:t>
            </a:r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35E25322-0F64-1842-1C0D-DFE1AD83F8E5}"/>
              </a:ext>
            </a:extLst>
          </p:cNvPr>
          <p:cNvSpPr/>
          <p:nvPr/>
        </p:nvSpPr>
        <p:spPr>
          <a:xfrm>
            <a:off x="16164159" y="5612011"/>
            <a:ext cx="5372502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Wizland" panose="02000500000000000000" pitchFamily="2" charset="0"/>
              </a:rPr>
              <a:t>Мы выбрали :</a:t>
            </a:r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6CBDF8A6-D4BA-CF20-4304-5B6AB1740252}"/>
              </a:ext>
            </a:extLst>
          </p:cNvPr>
          <p:cNvSpPr/>
          <p:nvPr/>
        </p:nvSpPr>
        <p:spPr>
          <a:xfrm>
            <a:off x="16161077" y="2076991"/>
            <a:ext cx="5372502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Wizland" panose="02000500000000000000" pitchFamily="2" charset="0"/>
              </a:rPr>
              <a:t>Производные:</a:t>
            </a:r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0DCF6D-E7A2-EBB7-AF5B-073A1886A79F}"/>
              </a:ext>
            </a:extLst>
          </p:cNvPr>
          <p:cNvSpPr txBox="1"/>
          <p:nvPr/>
        </p:nvSpPr>
        <p:spPr>
          <a:xfrm>
            <a:off x="18231932" y="2163837"/>
            <a:ext cx="1030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Wizland" panose="02000500000000000000" pitchFamily="2" charset="0"/>
              </a:rPr>
              <a:t>(a</a:t>
            </a:r>
            <a:r>
              <a:rPr lang="en-US" sz="2400" baseline="30000" dirty="0">
                <a:latin typeface="Wizland" panose="02000500000000000000" pitchFamily="2" charset="0"/>
              </a:rPr>
              <a:t>u</a:t>
            </a:r>
            <a:r>
              <a:rPr lang="en-US" sz="2400" dirty="0">
                <a:latin typeface="Wizland" panose="02000500000000000000" pitchFamily="2" charset="0"/>
              </a:rPr>
              <a:t>)’,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920A4C-143A-C3A7-070B-3C8F440811EE}"/>
              </a:ext>
            </a:extLst>
          </p:cNvPr>
          <p:cNvSpPr txBox="1"/>
          <p:nvPr/>
        </p:nvSpPr>
        <p:spPr>
          <a:xfrm>
            <a:off x="18990280" y="2163836"/>
            <a:ext cx="13430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Wizland" panose="02000500000000000000" pitchFamily="2" charset="0"/>
              </a:rPr>
              <a:t>(sin u)’,</a:t>
            </a:r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3EDDC9-5EF2-D0D6-FE69-C4312E1603DE}"/>
              </a:ext>
            </a:extLst>
          </p:cNvPr>
          <p:cNvSpPr txBox="1"/>
          <p:nvPr/>
        </p:nvSpPr>
        <p:spPr>
          <a:xfrm>
            <a:off x="20253928" y="2179708"/>
            <a:ext cx="12435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Wizland" panose="02000500000000000000" pitchFamily="2" charset="0"/>
              </a:rPr>
              <a:t>(ln u)’</a:t>
            </a:r>
            <a:endParaRPr lang="en-US" sz="2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0A8D02-1EBC-F642-9C19-76281D18A61F}"/>
              </a:ext>
            </a:extLst>
          </p:cNvPr>
          <p:cNvSpPr txBox="1"/>
          <p:nvPr/>
        </p:nvSpPr>
        <p:spPr>
          <a:xfrm>
            <a:off x="18231932" y="5761875"/>
            <a:ext cx="103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Wizland" panose="02000500000000000000" pitchFamily="2" charset="0"/>
              </a:rPr>
              <a:t>++, *, /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28DF5E-D70F-537C-36C6-75C0F977A134}"/>
              </a:ext>
            </a:extLst>
          </p:cNvPr>
          <p:cNvSpPr txBox="1"/>
          <p:nvPr/>
        </p:nvSpPr>
        <p:spPr>
          <a:xfrm>
            <a:off x="17728022" y="1300281"/>
            <a:ext cx="1016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Wizland" panose="02000500000000000000" pitchFamily="2" charset="0"/>
              </a:rPr>
              <a:t>(С*</a:t>
            </a:r>
            <a:r>
              <a:rPr lang="en-US" sz="2400" dirty="0">
                <a:latin typeface="Wizland" panose="02000500000000000000" pitchFamily="2" charset="0"/>
              </a:rPr>
              <a:t>u</a:t>
            </a:r>
            <a:r>
              <a:rPr lang="ru-RU" sz="2400" dirty="0">
                <a:latin typeface="Wizland" panose="02000500000000000000" pitchFamily="2" charset="0"/>
              </a:rPr>
              <a:t>)</a:t>
            </a:r>
            <a:r>
              <a:rPr lang="en-US" sz="2400" dirty="0">
                <a:latin typeface="Wizland" panose="02000500000000000000" pitchFamily="2" charset="0"/>
              </a:rPr>
              <a:t>’,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6BF3D0-D519-EFC0-EEB8-943BD5A2F657}"/>
              </a:ext>
            </a:extLst>
          </p:cNvPr>
          <p:cNvSpPr txBox="1"/>
          <p:nvPr/>
        </p:nvSpPr>
        <p:spPr>
          <a:xfrm>
            <a:off x="18626288" y="1307927"/>
            <a:ext cx="1039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Wizland" panose="02000500000000000000" pitchFamily="2" charset="0"/>
              </a:rPr>
              <a:t>(</a:t>
            </a:r>
            <a:r>
              <a:rPr lang="en-US" sz="2400" dirty="0" err="1">
                <a:latin typeface="Wizland" panose="02000500000000000000" pitchFamily="2" charset="0"/>
              </a:rPr>
              <a:t>u+v</a:t>
            </a:r>
            <a:r>
              <a:rPr lang="en-US" sz="2400" dirty="0">
                <a:latin typeface="Wizland" panose="02000500000000000000" pitchFamily="2" charset="0"/>
              </a:rPr>
              <a:t>)’,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3E71D2-5E19-2108-FFC6-64EE330B2C6C}"/>
              </a:ext>
            </a:extLst>
          </p:cNvPr>
          <p:cNvSpPr txBox="1"/>
          <p:nvPr/>
        </p:nvSpPr>
        <p:spPr>
          <a:xfrm>
            <a:off x="19547789" y="1320660"/>
            <a:ext cx="1039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Wizland" panose="02000500000000000000" pitchFamily="2" charset="0"/>
              </a:rPr>
              <a:t>(u/v)’</a:t>
            </a:r>
          </a:p>
        </p:txBody>
      </p:sp>
    </p:spTree>
    <p:extLst>
      <p:ext uri="{BB962C8B-B14F-4D97-AF65-F5344CB8AC3E}">
        <p14:creationId xmlns:p14="http://schemas.microsoft.com/office/powerpoint/2010/main" val="209506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50"/>
    </mc:Choice>
    <mc:Fallback xmlns="">
      <p:transition spd="slow" advClick="0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06EBF4BA-715E-63C0-1BB0-189531DD81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EBD5FFCC-7F11-8819-DE1E-184733165F36}"/>
              </a:ext>
            </a:extLst>
          </p:cNvPr>
          <p:cNvSpPr/>
          <p:nvPr/>
        </p:nvSpPr>
        <p:spPr>
          <a:xfrm>
            <a:off x="6928587" y="5513053"/>
            <a:ext cx="5263415" cy="877977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C0E520-2A90-D126-6E7B-A0776B2D9F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"/>
          <a:stretch/>
        </p:blipFill>
        <p:spPr>
          <a:xfrm>
            <a:off x="1" y="126632"/>
            <a:ext cx="6773678" cy="6387792"/>
          </a:xfrm>
          <a:prstGeom prst="rect">
            <a:avLst/>
          </a:prstGeom>
          <a:effectLst>
            <a:outerShdw blurRad="165100" dist="355600" dir="30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5FFD1B4-4348-24EC-76B2-9B1B9DF58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74" y="5711167"/>
            <a:ext cx="781050" cy="50099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3350E1C-03EF-67F7-3158-60FD998F9C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190" y="5748609"/>
            <a:ext cx="813399" cy="46355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BD7E7EC-CE05-8E54-0CF4-63B52A6F59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251" y="5209517"/>
            <a:ext cx="671701" cy="10414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75D20AA-812D-475C-99C3-369B306046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2948" y="4295248"/>
            <a:ext cx="584133" cy="51438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8190217-2442-67E3-A5C6-D34B5F996B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8676" y="3680365"/>
            <a:ext cx="993221" cy="545265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45D3918-159F-7C8D-AD88-0A7CB0DC36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2948" y="4844321"/>
            <a:ext cx="610288" cy="514385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5C20DCA-9F85-5E54-EE9D-3260874A5DEA}"/>
              </a:ext>
            </a:extLst>
          </p:cNvPr>
          <p:cNvSpPr/>
          <p:nvPr/>
        </p:nvSpPr>
        <p:spPr>
          <a:xfrm>
            <a:off x="6928587" y="309481"/>
            <a:ext cx="5263415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Wizland" panose="02000500000000000000" pitchFamily="2" charset="0"/>
              </a:rPr>
              <a:t>указание операторов</a:t>
            </a:r>
            <a:endParaRPr lang="en-US" sz="32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A5AF91-97F4-FAF5-8F30-57A067572FEF}"/>
              </a:ext>
            </a:extLst>
          </p:cNvPr>
          <p:cNvSpPr/>
          <p:nvPr/>
        </p:nvSpPr>
        <p:spPr>
          <a:xfrm>
            <a:off x="6928590" y="1193236"/>
            <a:ext cx="5263415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Wizland" panose="02000500000000000000" pitchFamily="2" charset="0"/>
              </a:rPr>
              <a:t>Правила: </a:t>
            </a:r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2327843-5CEE-7834-477F-E63077E1DA5B}"/>
              </a:ext>
            </a:extLst>
          </p:cNvPr>
          <p:cNvSpPr/>
          <p:nvPr/>
        </p:nvSpPr>
        <p:spPr>
          <a:xfrm>
            <a:off x="6928590" y="2960746"/>
            <a:ext cx="5263415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Wizland" panose="02000500000000000000" pitchFamily="2" charset="0"/>
              </a:rPr>
              <a:t>Выберите количество операторов</a:t>
            </a:r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20BEEFE-6AD1-B61A-7FD4-30516C91CC33}"/>
              </a:ext>
            </a:extLst>
          </p:cNvPr>
          <p:cNvSpPr/>
          <p:nvPr/>
        </p:nvSpPr>
        <p:spPr>
          <a:xfrm>
            <a:off x="6928587" y="3844501"/>
            <a:ext cx="5372502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Wizland" panose="02000500000000000000" pitchFamily="2" charset="0"/>
              </a:rPr>
              <a:t>Максимальное количество одного</a:t>
            </a:r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2A2DBDD-545A-7934-441D-46D8E7487882}"/>
              </a:ext>
            </a:extLst>
          </p:cNvPr>
          <p:cNvSpPr/>
          <p:nvPr/>
        </p:nvSpPr>
        <p:spPr>
          <a:xfrm>
            <a:off x="6928589" y="4728256"/>
            <a:ext cx="5263415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Wizland" panose="02000500000000000000" pitchFamily="2" charset="0"/>
              </a:rPr>
              <a:t>Оператора = 9</a:t>
            </a:r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D6C69AD5-7886-8AB5-3103-B09F872649FC}"/>
              </a:ext>
            </a:extLst>
          </p:cNvPr>
          <p:cNvSpPr/>
          <p:nvPr/>
        </p:nvSpPr>
        <p:spPr>
          <a:xfrm>
            <a:off x="6928587" y="2076991"/>
            <a:ext cx="5372502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Wizland" panose="02000500000000000000" pitchFamily="2" charset="0"/>
              </a:rPr>
              <a:t>Производные:</a:t>
            </a:r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EA0504-4B9F-DA67-A4AB-04D320A74C7D}"/>
              </a:ext>
            </a:extLst>
          </p:cNvPr>
          <p:cNvSpPr txBox="1"/>
          <p:nvPr/>
        </p:nvSpPr>
        <p:spPr>
          <a:xfrm>
            <a:off x="8999444" y="2163837"/>
            <a:ext cx="1030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Wizland" panose="02000500000000000000" pitchFamily="2" charset="0"/>
              </a:rPr>
              <a:t>(a</a:t>
            </a:r>
            <a:r>
              <a:rPr lang="en-US" sz="2400" baseline="30000" dirty="0">
                <a:latin typeface="Wizland" panose="02000500000000000000" pitchFamily="2" charset="0"/>
              </a:rPr>
              <a:t>u</a:t>
            </a:r>
            <a:r>
              <a:rPr lang="en-US" sz="2400" dirty="0">
                <a:latin typeface="Wizland" panose="02000500000000000000" pitchFamily="2" charset="0"/>
              </a:rPr>
              <a:t>)’,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46859F-F93A-9FA8-1A99-2D5C8DDDD9A9}"/>
              </a:ext>
            </a:extLst>
          </p:cNvPr>
          <p:cNvSpPr txBox="1"/>
          <p:nvPr/>
        </p:nvSpPr>
        <p:spPr>
          <a:xfrm>
            <a:off x="9757792" y="2163836"/>
            <a:ext cx="13430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Wizland" panose="02000500000000000000" pitchFamily="2" charset="0"/>
              </a:rPr>
              <a:t>(sin u)’,</a:t>
            </a:r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0C361C-7BD8-C8A3-C270-578B6CAB3199}"/>
              </a:ext>
            </a:extLst>
          </p:cNvPr>
          <p:cNvSpPr txBox="1"/>
          <p:nvPr/>
        </p:nvSpPr>
        <p:spPr>
          <a:xfrm>
            <a:off x="11024623" y="2179708"/>
            <a:ext cx="12435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Wizland" panose="02000500000000000000" pitchFamily="2" charset="0"/>
              </a:rPr>
              <a:t>(ln u)’</a:t>
            </a:r>
            <a:endParaRPr lang="en-US" sz="2400" dirty="0"/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64BC3B19-0B0E-7A86-A61B-FAB38D510C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365" y="3952997"/>
            <a:ext cx="1066887" cy="384080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E92CDD38-2D92-D136-35BD-359C8B6DA0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9365" y="4373847"/>
            <a:ext cx="1092950" cy="404477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908B77FC-5E6A-3E8B-16FF-1F58916C6B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3302" y="3102556"/>
            <a:ext cx="1092950" cy="4044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7E875F-58E7-34E5-C44B-1A500AACA2BA}"/>
              </a:ext>
            </a:extLst>
          </p:cNvPr>
          <p:cNvSpPr txBox="1"/>
          <p:nvPr/>
        </p:nvSpPr>
        <p:spPr>
          <a:xfrm>
            <a:off x="8999442" y="5761875"/>
            <a:ext cx="103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Wizland" panose="02000500000000000000" pitchFamily="2" charset="0"/>
              </a:rPr>
              <a:t>++, *, /</a:t>
            </a:r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1C668A6-4CEB-2950-E151-433C8406C3F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1400" y="3053702"/>
            <a:ext cx="1092950" cy="433710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32317ADE-B22D-1DE3-C0D5-6D162F90BBB3}"/>
              </a:ext>
            </a:extLst>
          </p:cNvPr>
          <p:cNvSpPr/>
          <p:nvPr/>
        </p:nvSpPr>
        <p:spPr>
          <a:xfrm>
            <a:off x="6931669" y="5612011"/>
            <a:ext cx="5372502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Wizland" panose="02000500000000000000" pitchFamily="2" charset="0"/>
              </a:rPr>
              <a:t>Мы выбрали :</a:t>
            </a:r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5F1F7ED-975E-6400-0B9C-B65CA4E0A113}"/>
              </a:ext>
            </a:extLst>
          </p:cNvPr>
          <p:cNvSpPr/>
          <p:nvPr/>
        </p:nvSpPr>
        <p:spPr>
          <a:xfrm>
            <a:off x="210839" y="3091483"/>
            <a:ext cx="1066886" cy="38485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D94891-5FED-0DD4-EE3E-46EEFC74F897}"/>
              </a:ext>
            </a:extLst>
          </p:cNvPr>
          <p:cNvSpPr txBox="1"/>
          <p:nvPr/>
        </p:nvSpPr>
        <p:spPr>
          <a:xfrm>
            <a:off x="9099645" y="5795718"/>
            <a:ext cx="103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Wizland" panose="02000500000000000000" pitchFamily="2" charset="0"/>
              </a:rPr>
              <a:t>++, *, /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0555EB-4926-61A3-30D0-77680CF46CB2}"/>
              </a:ext>
            </a:extLst>
          </p:cNvPr>
          <p:cNvSpPr txBox="1"/>
          <p:nvPr/>
        </p:nvSpPr>
        <p:spPr>
          <a:xfrm>
            <a:off x="8260172" y="1300281"/>
            <a:ext cx="1016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Wizland" panose="02000500000000000000" pitchFamily="2" charset="0"/>
              </a:rPr>
              <a:t>(С*</a:t>
            </a:r>
            <a:r>
              <a:rPr lang="en-US" sz="2400" dirty="0">
                <a:latin typeface="Wizland" panose="02000500000000000000" pitchFamily="2" charset="0"/>
              </a:rPr>
              <a:t>u</a:t>
            </a:r>
            <a:r>
              <a:rPr lang="ru-RU" sz="2400" dirty="0">
                <a:latin typeface="Wizland" panose="02000500000000000000" pitchFamily="2" charset="0"/>
              </a:rPr>
              <a:t>)</a:t>
            </a:r>
            <a:r>
              <a:rPr lang="en-US" sz="2400" dirty="0">
                <a:latin typeface="Wizland" panose="02000500000000000000" pitchFamily="2" charset="0"/>
              </a:rPr>
              <a:t>’,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76EE09-D354-526E-D2B9-BA1DAC4B8FC5}"/>
              </a:ext>
            </a:extLst>
          </p:cNvPr>
          <p:cNvSpPr txBox="1"/>
          <p:nvPr/>
        </p:nvSpPr>
        <p:spPr>
          <a:xfrm>
            <a:off x="9158438" y="1307927"/>
            <a:ext cx="1039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Wizland" panose="02000500000000000000" pitchFamily="2" charset="0"/>
              </a:rPr>
              <a:t>(</a:t>
            </a:r>
            <a:r>
              <a:rPr lang="en-US" sz="2400" dirty="0" err="1">
                <a:latin typeface="Wizland" panose="02000500000000000000" pitchFamily="2" charset="0"/>
              </a:rPr>
              <a:t>u+v</a:t>
            </a:r>
            <a:r>
              <a:rPr lang="en-US" sz="2400" dirty="0">
                <a:latin typeface="Wizland" panose="02000500000000000000" pitchFamily="2" charset="0"/>
              </a:rPr>
              <a:t>)’,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4C0B3D-ECEA-3FCE-7416-6D99C896E3CA}"/>
              </a:ext>
            </a:extLst>
          </p:cNvPr>
          <p:cNvSpPr txBox="1"/>
          <p:nvPr/>
        </p:nvSpPr>
        <p:spPr>
          <a:xfrm>
            <a:off x="10079939" y="1320660"/>
            <a:ext cx="1039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Wizland" panose="02000500000000000000" pitchFamily="2" charset="0"/>
              </a:rPr>
              <a:t>(u/v)’</a:t>
            </a:r>
          </a:p>
        </p:txBody>
      </p:sp>
    </p:spTree>
    <p:extLst>
      <p:ext uri="{BB962C8B-B14F-4D97-AF65-F5344CB8AC3E}">
        <p14:creationId xmlns:p14="http://schemas.microsoft.com/office/powerpoint/2010/main" val="1763882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6416343-B8AA-FCB6-68FE-DBC6453A74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"/>
          <a:stretch/>
        </p:blipFill>
        <p:spPr>
          <a:xfrm>
            <a:off x="2760848" y="40907"/>
            <a:ext cx="6670307" cy="6290310"/>
          </a:xfrm>
          <a:prstGeom prst="rect">
            <a:avLst/>
          </a:prstGeom>
          <a:effectLst>
            <a:outerShdw blurRad="165100" dist="355600" dir="30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96F85F-D5AD-EAB2-8B17-78AB0FFEC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0" y="5590311"/>
            <a:ext cx="781050" cy="4635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52113D6-6EC5-7D9E-0756-5AF4278CA8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953" y="5590311"/>
            <a:ext cx="813399" cy="4635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F17B923-BEFB-3EA0-B254-38AF257A9C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749" y="5012461"/>
            <a:ext cx="671701" cy="10414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8015156-0768-77C7-EE5C-808DF82FFF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7152" y="4139905"/>
            <a:ext cx="610288" cy="53741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6F882E7-4404-6981-C6B9-5644072FFF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2732" y="3529967"/>
            <a:ext cx="993221" cy="54526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D0342FE-5A3E-67F8-7E28-17EA232F1E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7152" y="4677322"/>
            <a:ext cx="610288" cy="51438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4BF4E06-72E1-3370-36CF-F433804010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00290" y="3800769"/>
            <a:ext cx="1066887" cy="38408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18DEF2E-CB5D-5436-5FD4-475CE850B0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00288" y="4194782"/>
            <a:ext cx="1092950" cy="40447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199417B-3C9D-FDD0-93E0-BC1BDF8C15C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26350" y="2926344"/>
            <a:ext cx="1040827" cy="413026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95C4806-694E-3765-9390-BFFA0FAEDCA7}"/>
              </a:ext>
            </a:extLst>
          </p:cNvPr>
          <p:cNvSpPr/>
          <p:nvPr/>
        </p:nvSpPr>
        <p:spPr>
          <a:xfrm>
            <a:off x="17101094" y="309481"/>
            <a:ext cx="5263415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Wizland" panose="02000500000000000000" pitchFamily="2" charset="0"/>
              </a:rPr>
              <a:t>Выбор сложности и ответ</a:t>
            </a:r>
            <a:endParaRPr lang="en-US" sz="32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0CF4F427-A98E-4E00-7E70-F4B6EE3FBC7B}"/>
              </a:ext>
            </a:extLst>
          </p:cNvPr>
          <p:cNvSpPr/>
          <p:nvPr/>
        </p:nvSpPr>
        <p:spPr>
          <a:xfrm>
            <a:off x="17101097" y="1193236"/>
            <a:ext cx="5263415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Wizland" panose="02000500000000000000" pitchFamily="2" charset="0"/>
              </a:rPr>
              <a:t>Правила: </a:t>
            </a:r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6BE7B00D-CE79-FBA3-54CF-EC381DA51250}"/>
              </a:ext>
            </a:extLst>
          </p:cNvPr>
          <p:cNvSpPr/>
          <p:nvPr/>
        </p:nvSpPr>
        <p:spPr>
          <a:xfrm>
            <a:off x="17101097" y="2960746"/>
            <a:ext cx="5263415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Wizland" panose="02000500000000000000" pitchFamily="2" charset="0"/>
              </a:rPr>
              <a:t>Операторы:</a:t>
            </a:r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FE6F4CE-DD25-7464-6D86-5461CAEACAF1}"/>
              </a:ext>
            </a:extLst>
          </p:cNvPr>
          <p:cNvSpPr/>
          <p:nvPr/>
        </p:nvSpPr>
        <p:spPr>
          <a:xfrm>
            <a:off x="17101094" y="3844501"/>
            <a:ext cx="5372502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Wizland" panose="02000500000000000000" pitchFamily="2" charset="0"/>
              </a:rPr>
              <a:t>Школьник- </a:t>
            </a:r>
            <a:r>
              <a:rPr lang="en-US" sz="2400" dirty="0">
                <a:solidFill>
                  <a:schemeClr val="tx1"/>
                </a:solidFill>
                <a:latin typeface="Wizland" panose="02000500000000000000" pitchFamily="2" charset="0"/>
              </a:rPr>
              <a:t>sin(x)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BBF2D894-43D9-0232-7A97-AA078588F8CF}"/>
              </a:ext>
            </a:extLst>
          </p:cNvPr>
          <p:cNvSpPr/>
          <p:nvPr/>
        </p:nvSpPr>
        <p:spPr>
          <a:xfrm>
            <a:off x="17101096" y="4728256"/>
            <a:ext cx="5263415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Wizland" panose="02000500000000000000" pitchFamily="2" charset="0"/>
              </a:rPr>
              <a:t>Студент-</a:t>
            </a:r>
            <a:r>
              <a:rPr lang="en-US" sz="2400" dirty="0">
                <a:solidFill>
                  <a:schemeClr val="tx1"/>
                </a:solidFill>
                <a:latin typeface="Wizland" panose="02000500000000000000" pitchFamily="2" charset="0"/>
              </a:rPr>
              <a:t> sin(2x*4)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8CF80BD0-DE4B-6EF4-DCBA-4652E36566EA}"/>
              </a:ext>
            </a:extLst>
          </p:cNvPr>
          <p:cNvSpPr/>
          <p:nvPr/>
        </p:nvSpPr>
        <p:spPr>
          <a:xfrm>
            <a:off x="17101094" y="2076991"/>
            <a:ext cx="5372502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Wizland" panose="02000500000000000000" pitchFamily="2" charset="0"/>
              </a:rPr>
              <a:t>Производные:</a:t>
            </a:r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B06BE2-A941-C415-E39C-1AA43270EC7D}"/>
              </a:ext>
            </a:extLst>
          </p:cNvPr>
          <p:cNvSpPr txBox="1"/>
          <p:nvPr/>
        </p:nvSpPr>
        <p:spPr>
          <a:xfrm>
            <a:off x="19171951" y="2163837"/>
            <a:ext cx="1030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Wizland" panose="02000500000000000000" pitchFamily="2" charset="0"/>
              </a:rPr>
              <a:t>(a</a:t>
            </a:r>
            <a:r>
              <a:rPr lang="en-US" sz="2400" baseline="30000" dirty="0">
                <a:latin typeface="Wizland" panose="02000500000000000000" pitchFamily="2" charset="0"/>
              </a:rPr>
              <a:t>u</a:t>
            </a:r>
            <a:r>
              <a:rPr lang="en-US" sz="2400" dirty="0">
                <a:latin typeface="Wizland" panose="02000500000000000000" pitchFamily="2" charset="0"/>
              </a:rPr>
              <a:t>)’,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E5D33C-F721-4226-D838-96AB47C6EE4D}"/>
              </a:ext>
            </a:extLst>
          </p:cNvPr>
          <p:cNvSpPr txBox="1"/>
          <p:nvPr/>
        </p:nvSpPr>
        <p:spPr>
          <a:xfrm>
            <a:off x="19930299" y="2163836"/>
            <a:ext cx="13430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Wizland" panose="02000500000000000000" pitchFamily="2" charset="0"/>
              </a:rPr>
              <a:t>(sin u)’,</a:t>
            </a:r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453EAC-3754-E348-2F47-1DE128D9A86C}"/>
              </a:ext>
            </a:extLst>
          </p:cNvPr>
          <p:cNvSpPr txBox="1"/>
          <p:nvPr/>
        </p:nvSpPr>
        <p:spPr>
          <a:xfrm>
            <a:off x="21044741" y="2163836"/>
            <a:ext cx="12435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Wizland" panose="02000500000000000000" pitchFamily="2" charset="0"/>
              </a:rPr>
              <a:t>(ln u)’</a:t>
            </a:r>
            <a:endParaRPr 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939797-B837-215A-5AEB-D8DAF40E88B4}"/>
              </a:ext>
            </a:extLst>
          </p:cNvPr>
          <p:cNvSpPr txBox="1"/>
          <p:nvPr/>
        </p:nvSpPr>
        <p:spPr>
          <a:xfrm>
            <a:off x="19171948" y="3126983"/>
            <a:ext cx="103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Wizland" panose="02000500000000000000" pitchFamily="2" charset="0"/>
              </a:rPr>
              <a:t>++, *, /</a:t>
            </a:r>
            <a:endParaRPr lang="en-US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4E506838-460F-C42C-4B65-0B81410F07AA}"/>
              </a:ext>
            </a:extLst>
          </p:cNvPr>
          <p:cNvSpPr/>
          <p:nvPr/>
        </p:nvSpPr>
        <p:spPr>
          <a:xfrm>
            <a:off x="17104176" y="5612011"/>
            <a:ext cx="5372502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Wizland" panose="02000500000000000000" pitchFamily="2" charset="0"/>
              </a:rPr>
              <a:t>Преподаватель-</a:t>
            </a:r>
            <a:r>
              <a:rPr lang="en-US" sz="2400" dirty="0">
                <a:solidFill>
                  <a:schemeClr val="tx1"/>
                </a:solidFill>
                <a:latin typeface="Wizland" panose="02000500000000000000" pitchFamily="2" charset="0"/>
              </a:rPr>
              <a:t> sin(cos(3x +1))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6BAC57-D560-FE86-67F1-14591BEFC28C}"/>
              </a:ext>
            </a:extLst>
          </p:cNvPr>
          <p:cNvSpPr txBox="1"/>
          <p:nvPr/>
        </p:nvSpPr>
        <p:spPr>
          <a:xfrm>
            <a:off x="18382567" y="1300281"/>
            <a:ext cx="1016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Wizland" panose="02000500000000000000" pitchFamily="2" charset="0"/>
              </a:rPr>
              <a:t>(С*</a:t>
            </a:r>
            <a:r>
              <a:rPr lang="en-US" sz="2400" dirty="0">
                <a:latin typeface="Wizland" panose="02000500000000000000" pitchFamily="2" charset="0"/>
              </a:rPr>
              <a:t>u</a:t>
            </a:r>
            <a:r>
              <a:rPr lang="ru-RU" sz="2400" dirty="0">
                <a:latin typeface="Wizland" panose="02000500000000000000" pitchFamily="2" charset="0"/>
              </a:rPr>
              <a:t>)</a:t>
            </a:r>
            <a:r>
              <a:rPr lang="en-US" sz="2400" dirty="0">
                <a:latin typeface="Wizland" panose="02000500000000000000" pitchFamily="2" charset="0"/>
              </a:rPr>
              <a:t>’,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61E2DE-D4FA-9196-E217-183C49023303}"/>
              </a:ext>
            </a:extLst>
          </p:cNvPr>
          <p:cNvSpPr txBox="1"/>
          <p:nvPr/>
        </p:nvSpPr>
        <p:spPr>
          <a:xfrm>
            <a:off x="19280833" y="1307927"/>
            <a:ext cx="1039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Wizland" panose="02000500000000000000" pitchFamily="2" charset="0"/>
              </a:rPr>
              <a:t>(</a:t>
            </a:r>
            <a:r>
              <a:rPr lang="en-US" sz="2400" dirty="0" err="1">
                <a:latin typeface="Wizland" panose="02000500000000000000" pitchFamily="2" charset="0"/>
              </a:rPr>
              <a:t>u+v</a:t>
            </a:r>
            <a:r>
              <a:rPr lang="en-US" sz="2400" dirty="0">
                <a:latin typeface="Wizland" panose="02000500000000000000" pitchFamily="2" charset="0"/>
              </a:rPr>
              <a:t>)’,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62FBE1-BD74-3A1A-417C-B2AC09FF6C8C}"/>
              </a:ext>
            </a:extLst>
          </p:cNvPr>
          <p:cNvSpPr txBox="1"/>
          <p:nvPr/>
        </p:nvSpPr>
        <p:spPr>
          <a:xfrm>
            <a:off x="20202334" y="1320660"/>
            <a:ext cx="1039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Wizland" panose="02000500000000000000" pitchFamily="2" charset="0"/>
              </a:rPr>
              <a:t>(u/v)’</a:t>
            </a:r>
          </a:p>
        </p:txBody>
      </p:sp>
    </p:spTree>
    <p:extLst>
      <p:ext uri="{BB962C8B-B14F-4D97-AF65-F5344CB8AC3E}">
        <p14:creationId xmlns:p14="http://schemas.microsoft.com/office/powerpoint/2010/main" val="411049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"/>
    </mc:Choice>
    <mc:Fallback xmlns="">
      <p:transition spd="slow" advTm="25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06EBF4BA-715E-63C0-1BB0-189531DD81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AC5B7B09-1161-F0BF-709A-399502AD48AB}"/>
              </a:ext>
            </a:extLst>
          </p:cNvPr>
          <p:cNvSpPr/>
          <p:nvPr/>
        </p:nvSpPr>
        <p:spPr>
          <a:xfrm>
            <a:off x="6928587" y="4612432"/>
            <a:ext cx="5263415" cy="877977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C0E520-2A90-D126-6E7B-A0776B2D9F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"/>
          <a:stretch/>
        </p:blipFill>
        <p:spPr>
          <a:xfrm>
            <a:off x="1" y="126632"/>
            <a:ext cx="6773678" cy="6387792"/>
          </a:xfrm>
          <a:prstGeom prst="rect">
            <a:avLst/>
          </a:prstGeom>
          <a:effectLst>
            <a:outerShdw blurRad="165100" dist="355600" dir="30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5FFD1B4-4348-24EC-76B2-9B1B9DF58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74" y="5711167"/>
            <a:ext cx="781050" cy="50099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3350E1C-03EF-67F7-3158-60FD998F9C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046" y="5748609"/>
            <a:ext cx="813399" cy="46355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BD7E7EC-CE05-8E54-0CF4-63B52A6F59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107" y="5209517"/>
            <a:ext cx="671701" cy="10414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75D20AA-812D-475C-99C3-369B306046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2948" y="4272216"/>
            <a:ext cx="610288" cy="537417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8190217-2442-67E3-A5C6-D34B5F996B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6965" y="3680365"/>
            <a:ext cx="989660" cy="545265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45D3918-159F-7C8D-AD88-0A7CB0DC36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2948" y="4844321"/>
            <a:ext cx="610288" cy="514385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5C20DCA-9F85-5E54-EE9D-3260874A5DEA}"/>
              </a:ext>
            </a:extLst>
          </p:cNvPr>
          <p:cNvSpPr/>
          <p:nvPr/>
        </p:nvSpPr>
        <p:spPr>
          <a:xfrm>
            <a:off x="6928587" y="309481"/>
            <a:ext cx="5263415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Wizland" panose="02000500000000000000" pitchFamily="2" charset="0"/>
              </a:rPr>
              <a:t>Выбор сложности и ответ</a:t>
            </a:r>
            <a:endParaRPr lang="en-US" sz="32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A5AF91-97F4-FAF5-8F30-57A067572FEF}"/>
              </a:ext>
            </a:extLst>
          </p:cNvPr>
          <p:cNvSpPr/>
          <p:nvPr/>
        </p:nvSpPr>
        <p:spPr>
          <a:xfrm>
            <a:off x="6928590" y="1193236"/>
            <a:ext cx="5263415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Wizland" panose="02000500000000000000" pitchFamily="2" charset="0"/>
              </a:rPr>
              <a:t>Правила: </a:t>
            </a:r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2327843-5CEE-7834-477F-E63077E1DA5B}"/>
              </a:ext>
            </a:extLst>
          </p:cNvPr>
          <p:cNvSpPr/>
          <p:nvPr/>
        </p:nvSpPr>
        <p:spPr>
          <a:xfrm>
            <a:off x="6928590" y="2960746"/>
            <a:ext cx="5263415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Wizland" panose="02000500000000000000" pitchFamily="2" charset="0"/>
              </a:rPr>
              <a:t>Операторы:</a:t>
            </a:r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20BEEFE-6AD1-B61A-7FD4-30516C91CC33}"/>
              </a:ext>
            </a:extLst>
          </p:cNvPr>
          <p:cNvSpPr/>
          <p:nvPr/>
        </p:nvSpPr>
        <p:spPr>
          <a:xfrm>
            <a:off x="6928587" y="3844501"/>
            <a:ext cx="5372502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Wizland" panose="02000500000000000000" pitchFamily="2" charset="0"/>
              </a:rPr>
              <a:t>Школьник- </a:t>
            </a:r>
            <a:r>
              <a:rPr lang="en-US" sz="2400" dirty="0">
                <a:solidFill>
                  <a:schemeClr val="tx1"/>
                </a:solidFill>
                <a:latin typeface="Wizland" panose="02000500000000000000" pitchFamily="2" charset="0"/>
              </a:rPr>
              <a:t>sin(x)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2A2DBDD-545A-7934-441D-46D8E7487882}"/>
              </a:ext>
            </a:extLst>
          </p:cNvPr>
          <p:cNvSpPr/>
          <p:nvPr/>
        </p:nvSpPr>
        <p:spPr>
          <a:xfrm>
            <a:off x="6928589" y="4728256"/>
            <a:ext cx="5263415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Wizland" panose="02000500000000000000" pitchFamily="2" charset="0"/>
              </a:rPr>
              <a:t>Студент-</a:t>
            </a:r>
            <a:r>
              <a:rPr lang="en-US" sz="2400" dirty="0">
                <a:solidFill>
                  <a:schemeClr val="tx1"/>
                </a:solidFill>
                <a:latin typeface="Wizland" panose="02000500000000000000" pitchFamily="2" charset="0"/>
              </a:rPr>
              <a:t> sin(2x*4)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D6C69AD5-7886-8AB5-3103-B09F872649FC}"/>
              </a:ext>
            </a:extLst>
          </p:cNvPr>
          <p:cNvSpPr/>
          <p:nvPr/>
        </p:nvSpPr>
        <p:spPr>
          <a:xfrm>
            <a:off x="6928587" y="2076991"/>
            <a:ext cx="5372502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Wizland" panose="02000500000000000000" pitchFamily="2" charset="0"/>
              </a:rPr>
              <a:t>Производные:</a:t>
            </a:r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EA0504-4B9F-DA67-A4AB-04D320A74C7D}"/>
              </a:ext>
            </a:extLst>
          </p:cNvPr>
          <p:cNvSpPr txBox="1"/>
          <p:nvPr/>
        </p:nvSpPr>
        <p:spPr>
          <a:xfrm>
            <a:off x="8999444" y="2163837"/>
            <a:ext cx="1030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Wizland" panose="02000500000000000000" pitchFamily="2" charset="0"/>
              </a:rPr>
              <a:t>(a</a:t>
            </a:r>
            <a:r>
              <a:rPr lang="en-US" sz="2400" baseline="30000" dirty="0">
                <a:latin typeface="Wizland" panose="02000500000000000000" pitchFamily="2" charset="0"/>
              </a:rPr>
              <a:t>u</a:t>
            </a:r>
            <a:r>
              <a:rPr lang="en-US" sz="2400" dirty="0">
                <a:latin typeface="Wizland" panose="02000500000000000000" pitchFamily="2" charset="0"/>
              </a:rPr>
              <a:t>)’,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46859F-F93A-9FA8-1A99-2D5C8DDDD9A9}"/>
              </a:ext>
            </a:extLst>
          </p:cNvPr>
          <p:cNvSpPr txBox="1"/>
          <p:nvPr/>
        </p:nvSpPr>
        <p:spPr>
          <a:xfrm>
            <a:off x="9757792" y="2163836"/>
            <a:ext cx="13430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Wizland" panose="02000500000000000000" pitchFamily="2" charset="0"/>
              </a:rPr>
              <a:t>(sin u)’,</a:t>
            </a:r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0C361C-7BD8-C8A3-C270-578B6CAB3199}"/>
              </a:ext>
            </a:extLst>
          </p:cNvPr>
          <p:cNvSpPr txBox="1"/>
          <p:nvPr/>
        </p:nvSpPr>
        <p:spPr>
          <a:xfrm>
            <a:off x="10872234" y="2163836"/>
            <a:ext cx="12435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Wizland" panose="02000500000000000000" pitchFamily="2" charset="0"/>
              </a:rPr>
              <a:t>(ln u)’</a:t>
            </a:r>
            <a:endParaRPr lang="en-US" sz="2400" dirty="0"/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64BC3B19-0B0E-7A86-A61B-FAB38D510C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847" y="3950362"/>
            <a:ext cx="1066887" cy="384080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E92CDD38-2D92-D136-35BD-359C8B6DA0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7847" y="4344078"/>
            <a:ext cx="1092950" cy="4044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7E875F-58E7-34E5-C44B-1A500AACA2BA}"/>
              </a:ext>
            </a:extLst>
          </p:cNvPr>
          <p:cNvSpPr txBox="1"/>
          <p:nvPr/>
        </p:nvSpPr>
        <p:spPr>
          <a:xfrm>
            <a:off x="8999441" y="3126983"/>
            <a:ext cx="103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Wizland" panose="02000500000000000000" pitchFamily="2" charset="0"/>
              </a:rPr>
              <a:t>++, *, /</a:t>
            </a:r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1C668A6-4CEB-2950-E151-433C8406C3F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4103" y="3094794"/>
            <a:ext cx="1092950" cy="433710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32317ADE-B22D-1DE3-C0D5-6D162F90BBB3}"/>
              </a:ext>
            </a:extLst>
          </p:cNvPr>
          <p:cNvSpPr/>
          <p:nvPr/>
        </p:nvSpPr>
        <p:spPr>
          <a:xfrm>
            <a:off x="6931669" y="5612011"/>
            <a:ext cx="5372502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Wizland" panose="02000500000000000000" pitchFamily="2" charset="0"/>
              </a:rPr>
              <a:t>Преподаватель-</a:t>
            </a:r>
            <a:r>
              <a:rPr lang="en-US" sz="2400" dirty="0">
                <a:solidFill>
                  <a:schemeClr val="tx1"/>
                </a:solidFill>
                <a:latin typeface="Wizland" panose="02000500000000000000" pitchFamily="2" charset="0"/>
              </a:rPr>
              <a:t> sin(cos(3x +1))</a:t>
            </a: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D0230A26-8008-333F-D974-7C4F237A701F}"/>
              </a:ext>
            </a:extLst>
          </p:cNvPr>
          <p:cNvSpPr/>
          <p:nvPr/>
        </p:nvSpPr>
        <p:spPr>
          <a:xfrm>
            <a:off x="196221" y="5781675"/>
            <a:ext cx="103252" cy="10477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7115201-D63A-C880-CD62-096E44D54FB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4103" y="1158172"/>
            <a:ext cx="2067213" cy="46679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3941898-DEB0-8B75-210B-DAC51D38FE1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6219" y="1356438"/>
            <a:ext cx="4631352" cy="971370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F93FA0FE-39BB-23E0-C1E8-CC17486D52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482732" y="3958261"/>
            <a:ext cx="4877481" cy="771633"/>
          </a:xfrm>
          <a:prstGeom prst="rect">
            <a:avLst/>
          </a:prstGeom>
        </p:spPr>
      </p:pic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38F04815-F914-4531-6CD1-80E61CE963EC}"/>
              </a:ext>
            </a:extLst>
          </p:cNvPr>
          <p:cNvSpPr/>
          <p:nvPr/>
        </p:nvSpPr>
        <p:spPr>
          <a:xfrm>
            <a:off x="164592" y="5683104"/>
            <a:ext cx="781050" cy="301915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3FA857C-FB21-268C-4FC2-DD3A39BCD661}"/>
              </a:ext>
            </a:extLst>
          </p:cNvPr>
          <p:cNvSpPr/>
          <p:nvPr/>
        </p:nvSpPr>
        <p:spPr>
          <a:xfrm>
            <a:off x="5529943" y="955812"/>
            <a:ext cx="1031439" cy="46679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5E74C3-E29D-C18D-6040-26AE2B066EAD}"/>
              </a:ext>
            </a:extLst>
          </p:cNvPr>
          <p:cNvSpPr txBox="1"/>
          <p:nvPr/>
        </p:nvSpPr>
        <p:spPr>
          <a:xfrm>
            <a:off x="8260172" y="1300281"/>
            <a:ext cx="1016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Wizland" panose="02000500000000000000" pitchFamily="2" charset="0"/>
              </a:rPr>
              <a:t>(С*</a:t>
            </a:r>
            <a:r>
              <a:rPr lang="en-US" sz="2400" dirty="0">
                <a:latin typeface="Wizland" panose="02000500000000000000" pitchFamily="2" charset="0"/>
              </a:rPr>
              <a:t>u</a:t>
            </a:r>
            <a:r>
              <a:rPr lang="ru-RU" sz="2400" dirty="0">
                <a:latin typeface="Wizland" panose="02000500000000000000" pitchFamily="2" charset="0"/>
              </a:rPr>
              <a:t>)</a:t>
            </a:r>
            <a:r>
              <a:rPr lang="en-US" sz="2400" dirty="0">
                <a:latin typeface="Wizland" panose="02000500000000000000" pitchFamily="2" charset="0"/>
              </a:rPr>
              <a:t>’,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70DBB2-E415-7487-5367-5B5F6F84796E}"/>
              </a:ext>
            </a:extLst>
          </p:cNvPr>
          <p:cNvSpPr txBox="1"/>
          <p:nvPr/>
        </p:nvSpPr>
        <p:spPr>
          <a:xfrm>
            <a:off x="9158438" y="1307927"/>
            <a:ext cx="1039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Wizland" panose="02000500000000000000" pitchFamily="2" charset="0"/>
              </a:rPr>
              <a:t>(</a:t>
            </a:r>
            <a:r>
              <a:rPr lang="en-US" sz="2400" dirty="0" err="1">
                <a:latin typeface="Wizland" panose="02000500000000000000" pitchFamily="2" charset="0"/>
              </a:rPr>
              <a:t>u+v</a:t>
            </a:r>
            <a:r>
              <a:rPr lang="en-US" sz="2400" dirty="0">
                <a:latin typeface="Wizland" panose="02000500000000000000" pitchFamily="2" charset="0"/>
              </a:rPr>
              <a:t>)’,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62B514-C551-8808-A677-5A045398D240}"/>
              </a:ext>
            </a:extLst>
          </p:cNvPr>
          <p:cNvSpPr txBox="1"/>
          <p:nvPr/>
        </p:nvSpPr>
        <p:spPr>
          <a:xfrm>
            <a:off x="10079939" y="1320660"/>
            <a:ext cx="1039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Wizland" panose="02000500000000000000" pitchFamily="2" charset="0"/>
              </a:rPr>
              <a:t>(u/v)’</a:t>
            </a:r>
          </a:p>
        </p:txBody>
      </p:sp>
    </p:spTree>
    <p:extLst>
      <p:ext uri="{BB962C8B-B14F-4D97-AF65-F5344CB8AC3E}">
        <p14:creationId xmlns:p14="http://schemas.microsoft.com/office/powerpoint/2010/main" val="4078351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CEF047D8-7913-8E49-AE86-7DCEEB4AC8EF}"/>
              </a:ext>
            </a:extLst>
          </p:cNvPr>
          <p:cNvSpPr/>
          <p:nvPr/>
        </p:nvSpPr>
        <p:spPr>
          <a:xfrm>
            <a:off x="23050098" y="2076991"/>
            <a:ext cx="5372502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Wizland" panose="02000500000000000000" pitchFamily="2" charset="0"/>
              </a:rPr>
              <a:t>Производные:</a:t>
            </a:r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9BDD9E-59EB-14D7-E3D9-C44B455BD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400050"/>
            <a:ext cx="6057900" cy="60579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6B7C5D9-FCB8-851B-0B87-16CC8EE381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4"/>
          <a:stretch/>
        </p:blipFill>
        <p:spPr>
          <a:xfrm>
            <a:off x="-14649449" y="126632"/>
            <a:ext cx="6773678" cy="6387792"/>
          </a:xfrm>
          <a:prstGeom prst="rect">
            <a:avLst/>
          </a:prstGeom>
          <a:effectLst>
            <a:outerShdw blurRad="165100" dist="355600" dir="30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65CD29-B8C7-87C7-58ED-58E319B9D1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50776" y="5711167"/>
            <a:ext cx="781050" cy="50099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3A18744-58F4-9BE2-226D-9308B6CB80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90974" y="5748609"/>
            <a:ext cx="813399" cy="4635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B62EC3B-D9D2-54CD-810C-80D286A885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51201" y="5209517"/>
            <a:ext cx="671701" cy="10414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0D9D0AB-1BC9-E22C-EC4F-09DC14E566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0186502" y="4244784"/>
            <a:ext cx="610288" cy="53741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80D0742-040F-1D6A-BAA6-619DC62C68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2950776" y="3680365"/>
            <a:ext cx="993221" cy="54526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5C18979-6FBA-6D52-AFAB-212607C990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0186502" y="4844321"/>
            <a:ext cx="610288" cy="51438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7B6F04A-75D4-330D-E553-9E49C56443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4411412" y="3973719"/>
            <a:ext cx="1066887" cy="38408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0523413-F890-BE1F-0C5E-687F0C2330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14411412" y="4367732"/>
            <a:ext cx="1092950" cy="40447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9A57BD5-4036-E5FB-4EC1-9835A7D3A61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14374906" y="3078129"/>
            <a:ext cx="1092950" cy="433710"/>
          </a:xfrm>
          <a:prstGeom prst="rect">
            <a:avLst/>
          </a:prstGeom>
        </p:spPr>
      </p:pic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FC2C18AD-F1E4-D9B4-345F-6541395CA26A}"/>
              </a:ext>
            </a:extLst>
          </p:cNvPr>
          <p:cNvSpPr/>
          <p:nvPr/>
        </p:nvSpPr>
        <p:spPr>
          <a:xfrm>
            <a:off x="-14447902" y="5711169"/>
            <a:ext cx="781050" cy="301915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D649E81E-2A87-BB5F-1B41-9E5A2E0B4CC1}"/>
              </a:ext>
            </a:extLst>
          </p:cNvPr>
          <p:cNvSpPr/>
          <p:nvPr/>
        </p:nvSpPr>
        <p:spPr>
          <a:xfrm>
            <a:off x="23159185" y="4612432"/>
            <a:ext cx="5263415" cy="877977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CD6650B-FA63-CA59-8F48-0F62B7C031BF}"/>
              </a:ext>
            </a:extLst>
          </p:cNvPr>
          <p:cNvSpPr/>
          <p:nvPr/>
        </p:nvSpPr>
        <p:spPr>
          <a:xfrm>
            <a:off x="23159185" y="309481"/>
            <a:ext cx="5263415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Wizland" panose="02000500000000000000" pitchFamily="2" charset="0"/>
              </a:rPr>
              <a:t>Выбор сложности и ответ</a:t>
            </a:r>
            <a:endParaRPr lang="en-US" sz="32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701D070-302D-4F3F-7AE0-E3D751E7999E}"/>
              </a:ext>
            </a:extLst>
          </p:cNvPr>
          <p:cNvSpPr/>
          <p:nvPr/>
        </p:nvSpPr>
        <p:spPr>
          <a:xfrm>
            <a:off x="23159188" y="1193236"/>
            <a:ext cx="5263415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Wizland" panose="02000500000000000000" pitchFamily="2" charset="0"/>
              </a:rPr>
              <a:t>Правила: </a:t>
            </a:r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3AF8DC8-120C-AC16-CFDF-B461CF282C27}"/>
              </a:ext>
            </a:extLst>
          </p:cNvPr>
          <p:cNvSpPr/>
          <p:nvPr/>
        </p:nvSpPr>
        <p:spPr>
          <a:xfrm>
            <a:off x="23159188" y="2960746"/>
            <a:ext cx="5263415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Wizland" panose="02000500000000000000" pitchFamily="2" charset="0"/>
              </a:rPr>
              <a:t>Операторы:</a:t>
            </a:r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CCF728C7-0398-49C6-CA8E-C02BCAB6288E}"/>
              </a:ext>
            </a:extLst>
          </p:cNvPr>
          <p:cNvSpPr/>
          <p:nvPr/>
        </p:nvSpPr>
        <p:spPr>
          <a:xfrm>
            <a:off x="23159187" y="3844501"/>
            <a:ext cx="5372502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Wizland" panose="02000500000000000000" pitchFamily="2" charset="0"/>
              </a:rPr>
              <a:t>Школьник- </a:t>
            </a:r>
            <a:r>
              <a:rPr lang="en-US" sz="2400" dirty="0">
                <a:solidFill>
                  <a:schemeClr val="tx1"/>
                </a:solidFill>
                <a:latin typeface="Wizland" panose="02000500000000000000" pitchFamily="2" charset="0"/>
              </a:rPr>
              <a:t>sin(x)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7FDDD5D8-88D3-A1CF-45A0-1A37B3C7D35E}"/>
              </a:ext>
            </a:extLst>
          </p:cNvPr>
          <p:cNvSpPr/>
          <p:nvPr/>
        </p:nvSpPr>
        <p:spPr>
          <a:xfrm>
            <a:off x="23159187" y="4728256"/>
            <a:ext cx="5263415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Wizland" panose="02000500000000000000" pitchFamily="2" charset="0"/>
              </a:rPr>
              <a:t>Студент-</a:t>
            </a:r>
            <a:r>
              <a:rPr lang="en-US" sz="2400" dirty="0">
                <a:solidFill>
                  <a:schemeClr val="tx1"/>
                </a:solidFill>
                <a:latin typeface="Wizland" panose="02000500000000000000" pitchFamily="2" charset="0"/>
              </a:rPr>
              <a:t> sin(2x*4)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4BACDAB4-4873-133D-3F00-06604BF78E2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230041" y="1344949"/>
            <a:ext cx="816726" cy="34290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DE59E3C-EC2D-3132-EE5F-14B5DD29694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087863" y="1344949"/>
            <a:ext cx="930418" cy="336534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3A27F7C0-B631-3B9E-0FB4-CB633339224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7145207" y="1365156"/>
            <a:ext cx="816726" cy="30249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BD943BB-9B3C-B6BC-2E84-6D133D65EA17}"/>
              </a:ext>
            </a:extLst>
          </p:cNvPr>
          <p:cNvSpPr txBox="1"/>
          <p:nvPr/>
        </p:nvSpPr>
        <p:spPr>
          <a:xfrm>
            <a:off x="25230042" y="2163837"/>
            <a:ext cx="1030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Wizland" panose="02000500000000000000" pitchFamily="2" charset="0"/>
              </a:rPr>
              <a:t>(a</a:t>
            </a:r>
            <a:r>
              <a:rPr lang="en-US" sz="2400" baseline="30000" dirty="0">
                <a:latin typeface="Wizland" panose="02000500000000000000" pitchFamily="2" charset="0"/>
              </a:rPr>
              <a:t>u</a:t>
            </a:r>
            <a:r>
              <a:rPr lang="en-US" sz="2400" dirty="0">
                <a:latin typeface="Wizland" panose="02000500000000000000" pitchFamily="2" charset="0"/>
              </a:rPr>
              <a:t>)’,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7B3660-B9E3-64A9-F0E7-CD1F44C38D3F}"/>
              </a:ext>
            </a:extLst>
          </p:cNvPr>
          <p:cNvSpPr txBox="1"/>
          <p:nvPr/>
        </p:nvSpPr>
        <p:spPr>
          <a:xfrm>
            <a:off x="25988390" y="2163836"/>
            <a:ext cx="13430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Wizland" panose="02000500000000000000" pitchFamily="2" charset="0"/>
              </a:rPr>
              <a:t>(sin u)’,</a:t>
            </a:r>
            <a:endParaRPr 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213D75-7347-520F-EC8C-E9B915AE45F4}"/>
              </a:ext>
            </a:extLst>
          </p:cNvPr>
          <p:cNvSpPr txBox="1"/>
          <p:nvPr/>
        </p:nvSpPr>
        <p:spPr>
          <a:xfrm>
            <a:off x="27252038" y="2179708"/>
            <a:ext cx="12435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Wizland" panose="02000500000000000000" pitchFamily="2" charset="0"/>
              </a:rPr>
              <a:t>(ln u)’</a:t>
            </a:r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F6B480-CAA2-07B4-0A34-D4951C1259F3}"/>
              </a:ext>
            </a:extLst>
          </p:cNvPr>
          <p:cNvSpPr txBox="1"/>
          <p:nvPr/>
        </p:nvSpPr>
        <p:spPr>
          <a:xfrm>
            <a:off x="25230041" y="3126983"/>
            <a:ext cx="103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Wizland" panose="02000500000000000000" pitchFamily="2" charset="0"/>
              </a:rPr>
              <a:t>++, *, /</a:t>
            </a:r>
            <a:endParaRPr lang="en-US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CDA265E9-2F1B-642B-DF28-C1FFC8035B0D}"/>
              </a:ext>
            </a:extLst>
          </p:cNvPr>
          <p:cNvSpPr/>
          <p:nvPr/>
        </p:nvSpPr>
        <p:spPr>
          <a:xfrm>
            <a:off x="23162269" y="5612011"/>
            <a:ext cx="5372502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Wizland" panose="02000500000000000000" pitchFamily="2" charset="0"/>
              </a:rPr>
              <a:t>Преподаватель-</a:t>
            </a:r>
            <a:r>
              <a:rPr lang="en-US" sz="2400" dirty="0">
                <a:solidFill>
                  <a:schemeClr val="tx1"/>
                </a:solidFill>
                <a:latin typeface="Wizland" panose="02000500000000000000" pitchFamily="2" charset="0"/>
              </a:rPr>
              <a:t> sin(cos(3x +1))</a:t>
            </a: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BD205EA8-C3AC-613D-2E03-8D6F42893BE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14310448" y="1151594"/>
            <a:ext cx="4631352" cy="97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86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"/>
    </mc:Choice>
    <mc:Fallback xmlns="">
      <p:transition spd="slow" advTm="25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06EBF4BA-715E-63C0-1BB0-189531DD81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AC5B7B09-1161-F0BF-709A-399502AD48AB}"/>
              </a:ext>
            </a:extLst>
          </p:cNvPr>
          <p:cNvSpPr/>
          <p:nvPr/>
        </p:nvSpPr>
        <p:spPr>
          <a:xfrm>
            <a:off x="6928587" y="4612432"/>
            <a:ext cx="5263415" cy="877977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C0E520-2A90-D126-6E7B-A0776B2D9F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"/>
          <a:stretch/>
        </p:blipFill>
        <p:spPr>
          <a:xfrm>
            <a:off x="1" y="126632"/>
            <a:ext cx="6773678" cy="6387792"/>
          </a:xfrm>
          <a:prstGeom prst="rect">
            <a:avLst/>
          </a:prstGeom>
          <a:effectLst>
            <a:outerShdw blurRad="165100" dist="355600" dir="30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5FFD1B4-4348-24EC-76B2-9B1B9DF58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74" y="5711167"/>
            <a:ext cx="781050" cy="50099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3350E1C-03EF-67F7-3158-60FD998F9C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190" y="5748609"/>
            <a:ext cx="813399" cy="46355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BD7E7EC-CE05-8E54-0CF4-63B52A6F59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251" y="5209517"/>
            <a:ext cx="671701" cy="10414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75D20AA-812D-475C-99C3-369B306046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2092" y="4302608"/>
            <a:ext cx="544623" cy="479593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8190217-2442-67E3-A5C6-D34B5F996B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8676" y="3680365"/>
            <a:ext cx="993221" cy="545265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45D3918-159F-7C8D-AD88-0A7CB0DC36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2948" y="4844321"/>
            <a:ext cx="610288" cy="514385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5C20DCA-9F85-5E54-EE9D-3260874A5DEA}"/>
              </a:ext>
            </a:extLst>
          </p:cNvPr>
          <p:cNvSpPr/>
          <p:nvPr/>
        </p:nvSpPr>
        <p:spPr>
          <a:xfrm>
            <a:off x="6928587" y="309481"/>
            <a:ext cx="5263415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Wizland" panose="02000500000000000000" pitchFamily="2" charset="0"/>
              </a:rPr>
              <a:t>Выбор сложности и ответ</a:t>
            </a:r>
            <a:endParaRPr lang="en-US" sz="32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A5AF91-97F4-FAF5-8F30-57A067572FEF}"/>
              </a:ext>
            </a:extLst>
          </p:cNvPr>
          <p:cNvSpPr/>
          <p:nvPr/>
        </p:nvSpPr>
        <p:spPr>
          <a:xfrm>
            <a:off x="6928590" y="1193236"/>
            <a:ext cx="5263415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Wizland" panose="02000500000000000000" pitchFamily="2" charset="0"/>
              </a:rPr>
              <a:t>Правила: </a:t>
            </a:r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2327843-5CEE-7834-477F-E63077E1DA5B}"/>
              </a:ext>
            </a:extLst>
          </p:cNvPr>
          <p:cNvSpPr/>
          <p:nvPr/>
        </p:nvSpPr>
        <p:spPr>
          <a:xfrm>
            <a:off x="6928590" y="2960746"/>
            <a:ext cx="5263415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Wizland" panose="02000500000000000000" pitchFamily="2" charset="0"/>
              </a:rPr>
              <a:t>Операторы:</a:t>
            </a:r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20BEEFE-6AD1-B61A-7FD4-30516C91CC33}"/>
              </a:ext>
            </a:extLst>
          </p:cNvPr>
          <p:cNvSpPr/>
          <p:nvPr/>
        </p:nvSpPr>
        <p:spPr>
          <a:xfrm>
            <a:off x="6928587" y="3844501"/>
            <a:ext cx="5372502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Wizland" panose="02000500000000000000" pitchFamily="2" charset="0"/>
              </a:rPr>
              <a:t>Школьник- </a:t>
            </a:r>
            <a:r>
              <a:rPr lang="en-US" sz="2400" dirty="0">
                <a:solidFill>
                  <a:schemeClr val="tx1"/>
                </a:solidFill>
                <a:latin typeface="Wizland" panose="02000500000000000000" pitchFamily="2" charset="0"/>
              </a:rPr>
              <a:t>sin(x)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2A2DBDD-545A-7934-441D-46D8E7487882}"/>
              </a:ext>
            </a:extLst>
          </p:cNvPr>
          <p:cNvSpPr/>
          <p:nvPr/>
        </p:nvSpPr>
        <p:spPr>
          <a:xfrm>
            <a:off x="6928589" y="4728256"/>
            <a:ext cx="5263415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Wizland" panose="02000500000000000000" pitchFamily="2" charset="0"/>
              </a:rPr>
              <a:t>Студент-</a:t>
            </a:r>
            <a:r>
              <a:rPr lang="en-US" sz="2400" dirty="0">
                <a:solidFill>
                  <a:schemeClr val="tx1"/>
                </a:solidFill>
                <a:latin typeface="Wizland" panose="02000500000000000000" pitchFamily="2" charset="0"/>
              </a:rPr>
              <a:t> sin(2x*4)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D6C69AD5-7886-8AB5-3103-B09F872649FC}"/>
              </a:ext>
            </a:extLst>
          </p:cNvPr>
          <p:cNvSpPr/>
          <p:nvPr/>
        </p:nvSpPr>
        <p:spPr>
          <a:xfrm>
            <a:off x="6928587" y="2076991"/>
            <a:ext cx="5372502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Wizland" panose="02000500000000000000" pitchFamily="2" charset="0"/>
              </a:rPr>
              <a:t>Производные:</a:t>
            </a:r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EA0504-4B9F-DA67-A4AB-04D320A74C7D}"/>
              </a:ext>
            </a:extLst>
          </p:cNvPr>
          <p:cNvSpPr txBox="1"/>
          <p:nvPr/>
        </p:nvSpPr>
        <p:spPr>
          <a:xfrm>
            <a:off x="8999444" y="2163837"/>
            <a:ext cx="1030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Wizland" panose="02000500000000000000" pitchFamily="2" charset="0"/>
              </a:rPr>
              <a:t>(a</a:t>
            </a:r>
            <a:r>
              <a:rPr lang="en-US" sz="2400" baseline="30000" dirty="0">
                <a:latin typeface="Wizland" panose="02000500000000000000" pitchFamily="2" charset="0"/>
              </a:rPr>
              <a:t>u</a:t>
            </a:r>
            <a:r>
              <a:rPr lang="en-US" sz="2400" dirty="0">
                <a:latin typeface="Wizland" panose="02000500000000000000" pitchFamily="2" charset="0"/>
              </a:rPr>
              <a:t>)’,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46859F-F93A-9FA8-1A99-2D5C8DDDD9A9}"/>
              </a:ext>
            </a:extLst>
          </p:cNvPr>
          <p:cNvSpPr txBox="1"/>
          <p:nvPr/>
        </p:nvSpPr>
        <p:spPr>
          <a:xfrm>
            <a:off x="9757792" y="2163836"/>
            <a:ext cx="13430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Wizland" panose="02000500000000000000" pitchFamily="2" charset="0"/>
              </a:rPr>
              <a:t>(sin u)’,</a:t>
            </a:r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0C361C-7BD8-C8A3-C270-578B6CAB3199}"/>
              </a:ext>
            </a:extLst>
          </p:cNvPr>
          <p:cNvSpPr txBox="1"/>
          <p:nvPr/>
        </p:nvSpPr>
        <p:spPr>
          <a:xfrm>
            <a:off x="10981323" y="2179627"/>
            <a:ext cx="12435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Wizland" panose="02000500000000000000" pitchFamily="2" charset="0"/>
              </a:rPr>
              <a:t>(ln u)’</a:t>
            </a:r>
            <a:endParaRPr lang="en-US" sz="2400" dirty="0"/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64BC3B19-0B0E-7A86-A61B-FAB38D510C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4103" y="3952997"/>
            <a:ext cx="1066887" cy="384080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E92CDD38-2D92-D136-35BD-359C8B6DA0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4103" y="4349697"/>
            <a:ext cx="1092950" cy="4044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7E875F-58E7-34E5-C44B-1A500AACA2BA}"/>
              </a:ext>
            </a:extLst>
          </p:cNvPr>
          <p:cNvSpPr txBox="1"/>
          <p:nvPr/>
        </p:nvSpPr>
        <p:spPr>
          <a:xfrm>
            <a:off x="8999441" y="3126983"/>
            <a:ext cx="103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Wizland" panose="02000500000000000000" pitchFamily="2" charset="0"/>
              </a:rPr>
              <a:t>++, *, /</a:t>
            </a:r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1C668A6-4CEB-2950-E151-433C8406C3F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4103" y="3062605"/>
            <a:ext cx="1092950" cy="433710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32317ADE-B22D-1DE3-C0D5-6D162F90BBB3}"/>
              </a:ext>
            </a:extLst>
          </p:cNvPr>
          <p:cNvSpPr/>
          <p:nvPr/>
        </p:nvSpPr>
        <p:spPr>
          <a:xfrm>
            <a:off x="6931669" y="5612011"/>
            <a:ext cx="5372502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Wizland" panose="02000500000000000000" pitchFamily="2" charset="0"/>
              </a:rPr>
              <a:t>Преподаватель-</a:t>
            </a:r>
            <a:r>
              <a:rPr lang="en-US" sz="2400" dirty="0">
                <a:solidFill>
                  <a:schemeClr val="tx1"/>
                </a:solidFill>
                <a:latin typeface="Wizland" panose="02000500000000000000" pitchFamily="2" charset="0"/>
              </a:rPr>
              <a:t> sin(cos(3x +1))</a:t>
            </a: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D0230A26-8008-333F-D974-7C4F237A701F}"/>
              </a:ext>
            </a:extLst>
          </p:cNvPr>
          <p:cNvSpPr/>
          <p:nvPr/>
        </p:nvSpPr>
        <p:spPr>
          <a:xfrm>
            <a:off x="208220" y="5774009"/>
            <a:ext cx="103252" cy="10477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7115201-D63A-C880-CD62-096E44D54FB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4103" y="1158172"/>
            <a:ext cx="2067213" cy="46679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3941898-DEB0-8B75-210B-DAC51D38FE1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6219" y="1356438"/>
            <a:ext cx="4631352" cy="971370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F93FA0FE-39BB-23E0-C1E8-CC17486D52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630059" y="3043185"/>
            <a:ext cx="4877481" cy="771633"/>
          </a:xfrm>
          <a:prstGeom prst="rect">
            <a:avLst/>
          </a:prstGeom>
        </p:spPr>
      </p:pic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A4FA75B3-987B-ADFE-5B3E-0C934801D752}"/>
              </a:ext>
            </a:extLst>
          </p:cNvPr>
          <p:cNvSpPr/>
          <p:nvPr/>
        </p:nvSpPr>
        <p:spPr>
          <a:xfrm>
            <a:off x="5614375" y="955812"/>
            <a:ext cx="367748" cy="5143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CE67925-C774-8D02-C9D3-BF6502B3EE0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-14839950"/>
            <a:ext cx="6057900" cy="60579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8991744-DC89-7AC5-41AA-78A5379D2A1D}"/>
              </a:ext>
            </a:extLst>
          </p:cNvPr>
          <p:cNvSpPr txBox="1"/>
          <p:nvPr/>
        </p:nvSpPr>
        <p:spPr>
          <a:xfrm>
            <a:off x="8260172" y="1300281"/>
            <a:ext cx="1016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Wizland" panose="02000500000000000000" pitchFamily="2" charset="0"/>
              </a:rPr>
              <a:t>(С*</a:t>
            </a:r>
            <a:r>
              <a:rPr lang="en-US" sz="2400" dirty="0">
                <a:latin typeface="Wizland" panose="02000500000000000000" pitchFamily="2" charset="0"/>
              </a:rPr>
              <a:t>u</a:t>
            </a:r>
            <a:r>
              <a:rPr lang="ru-RU" sz="2400" dirty="0">
                <a:latin typeface="Wizland" panose="02000500000000000000" pitchFamily="2" charset="0"/>
              </a:rPr>
              <a:t>)</a:t>
            </a:r>
            <a:r>
              <a:rPr lang="en-US" sz="2400" dirty="0">
                <a:latin typeface="Wizland" panose="02000500000000000000" pitchFamily="2" charset="0"/>
              </a:rPr>
              <a:t>’,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631428-EC00-FC1E-A72F-031D5A3A59D5}"/>
              </a:ext>
            </a:extLst>
          </p:cNvPr>
          <p:cNvSpPr txBox="1"/>
          <p:nvPr/>
        </p:nvSpPr>
        <p:spPr>
          <a:xfrm>
            <a:off x="9158438" y="1307927"/>
            <a:ext cx="1039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Wizland" panose="02000500000000000000" pitchFamily="2" charset="0"/>
              </a:rPr>
              <a:t>(</a:t>
            </a:r>
            <a:r>
              <a:rPr lang="en-US" sz="2400" dirty="0" err="1">
                <a:latin typeface="Wizland" panose="02000500000000000000" pitchFamily="2" charset="0"/>
              </a:rPr>
              <a:t>u+v</a:t>
            </a:r>
            <a:r>
              <a:rPr lang="en-US" sz="2400" dirty="0">
                <a:latin typeface="Wizland" panose="02000500000000000000" pitchFamily="2" charset="0"/>
              </a:rPr>
              <a:t>)’,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826D15-4A60-C94F-C7C5-4FC53C5B260A}"/>
              </a:ext>
            </a:extLst>
          </p:cNvPr>
          <p:cNvSpPr txBox="1"/>
          <p:nvPr/>
        </p:nvSpPr>
        <p:spPr>
          <a:xfrm>
            <a:off x="10079939" y="1320660"/>
            <a:ext cx="1039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Wizland" panose="02000500000000000000" pitchFamily="2" charset="0"/>
              </a:rPr>
              <a:t>(u/v)’</a:t>
            </a:r>
          </a:p>
        </p:txBody>
      </p:sp>
    </p:spTree>
    <p:extLst>
      <p:ext uri="{BB962C8B-B14F-4D97-AF65-F5344CB8AC3E}">
        <p14:creationId xmlns:p14="http://schemas.microsoft.com/office/powerpoint/2010/main" val="1192154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130CA12-933B-406F-E2AE-542B8120BA13}"/>
              </a:ext>
            </a:extLst>
          </p:cNvPr>
          <p:cNvSpPr/>
          <p:nvPr/>
        </p:nvSpPr>
        <p:spPr>
          <a:xfrm>
            <a:off x="9305446" y="1399984"/>
            <a:ext cx="102944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izland" panose="02000500000000000000" pitchFamily="2" charset="0"/>
              </a:rPr>
              <a:t>ПК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534C7ED-9D38-2255-6043-A192E41C8D73}"/>
              </a:ext>
            </a:extLst>
          </p:cNvPr>
          <p:cNvSpPr/>
          <p:nvPr/>
        </p:nvSpPr>
        <p:spPr>
          <a:xfrm>
            <a:off x="405990" y="1408373"/>
            <a:ext cx="335380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izland" panose="02000500000000000000" pitchFamily="2" charset="0"/>
              </a:rPr>
              <a:t>Мобильные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A565964-BEA2-43F3-C8EE-43CEBEB21262}"/>
              </a:ext>
            </a:extLst>
          </p:cNvPr>
          <p:cNvSpPr/>
          <p:nvPr/>
        </p:nvSpPr>
        <p:spPr>
          <a:xfrm>
            <a:off x="5020225" y="1408373"/>
            <a:ext cx="21515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izland" panose="02000500000000000000" pitchFamily="2" charset="0"/>
              </a:rPr>
              <a:t>Сайты</a:t>
            </a: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9" name="Ссылка на раздел 8">
                <a:extLst>
                  <a:ext uri="{FF2B5EF4-FFF2-40B4-BE49-F238E27FC236}">
                    <a16:creationId xmlns:a16="http://schemas.microsoft.com/office/drawing/2014/main" id="{52EE970D-F1E7-CAF7-5291-5771F404E0A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30939512"/>
                  </p:ext>
                </p:extLst>
              </p:nvPr>
            </p:nvGraphicFramePr>
            <p:xfrm>
              <a:off x="1" y="2699327"/>
              <a:ext cx="4546599" cy="2557462"/>
            </p:xfrm>
            <a:graphic>
              <a:graphicData uri="http://schemas.microsoft.com/office/powerpoint/2016/sectionzoom">
                <psez:sectionZm>
                  <psez:sectionZmObj sectionId="{EEE5A0A2-6149-4210-AF85-01223F58D313}">
                    <psez:zmPr id="{27D45407-0858-4B63-9AA8-94C73728355E}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546599" cy="2557462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9" name="Ссылка на раздел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2EE970D-F1E7-CAF7-5291-5771F404E0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" y="2699327"/>
                <a:ext cx="4546599" cy="25574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2" name="Ссылка на раздел 11">
                <a:extLst>
                  <a:ext uri="{FF2B5EF4-FFF2-40B4-BE49-F238E27FC236}">
                    <a16:creationId xmlns:a16="http://schemas.microsoft.com/office/drawing/2014/main" id="{7F9150BC-A4B7-CC66-800A-A83AD6143F6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97977343"/>
                  </p:ext>
                </p:extLst>
              </p:nvPr>
            </p:nvGraphicFramePr>
            <p:xfrm>
              <a:off x="7493622" y="2415647"/>
              <a:ext cx="4482280" cy="2998532"/>
            </p:xfrm>
            <a:graphic>
              <a:graphicData uri="http://schemas.microsoft.com/office/powerpoint/2016/sectionzoom">
                <psez:sectionZm>
                  <psez:sectionZmObj sectionId="{1D58DDE6-870B-44F7-9260-E3A41BB77B4C}">
                    <psez:zmPr id="{60BA2F1B-43DD-4148-9935-DCCDEE83B937}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482280" cy="2998532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2" name="Ссылка на раздел 11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7F9150BC-A4B7-CC66-800A-A83AD6143F6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93622" y="2415647"/>
                <a:ext cx="4482280" cy="29985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7" name="Ссылка на раздел 6">
                <a:extLst>
                  <a:ext uri="{FF2B5EF4-FFF2-40B4-BE49-F238E27FC236}">
                    <a16:creationId xmlns:a16="http://schemas.microsoft.com/office/drawing/2014/main" id="{3C91C83A-F285-2737-EBC0-87919A85860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63112417"/>
                  </p:ext>
                </p:extLst>
              </p:nvPr>
            </p:nvGraphicFramePr>
            <p:xfrm>
              <a:off x="3707933" y="2451095"/>
              <a:ext cx="4546597" cy="2557461"/>
            </p:xfrm>
            <a:graphic>
              <a:graphicData uri="http://schemas.microsoft.com/office/powerpoint/2016/sectionzoom">
                <psez:sectionZm>
                  <psez:sectionZmObj sectionId="{1BAF223F-1654-4A07-A50A-B0258D5F1739}">
                    <psez:zmPr id="{A802ED5B-9841-4D5B-ADCF-774A2047301B}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546597" cy="2557461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7" name="Ссылка на раздел 6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3C91C83A-F285-2737-EBC0-87919A8586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07933" y="2451095"/>
                <a:ext cx="4546597" cy="2557461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A3337C2-D06A-C024-B5AB-4C4AA5AF2E4A}"/>
              </a:ext>
            </a:extLst>
          </p:cNvPr>
          <p:cNvSpPr/>
          <p:nvPr/>
        </p:nvSpPr>
        <p:spPr>
          <a:xfrm>
            <a:off x="3829994" y="71404"/>
            <a:ext cx="453201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izland" panose="02000500000000000000" pitchFamily="2" charset="0"/>
              </a:rPr>
              <a:t>ТРЕНАЖЕРЫ</a:t>
            </a:r>
          </a:p>
        </p:txBody>
      </p:sp>
      <p:sp>
        <p:nvSpPr>
          <p:cNvPr id="3" name="Прямоугольник 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DDF584B-2C89-8843-DB31-00A44747516A}"/>
              </a:ext>
            </a:extLst>
          </p:cNvPr>
          <p:cNvSpPr/>
          <p:nvPr/>
        </p:nvSpPr>
        <p:spPr>
          <a:xfrm>
            <a:off x="3829994" y="84933"/>
            <a:ext cx="4654072" cy="1217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56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EC2A787-B61A-4834-F26A-F76C6898519D}"/>
              </a:ext>
            </a:extLst>
          </p:cNvPr>
          <p:cNvSpPr/>
          <p:nvPr/>
        </p:nvSpPr>
        <p:spPr>
          <a:xfrm>
            <a:off x="-116541" y="-98612"/>
            <a:ext cx="12398188" cy="706418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4700">
                <a:srgbClr val="AEC2E5"/>
              </a:gs>
              <a:gs pos="24000">
                <a:schemeClr val="accent1">
                  <a:lumMod val="45000"/>
                  <a:lumOff val="55000"/>
                </a:schemeClr>
              </a:gs>
              <a:gs pos="7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3FB56E8-93D2-A8C0-E753-E4BB5C9DE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71492" cy="685800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57E7BD6-EAB0-1634-0A8F-08DE37586728}"/>
              </a:ext>
            </a:extLst>
          </p:cNvPr>
          <p:cNvSpPr/>
          <p:nvPr/>
        </p:nvSpPr>
        <p:spPr>
          <a:xfrm>
            <a:off x="6171494" y="309481"/>
            <a:ext cx="6017422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Wizland" panose="02000500000000000000" pitchFamily="2" charset="0"/>
              </a:rPr>
              <a:t>Копирование в </a:t>
            </a:r>
            <a:r>
              <a:rPr lang="en-US" sz="3200" dirty="0">
                <a:solidFill>
                  <a:schemeClr val="tx1"/>
                </a:solidFill>
                <a:latin typeface="Wizland" panose="02000500000000000000" pitchFamily="2" charset="0"/>
              </a:rPr>
              <a:t>MS</a:t>
            </a:r>
            <a:r>
              <a:rPr lang="ru-RU" sz="3200" dirty="0">
                <a:solidFill>
                  <a:schemeClr val="tx1"/>
                </a:solidFill>
                <a:latin typeface="Wizland" panose="02000500000000000000" pitchFamily="2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Wizland" panose="02000500000000000000" pitchFamily="2" charset="0"/>
              </a:rPr>
              <a:t>word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30C5AD3-A888-1063-4A6A-741BDB5904A3}"/>
              </a:ext>
            </a:extLst>
          </p:cNvPr>
          <p:cNvSpPr/>
          <p:nvPr/>
        </p:nvSpPr>
        <p:spPr>
          <a:xfrm>
            <a:off x="6171496" y="1193236"/>
            <a:ext cx="6017422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 dirty="0">
              <a:solidFill>
                <a:schemeClr val="tx1"/>
              </a:solidFill>
              <a:latin typeface="Wizland" panose="02000500000000000000" pitchFamily="2" charset="0"/>
            </a:endParaRPr>
          </a:p>
          <a:p>
            <a:pPr algn="ctr"/>
            <a:r>
              <a:rPr lang="ru-RU" sz="2200" dirty="0">
                <a:solidFill>
                  <a:schemeClr val="tx1"/>
                </a:solidFill>
                <a:latin typeface="Wizland" panose="02000500000000000000" pitchFamily="2" charset="0"/>
              </a:rPr>
              <a:t>Применяем сочетание клавиш «</a:t>
            </a:r>
            <a:r>
              <a:rPr lang="en-US" sz="2200" dirty="0">
                <a:solidFill>
                  <a:schemeClr val="tx1"/>
                </a:solidFill>
                <a:latin typeface="Wizland" panose="02000500000000000000" pitchFamily="2" charset="0"/>
              </a:rPr>
              <a:t>alt</a:t>
            </a:r>
            <a:r>
              <a:rPr lang="ru-RU" sz="2200" dirty="0">
                <a:solidFill>
                  <a:schemeClr val="tx1"/>
                </a:solidFill>
                <a:latin typeface="Wizland" panose="02000500000000000000" pitchFamily="2" charset="0"/>
              </a:rPr>
              <a:t>»</a:t>
            </a:r>
            <a:r>
              <a:rPr lang="en-US" sz="2200" dirty="0">
                <a:solidFill>
                  <a:schemeClr val="tx1"/>
                </a:solidFill>
                <a:latin typeface="Wizland" panose="02000500000000000000" pitchFamily="2" charset="0"/>
              </a:rPr>
              <a:t> + </a:t>
            </a:r>
            <a:r>
              <a:rPr lang="ru-RU" sz="2200" dirty="0">
                <a:solidFill>
                  <a:schemeClr val="tx1"/>
                </a:solidFill>
                <a:latin typeface="Wizland" panose="02000500000000000000" pitchFamily="2" charset="0"/>
              </a:rPr>
              <a:t>«=»</a:t>
            </a:r>
            <a:endParaRPr lang="en-US" sz="2200" dirty="0">
              <a:solidFill>
                <a:schemeClr val="tx1"/>
              </a:solidFill>
              <a:latin typeface="Wizland" panose="02000500000000000000" pitchFamily="2" charset="0"/>
            </a:endParaRPr>
          </a:p>
          <a:p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A05C03F-5B4E-CAF6-8154-E7DCABCF53FF}"/>
              </a:ext>
            </a:extLst>
          </p:cNvPr>
          <p:cNvSpPr/>
          <p:nvPr/>
        </p:nvSpPr>
        <p:spPr>
          <a:xfrm>
            <a:off x="6171496" y="2960746"/>
            <a:ext cx="6020504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41A15E2-85FB-BA63-27EC-BE0BA87B45CF}"/>
              </a:ext>
            </a:extLst>
          </p:cNvPr>
          <p:cNvSpPr/>
          <p:nvPr/>
        </p:nvSpPr>
        <p:spPr>
          <a:xfrm>
            <a:off x="6155805" y="3844501"/>
            <a:ext cx="6033115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2288F74-8ABA-362D-7328-D76988E98D83}"/>
              </a:ext>
            </a:extLst>
          </p:cNvPr>
          <p:cNvSpPr/>
          <p:nvPr/>
        </p:nvSpPr>
        <p:spPr>
          <a:xfrm>
            <a:off x="6171497" y="4728256"/>
            <a:ext cx="6020505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9487B23-36EE-EA3B-7D0B-85722B410A1B}"/>
              </a:ext>
            </a:extLst>
          </p:cNvPr>
          <p:cNvSpPr/>
          <p:nvPr/>
        </p:nvSpPr>
        <p:spPr>
          <a:xfrm>
            <a:off x="6155805" y="2076991"/>
            <a:ext cx="6033115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200" dirty="0">
              <a:solidFill>
                <a:schemeClr val="tx1"/>
              </a:solidFill>
              <a:latin typeface="Wizland" panose="02000500000000000000" pitchFamily="2" charset="0"/>
            </a:endParaRPr>
          </a:p>
          <a:p>
            <a:r>
              <a:rPr lang="ru-RU" sz="2200" dirty="0">
                <a:solidFill>
                  <a:schemeClr val="tx1"/>
                </a:solidFill>
                <a:latin typeface="Wizland" panose="02000500000000000000" pitchFamily="2" charset="0"/>
              </a:rPr>
              <a:t>Или используем «вставка</a:t>
            </a:r>
            <a:r>
              <a:rPr lang="en-US" sz="2200" dirty="0">
                <a:solidFill>
                  <a:schemeClr val="tx1"/>
                </a:solidFill>
                <a:latin typeface="Wizland" panose="02000500000000000000" pitchFamily="2" charset="0"/>
              </a:rPr>
              <a:t>     </a:t>
            </a:r>
            <a:r>
              <a:rPr lang="ru-RU" sz="2200" dirty="0">
                <a:solidFill>
                  <a:schemeClr val="tx1"/>
                </a:solidFill>
                <a:latin typeface="Wizland" panose="02000500000000000000" pitchFamily="2" charset="0"/>
              </a:rPr>
              <a:t>Уравнение»</a:t>
            </a:r>
            <a:endParaRPr lang="en-US" sz="2200" dirty="0">
              <a:solidFill>
                <a:schemeClr val="tx1"/>
              </a:solidFill>
              <a:latin typeface="Wizland" panose="02000500000000000000" pitchFamily="2" charset="0"/>
            </a:endParaRPr>
          </a:p>
          <a:p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0D528C4-3028-1E26-6CE3-B63BBB9658B3}"/>
              </a:ext>
            </a:extLst>
          </p:cNvPr>
          <p:cNvSpPr/>
          <p:nvPr/>
        </p:nvSpPr>
        <p:spPr>
          <a:xfrm>
            <a:off x="6158887" y="5612011"/>
            <a:ext cx="6033115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E6D4C8C-C3B8-5870-6B92-4E1BC4F76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010" y="1263493"/>
            <a:ext cx="2343477" cy="762106"/>
          </a:xfrm>
          <a:prstGeom prst="rect">
            <a:avLst/>
          </a:prstGeom>
        </p:spPr>
      </p:pic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2B467E4-4552-9BE2-423D-7F97BD156127}"/>
              </a:ext>
            </a:extLst>
          </p:cNvPr>
          <p:cNvCxnSpPr/>
          <p:nvPr/>
        </p:nvCxnSpPr>
        <p:spPr>
          <a:xfrm>
            <a:off x="9715296" y="2400156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BFFEA30-5A9F-AA83-F293-88B929F6C58E}"/>
              </a:ext>
            </a:extLst>
          </p:cNvPr>
          <p:cNvSpPr/>
          <p:nvPr/>
        </p:nvSpPr>
        <p:spPr>
          <a:xfrm>
            <a:off x="13019971" y="2960746"/>
            <a:ext cx="6020504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200" dirty="0">
              <a:solidFill>
                <a:schemeClr val="tx1"/>
              </a:solidFill>
              <a:latin typeface="Wizland" panose="02000500000000000000" pitchFamily="2" charset="0"/>
            </a:endParaRPr>
          </a:p>
          <a:p>
            <a:r>
              <a:rPr lang="ru-RU" sz="2200" dirty="0">
                <a:solidFill>
                  <a:schemeClr val="tx1"/>
                </a:solidFill>
                <a:latin typeface="Wizland" panose="02000500000000000000" pitchFamily="2" charset="0"/>
              </a:rPr>
              <a:t>Применяем сочетание клавиш «</a:t>
            </a:r>
            <a:r>
              <a:rPr lang="en-US" sz="2200" dirty="0">
                <a:solidFill>
                  <a:schemeClr val="tx1"/>
                </a:solidFill>
                <a:latin typeface="Wizland" panose="02000500000000000000" pitchFamily="2" charset="0"/>
              </a:rPr>
              <a:t>ctrl + v</a:t>
            </a:r>
            <a:r>
              <a:rPr lang="ru-RU" sz="2200" dirty="0">
                <a:solidFill>
                  <a:schemeClr val="tx1"/>
                </a:solidFill>
                <a:latin typeface="Wizland" panose="02000500000000000000" pitchFamily="2" charset="0"/>
              </a:rPr>
              <a:t>»</a:t>
            </a:r>
            <a:endParaRPr lang="en-US" sz="2200" dirty="0">
              <a:solidFill>
                <a:schemeClr val="tx1"/>
              </a:solidFill>
              <a:latin typeface="Wizland" panose="02000500000000000000" pitchFamily="2" charset="0"/>
            </a:endParaRPr>
          </a:p>
          <a:p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195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EC2A787-B61A-4834-F26A-F76C6898519D}"/>
              </a:ext>
            </a:extLst>
          </p:cNvPr>
          <p:cNvSpPr/>
          <p:nvPr/>
        </p:nvSpPr>
        <p:spPr>
          <a:xfrm>
            <a:off x="-116541" y="-98612"/>
            <a:ext cx="12398188" cy="706418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4700">
                <a:srgbClr val="AEC2E5"/>
              </a:gs>
              <a:gs pos="24000">
                <a:schemeClr val="accent1">
                  <a:lumMod val="45000"/>
                  <a:lumOff val="55000"/>
                </a:schemeClr>
              </a:gs>
              <a:gs pos="7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41A15E2-85FB-BA63-27EC-BE0BA87B45CF}"/>
              </a:ext>
            </a:extLst>
          </p:cNvPr>
          <p:cNvSpPr/>
          <p:nvPr/>
        </p:nvSpPr>
        <p:spPr>
          <a:xfrm>
            <a:off x="6155805" y="3844501"/>
            <a:ext cx="6033115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2288F74-8ABA-362D-7328-D76988E98D83}"/>
              </a:ext>
            </a:extLst>
          </p:cNvPr>
          <p:cNvSpPr/>
          <p:nvPr/>
        </p:nvSpPr>
        <p:spPr>
          <a:xfrm>
            <a:off x="6171497" y="4728256"/>
            <a:ext cx="6020505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0D528C4-3028-1E26-6CE3-B63BBB9658B3}"/>
              </a:ext>
            </a:extLst>
          </p:cNvPr>
          <p:cNvSpPr/>
          <p:nvPr/>
        </p:nvSpPr>
        <p:spPr>
          <a:xfrm>
            <a:off x="6158887" y="5612011"/>
            <a:ext cx="6033115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E6D4C8C-C3B8-5870-6B92-4E1BC4F76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010" y="1263493"/>
            <a:ext cx="2343477" cy="762106"/>
          </a:xfrm>
          <a:prstGeom prst="rect">
            <a:avLst/>
          </a:prstGeom>
        </p:spPr>
      </p:pic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AAB88F2E-CD15-B703-7BA3-A61D996E103B}"/>
              </a:ext>
            </a:extLst>
          </p:cNvPr>
          <p:cNvSpPr/>
          <p:nvPr/>
        </p:nvSpPr>
        <p:spPr>
          <a:xfrm>
            <a:off x="6171494" y="309481"/>
            <a:ext cx="6017422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Wizland" panose="02000500000000000000" pitchFamily="2" charset="0"/>
              </a:rPr>
              <a:t>Копирование в </a:t>
            </a:r>
            <a:r>
              <a:rPr lang="en-US" sz="3200" dirty="0">
                <a:solidFill>
                  <a:schemeClr val="tx1"/>
                </a:solidFill>
                <a:latin typeface="Wizland" panose="02000500000000000000" pitchFamily="2" charset="0"/>
              </a:rPr>
              <a:t>MS</a:t>
            </a:r>
            <a:r>
              <a:rPr lang="ru-RU" sz="3200" dirty="0">
                <a:solidFill>
                  <a:schemeClr val="tx1"/>
                </a:solidFill>
                <a:latin typeface="Wizland" panose="02000500000000000000" pitchFamily="2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Wizland" panose="02000500000000000000" pitchFamily="2" charset="0"/>
              </a:rPr>
              <a:t>word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64829BBE-50EF-3271-B160-9D7BDD1907AD}"/>
              </a:ext>
            </a:extLst>
          </p:cNvPr>
          <p:cNvSpPr/>
          <p:nvPr/>
        </p:nvSpPr>
        <p:spPr>
          <a:xfrm>
            <a:off x="6171496" y="1193236"/>
            <a:ext cx="6017422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 dirty="0">
              <a:solidFill>
                <a:schemeClr val="tx1"/>
              </a:solidFill>
              <a:latin typeface="Wizland" panose="02000500000000000000" pitchFamily="2" charset="0"/>
            </a:endParaRPr>
          </a:p>
          <a:p>
            <a:pPr algn="ctr"/>
            <a:r>
              <a:rPr lang="ru-RU" sz="2200" dirty="0">
                <a:solidFill>
                  <a:schemeClr val="tx1"/>
                </a:solidFill>
                <a:latin typeface="Wizland" panose="02000500000000000000" pitchFamily="2" charset="0"/>
              </a:rPr>
              <a:t>Применяем сочетание клавиш «</a:t>
            </a:r>
            <a:r>
              <a:rPr lang="en-US" sz="2200" dirty="0">
                <a:solidFill>
                  <a:schemeClr val="tx1"/>
                </a:solidFill>
                <a:latin typeface="Wizland" panose="02000500000000000000" pitchFamily="2" charset="0"/>
              </a:rPr>
              <a:t>alt</a:t>
            </a:r>
            <a:r>
              <a:rPr lang="ru-RU" sz="2200" dirty="0">
                <a:solidFill>
                  <a:schemeClr val="tx1"/>
                </a:solidFill>
                <a:latin typeface="Wizland" panose="02000500000000000000" pitchFamily="2" charset="0"/>
              </a:rPr>
              <a:t>»</a:t>
            </a:r>
            <a:r>
              <a:rPr lang="en-US" sz="2200" dirty="0">
                <a:solidFill>
                  <a:schemeClr val="tx1"/>
                </a:solidFill>
                <a:latin typeface="Wizland" panose="02000500000000000000" pitchFamily="2" charset="0"/>
              </a:rPr>
              <a:t> + </a:t>
            </a:r>
            <a:r>
              <a:rPr lang="ru-RU" sz="2200" dirty="0">
                <a:solidFill>
                  <a:schemeClr val="tx1"/>
                </a:solidFill>
                <a:latin typeface="Wizland" panose="02000500000000000000" pitchFamily="2" charset="0"/>
              </a:rPr>
              <a:t>«=»</a:t>
            </a:r>
            <a:endParaRPr lang="en-US" sz="2200" dirty="0">
              <a:solidFill>
                <a:schemeClr val="tx1"/>
              </a:solidFill>
              <a:latin typeface="Wizland" panose="02000500000000000000" pitchFamily="2" charset="0"/>
            </a:endParaRPr>
          </a:p>
          <a:p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52472CE4-1470-3D8A-7087-E752047C4632}"/>
              </a:ext>
            </a:extLst>
          </p:cNvPr>
          <p:cNvSpPr/>
          <p:nvPr/>
        </p:nvSpPr>
        <p:spPr>
          <a:xfrm>
            <a:off x="6155805" y="2076991"/>
            <a:ext cx="6033115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200" dirty="0">
              <a:solidFill>
                <a:schemeClr val="tx1"/>
              </a:solidFill>
              <a:latin typeface="Wizland" panose="02000500000000000000" pitchFamily="2" charset="0"/>
            </a:endParaRPr>
          </a:p>
          <a:p>
            <a:r>
              <a:rPr lang="ru-RU" sz="2200" dirty="0">
                <a:solidFill>
                  <a:schemeClr val="tx1"/>
                </a:solidFill>
                <a:latin typeface="Wizland" panose="02000500000000000000" pitchFamily="2" charset="0"/>
              </a:rPr>
              <a:t>Или используем «вставка</a:t>
            </a:r>
            <a:r>
              <a:rPr lang="en-US" sz="2200" dirty="0">
                <a:solidFill>
                  <a:schemeClr val="tx1"/>
                </a:solidFill>
                <a:latin typeface="Wizland" panose="02000500000000000000" pitchFamily="2" charset="0"/>
              </a:rPr>
              <a:t>     </a:t>
            </a:r>
            <a:r>
              <a:rPr lang="ru-RU" sz="2200" dirty="0">
                <a:solidFill>
                  <a:schemeClr val="tx1"/>
                </a:solidFill>
                <a:latin typeface="Wizland" panose="02000500000000000000" pitchFamily="2" charset="0"/>
              </a:rPr>
              <a:t>Уравнение»</a:t>
            </a:r>
            <a:endParaRPr lang="en-US" sz="2200" dirty="0">
              <a:solidFill>
                <a:schemeClr val="tx1"/>
              </a:solidFill>
              <a:latin typeface="Wizland" panose="02000500000000000000" pitchFamily="2" charset="0"/>
            </a:endParaRPr>
          </a:p>
          <a:p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780D1116-9476-CC3C-5DE6-B89A25BB3D7C}"/>
              </a:ext>
            </a:extLst>
          </p:cNvPr>
          <p:cNvSpPr/>
          <p:nvPr/>
        </p:nvSpPr>
        <p:spPr>
          <a:xfrm>
            <a:off x="6171496" y="2970255"/>
            <a:ext cx="6020504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B1F6F7A4-A820-480F-65B3-A7E61E38E38C}"/>
              </a:ext>
            </a:extLst>
          </p:cNvPr>
          <p:cNvSpPr/>
          <p:nvPr/>
        </p:nvSpPr>
        <p:spPr>
          <a:xfrm>
            <a:off x="6171496" y="2960746"/>
            <a:ext cx="6020504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200" dirty="0">
              <a:solidFill>
                <a:schemeClr val="tx1"/>
              </a:solidFill>
              <a:latin typeface="Wizland" panose="02000500000000000000" pitchFamily="2" charset="0"/>
            </a:endParaRPr>
          </a:p>
          <a:p>
            <a:r>
              <a:rPr lang="ru-RU" sz="2200" dirty="0">
                <a:solidFill>
                  <a:schemeClr val="tx1"/>
                </a:solidFill>
                <a:latin typeface="Wizland" panose="02000500000000000000" pitchFamily="2" charset="0"/>
              </a:rPr>
              <a:t>Применяем сочетание клавиш «</a:t>
            </a:r>
            <a:r>
              <a:rPr lang="en-US" sz="2200" dirty="0">
                <a:solidFill>
                  <a:schemeClr val="tx1"/>
                </a:solidFill>
                <a:latin typeface="Wizland" panose="02000500000000000000" pitchFamily="2" charset="0"/>
              </a:rPr>
              <a:t>ctrl + v</a:t>
            </a:r>
            <a:r>
              <a:rPr lang="ru-RU" sz="2200" dirty="0">
                <a:solidFill>
                  <a:schemeClr val="tx1"/>
                </a:solidFill>
                <a:latin typeface="Wizland" panose="02000500000000000000" pitchFamily="2" charset="0"/>
              </a:rPr>
              <a:t>»</a:t>
            </a:r>
            <a:endParaRPr lang="en-US" sz="2200" dirty="0">
              <a:solidFill>
                <a:schemeClr val="tx1"/>
              </a:solidFill>
              <a:latin typeface="Wizland" panose="02000500000000000000" pitchFamily="2" charset="0"/>
            </a:endParaRPr>
          </a:p>
          <a:p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51B84B91-E8A8-8CBE-04CF-5998699F61F1}"/>
              </a:ext>
            </a:extLst>
          </p:cNvPr>
          <p:cNvSpPr/>
          <p:nvPr/>
        </p:nvSpPr>
        <p:spPr>
          <a:xfrm>
            <a:off x="12855388" y="3844501"/>
            <a:ext cx="6033115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Wizland" panose="02000500000000000000" pitchFamily="2" charset="0"/>
              </a:rPr>
              <a:t>кликаем </a:t>
            </a:r>
            <a:r>
              <a:rPr lang="ru-RU" sz="2400" dirty="0" err="1">
                <a:solidFill>
                  <a:schemeClr val="tx1"/>
                </a:solidFill>
                <a:latin typeface="Wizland" panose="02000500000000000000" pitchFamily="2" charset="0"/>
              </a:rPr>
              <a:t>пкм</a:t>
            </a:r>
            <a:r>
              <a:rPr lang="ru-RU" sz="2400" dirty="0">
                <a:solidFill>
                  <a:schemeClr val="tx1"/>
                </a:solidFill>
                <a:latin typeface="Wizland" panose="02000500000000000000" pitchFamily="2" charset="0"/>
              </a:rPr>
              <a:t> по </a:t>
            </a:r>
            <a:r>
              <a:rPr lang="ru-RU" sz="2400" dirty="0" err="1">
                <a:solidFill>
                  <a:schemeClr val="tx1"/>
                </a:solidFill>
                <a:latin typeface="Wizland" panose="02000500000000000000" pitchFamily="2" charset="0"/>
              </a:rPr>
              <a:t>уранению</a:t>
            </a:r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804524B7-FAC5-48EE-1714-5AE8ED4BE94C}"/>
              </a:ext>
            </a:extLst>
          </p:cNvPr>
          <p:cNvCxnSpPr/>
          <p:nvPr/>
        </p:nvCxnSpPr>
        <p:spPr>
          <a:xfrm>
            <a:off x="9715296" y="2400156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3FB56E8-93D2-A8C0-E753-E4BB5C9DE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171492" cy="68580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874071E-BE81-5274-05D2-FD2CD52EA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006" y="1246329"/>
            <a:ext cx="4877481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12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EC2A787-B61A-4834-F26A-F76C6898519D}"/>
              </a:ext>
            </a:extLst>
          </p:cNvPr>
          <p:cNvSpPr/>
          <p:nvPr/>
        </p:nvSpPr>
        <p:spPr>
          <a:xfrm>
            <a:off x="-116541" y="-98612"/>
            <a:ext cx="12398188" cy="706418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4700">
                <a:srgbClr val="AEC2E5"/>
              </a:gs>
              <a:gs pos="24000">
                <a:schemeClr val="accent1">
                  <a:lumMod val="45000"/>
                  <a:lumOff val="55000"/>
                </a:schemeClr>
              </a:gs>
              <a:gs pos="7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F817EBC1-F78A-7E7C-5A30-6D9CB0AC0123}"/>
              </a:ext>
            </a:extLst>
          </p:cNvPr>
          <p:cNvSpPr/>
          <p:nvPr/>
        </p:nvSpPr>
        <p:spPr>
          <a:xfrm>
            <a:off x="6155804" y="4728256"/>
            <a:ext cx="6020505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CC01FB25-00BB-3E99-763A-2DA10EE2D41E}"/>
              </a:ext>
            </a:extLst>
          </p:cNvPr>
          <p:cNvSpPr/>
          <p:nvPr/>
        </p:nvSpPr>
        <p:spPr>
          <a:xfrm>
            <a:off x="6155804" y="3883571"/>
            <a:ext cx="6033115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41A15E2-85FB-BA63-27EC-BE0BA87B45CF}"/>
              </a:ext>
            </a:extLst>
          </p:cNvPr>
          <p:cNvSpPr/>
          <p:nvPr/>
        </p:nvSpPr>
        <p:spPr>
          <a:xfrm>
            <a:off x="6155805" y="3844501"/>
            <a:ext cx="6033115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Wizland" panose="02000500000000000000" pitchFamily="2" charset="0"/>
              </a:rPr>
              <a:t>кликаем </a:t>
            </a:r>
            <a:r>
              <a:rPr lang="ru-RU" sz="2400" dirty="0" err="1">
                <a:solidFill>
                  <a:schemeClr val="tx1"/>
                </a:solidFill>
                <a:latin typeface="Wizland" panose="02000500000000000000" pitchFamily="2" charset="0"/>
              </a:rPr>
              <a:t>пкм</a:t>
            </a:r>
            <a:r>
              <a:rPr lang="ru-RU" sz="2400" dirty="0">
                <a:solidFill>
                  <a:schemeClr val="tx1"/>
                </a:solidFill>
                <a:latin typeface="Wizland" panose="02000500000000000000" pitchFamily="2" charset="0"/>
              </a:rPr>
              <a:t> по </a:t>
            </a:r>
            <a:r>
              <a:rPr lang="ru-RU" sz="2400" dirty="0" err="1">
                <a:solidFill>
                  <a:schemeClr val="tx1"/>
                </a:solidFill>
                <a:latin typeface="Wizland" panose="02000500000000000000" pitchFamily="2" charset="0"/>
              </a:rPr>
              <a:t>уранению</a:t>
            </a:r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2288F74-8ABA-362D-7328-D76988E98D83}"/>
              </a:ext>
            </a:extLst>
          </p:cNvPr>
          <p:cNvSpPr/>
          <p:nvPr/>
        </p:nvSpPr>
        <p:spPr>
          <a:xfrm>
            <a:off x="6171497" y="4728256"/>
            <a:ext cx="6020505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0D528C4-3028-1E26-6CE3-B63BBB9658B3}"/>
              </a:ext>
            </a:extLst>
          </p:cNvPr>
          <p:cNvSpPr/>
          <p:nvPr/>
        </p:nvSpPr>
        <p:spPr>
          <a:xfrm>
            <a:off x="6158887" y="5612011"/>
            <a:ext cx="6033115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36AC483-6D67-0848-CC35-FEFA6AE5F938}"/>
              </a:ext>
            </a:extLst>
          </p:cNvPr>
          <p:cNvSpPr/>
          <p:nvPr/>
        </p:nvSpPr>
        <p:spPr>
          <a:xfrm>
            <a:off x="6201753" y="309482"/>
            <a:ext cx="6017422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Wizland" panose="02000500000000000000" pitchFamily="2" charset="0"/>
              </a:rPr>
              <a:t>Копирование в </a:t>
            </a:r>
            <a:r>
              <a:rPr lang="en-US" sz="3200" dirty="0">
                <a:solidFill>
                  <a:schemeClr val="tx1"/>
                </a:solidFill>
                <a:latin typeface="Wizland" panose="02000500000000000000" pitchFamily="2" charset="0"/>
              </a:rPr>
              <a:t>MS</a:t>
            </a:r>
            <a:r>
              <a:rPr lang="ru-RU" sz="3200" dirty="0">
                <a:solidFill>
                  <a:schemeClr val="tx1"/>
                </a:solidFill>
                <a:latin typeface="Wizland" panose="02000500000000000000" pitchFamily="2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Wizland" panose="02000500000000000000" pitchFamily="2" charset="0"/>
              </a:rPr>
              <a:t>word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3E69A40-B45C-9FA1-0FFC-757CB7F69C06}"/>
              </a:ext>
            </a:extLst>
          </p:cNvPr>
          <p:cNvSpPr/>
          <p:nvPr/>
        </p:nvSpPr>
        <p:spPr>
          <a:xfrm>
            <a:off x="6201755" y="1193237"/>
            <a:ext cx="6017422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 dirty="0">
              <a:solidFill>
                <a:schemeClr val="tx1"/>
              </a:solidFill>
              <a:latin typeface="Wizland" panose="02000500000000000000" pitchFamily="2" charset="0"/>
            </a:endParaRPr>
          </a:p>
          <a:p>
            <a:pPr algn="ctr"/>
            <a:r>
              <a:rPr lang="ru-RU" sz="2200" dirty="0">
                <a:solidFill>
                  <a:schemeClr val="tx1"/>
                </a:solidFill>
                <a:latin typeface="Wizland" panose="02000500000000000000" pitchFamily="2" charset="0"/>
              </a:rPr>
              <a:t>Применяем сочетание клавиш «</a:t>
            </a:r>
            <a:r>
              <a:rPr lang="en-US" sz="2200" dirty="0">
                <a:solidFill>
                  <a:schemeClr val="tx1"/>
                </a:solidFill>
                <a:latin typeface="Wizland" panose="02000500000000000000" pitchFamily="2" charset="0"/>
              </a:rPr>
              <a:t>alt</a:t>
            </a:r>
            <a:r>
              <a:rPr lang="ru-RU" sz="2200" dirty="0">
                <a:solidFill>
                  <a:schemeClr val="tx1"/>
                </a:solidFill>
                <a:latin typeface="Wizland" panose="02000500000000000000" pitchFamily="2" charset="0"/>
              </a:rPr>
              <a:t>»</a:t>
            </a:r>
            <a:r>
              <a:rPr lang="en-US" sz="2200" dirty="0">
                <a:solidFill>
                  <a:schemeClr val="tx1"/>
                </a:solidFill>
                <a:latin typeface="Wizland" panose="02000500000000000000" pitchFamily="2" charset="0"/>
              </a:rPr>
              <a:t> + </a:t>
            </a:r>
            <a:r>
              <a:rPr lang="ru-RU" sz="2200" dirty="0">
                <a:solidFill>
                  <a:schemeClr val="tx1"/>
                </a:solidFill>
                <a:latin typeface="Wizland" panose="02000500000000000000" pitchFamily="2" charset="0"/>
              </a:rPr>
              <a:t>«=»</a:t>
            </a:r>
            <a:endParaRPr lang="en-US" sz="2200" dirty="0">
              <a:solidFill>
                <a:schemeClr val="tx1"/>
              </a:solidFill>
              <a:latin typeface="Wizland" panose="02000500000000000000" pitchFamily="2" charset="0"/>
            </a:endParaRPr>
          </a:p>
          <a:p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F9E4D8A4-2790-1AD3-2230-6B5ECF14F93E}"/>
              </a:ext>
            </a:extLst>
          </p:cNvPr>
          <p:cNvSpPr/>
          <p:nvPr/>
        </p:nvSpPr>
        <p:spPr>
          <a:xfrm>
            <a:off x="6186064" y="2076992"/>
            <a:ext cx="6033115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200" dirty="0">
              <a:solidFill>
                <a:schemeClr val="tx1"/>
              </a:solidFill>
              <a:latin typeface="Wizland" panose="02000500000000000000" pitchFamily="2" charset="0"/>
            </a:endParaRPr>
          </a:p>
          <a:p>
            <a:r>
              <a:rPr lang="ru-RU" sz="2200" dirty="0">
                <a:solidFill>
                  <a:schemeClr val="tx1"/>
                </a:solidFill>
                <a:latin typeface="Wizland" panose="02000500000000000000" pitchFamily="2" charset="0"/>
              </a:rPr>
              <a:t>Или используем «вставка</a:t>
            </a:r>
            <a:r>
              <a:rPr lang="en-US" sz="2200" dirty="0">
                <a:solidFill>
                  <a:schemeClr val="tx1"/>
                </a:solidFill>
                <a:latin typeface="Wizland" panose="02000500000000000000" pitchFamily="2" charset="0"/>
              </a:rPr>
              <a:t>     </a:t>
            </a:r>
            <a:r>
              <a:rPr lang="ru-RU" sz="2200" dirty="0">
                <a:solidFill>
                  <a:schemeClr val="tx1"/>
                </a:solidFill>
                <a:latin typeface="Wizland" panose="02000500000000000000" pitchFamily="2" charset="0"/>
              </a:rPr>
              <a:t>Уравнение»</a:t>
            </a:r>
            <a:endParaRPr lang="en-US" sz="2200" dirty="0">
              <a:solidFill>
                <a:schemeClr val="tx1"/>
              </a:solidFill>
              <a:latin typeface="Wizland" panose="02000500000000000000" pitchFamily="2" charset="0"/>
            </a:endParaRPr>
          </a:p>
          <a:p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40BA6BB-9361-60D6-EB52-984F518FD43C}"/>
              </a:ext>
            </a:extLst>
          </p:cNvPr>
          <p:cNvSpPr/>
          <p:nvPr/>
        </p:nvSpPr>
        <p:spPr>
          <a:xfrm>
            <a:off x="6192369" y="2921677"/>
            <a:ext cx="6020504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200" dirty="0">
              <a:solidFill>
                <a:schemeClr val="tx1"/>
              </a:solidFill>
              <a:latin typeface="Wizland" panose="02000500000000000000" pitchFamily="2" charset="0"/>
            </a:endParaRPr>
          </a:p>
          <a:p>
            <a:r>
              <a:rPr lang="ru-RU" sz="2200" dirty="0">
                <a:solidFill>
                  <a:schemeClr val="tx1"/>
                </a:solidFill>
                <a:latin typeface="Wizland" panose="02000500000000000000" pitchFamily="2" charset="0"/>
              </a:rPr>
              <a:t>Применяем сочетание клавиш «</a:t>
            </a:r>
            <a:r>
              <a:rPr lang="en-US" sz="2200" dirty="0">
                <a:solidFill>
                  <a:schemeClr val="tx1"/>
                </a:solidFill>
                <a:latin typeface="Wizland" panose="02000500000000000000" pitchFamily="2" charset="0"/>
              </a:rPr>
              <a:t>ctrl + v</a:t>
            </a:r>
            <a:r>
              <a:rPr lang="ru-RU" sz="2200" dirty="0">
                <a:solidFill>
                  <a:schemeClr val="tx1"/>
                </a:solidFill>
                <a:latin typeface="Wizland" panose="02000500000000000000" pitchFamily="2" charset="0"/>
              </a:rPr>
              <a:t>»</a:t>
            </a:r>
            <a:endParaRPr lang="en-US" sz="2200" dirty="0">
              <a:solidFill>
                <a:schemeClr val="tx1"/>
              </a:solidFill>
              <a:latin typeface="Wizland" panose="02000500000000000000" pitchFamily="2" charset="0"/>
            </a:endParaRPr>
          </a:p>
          <a:p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C8AF255-3486-94A2-91E4-CBBE9D6A3408}"/>
              </a:ext>
            </a:extLst>
          </p:cNvPr>
          <p:cNvSpPr/>
          <p:nvPr/>
        </p:nvSpPr>
        <p:spPr>
          <a:xfrm>
            <a:off x="12398188" y="4728256"/>
            <a:ext cx="6020505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Wizland" panose="02000500000000000000" pitchFamily="2" charset="0"/>
              </a:rPr>
              <a:t>Выбираем пункт «профессиональный»</a:t>
            </a:r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50902086-D0E6-F677-67AD-FDBDC79A12AA}"/>
              </a:ext>
            </a:extLst>
          </p:cNvPr>
          <p:cNvCxnSpPr/>
          <p:nvPr/>
        </p:nvCxnSpPr>
        <p:spPr>
          <a:xfrm>
            <a:off x="9715296" y="2400156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3FB56E8-93D2-A8C0-E753-E4BB5C9DE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71492" cy="68580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874071E-BE81-5274-05D2-FD2CD52EA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07" y="1253968"/>
            <a:ext cx="4877481" cy="77163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473D895-E10B-DEEA-622A-CE9E144A1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7087" y="1688979"/>
            <a:ext cx="2343477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03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EC2A787-B61A-4834-F26A-F76C6898519D}"/>
              </a:ext>
            </a:extLst>
          </p:cNvPr>
          <p:cNvSpPr/>
          <p:nvPr/>
        </p:nvSpPr>
        <p:spPr>
          <a:xfrm>
            <a:off x="1" y="-98612"/>
            <a:ext cx="12281646" cy="695661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4700">
                <a:srgbClr val="AEC2E5"/>
              </a:gs>
              <a:gs pos="24000">
                <a:schemeClr val="accent1">
                  <a:lumMod val="45000"/>
                  <a:lumOff val="55000"/>
                </a:schemeClr>
              </a:gs>
              <a:gs pos="7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3FB56E8-93D2-A8C0-E753-E4BB5C9DE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71492" cy="6858000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2288F74-8ABA-362D-7328-D76988E98D83}"/>
              </a:ext>
            </a:extLst>
          </p:cNvPr>
          <p:cNvSpPr/>
          <p:nvPr/>
        </p:nvSpPr>
        <p:spPr>
          <a:xfrm>
            <a:off x="6171497" y="4728256"/>
            <a:ext cx="6020505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Wizland" panose="02000500000000000000" pitchFamily="2" charset="0"/>
              </a:rPr>
              <a:t>Выбираем пункт «профессиональный»</a:t>
            </a:r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0D528C4-3028-1E26-6CE3-B63BBB9658B3}"/>
              </a:ext>
            </a:extLst>
          </p:cNvPr>
          <p:cNvSpPr/>
          <p:nvPr/>
        </p:nvSpPr>
        <p:spPr>
          <a:xfrm>
            <a:off x="6158887" y="5612011"/>
            <a:ext cx="6033115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6D34B5F4-5FDC-8A61-A3A5-CDBA4AE12DB9}"/>
              </a:ext>
            </a:extLst>
          </p:cNvPr>
          <p:cNvSpPr/>
          <p:nvPr/>
        </p:nvSpPr>
        <p:spPr>
          <a:xfrm>
            <a:off x="6155805" y="3844501"/>
            <a:ext cx="6033115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Wizland" panose="02000500000000000000" pitchFamily="2" charset="0"/>
              </a:rPr>
              <a:t>кликаем </a:t>
            </a:r>
            <a:r>
              <a:rPr lang="ru-RU" sz="2400" dirty="0" err="1">
                <a:solidFill>
                  <a:schemeClr val="tx1"/>
                </a:solidFill>
                <a:latin typeface="Wizland" panose="02000500000000000000" pitchFamily="2" charset="0"/>
              </a:rPr>
              <a:t>пкм</a:t>
            </a:r>
            <a:r>
              <a:rPr lang="ru-RU" sz="2400" dirty="0">
                <a:solidFill>
                  <a:schemeClr val="tx1"/>
                </a:solidFill>
                <a:latin typeface="Wizland" panose="02000500000000000000" pitchFamily="2" charset="0"/>
              </a:rPr>
              <a:t> по </a:t>
            </a:r>
            <a:r>
              <a:rPr lang="ru-RU" sz="2400" dirty="0" err="1">
                <a:solidFill>
                  <a:schemeClr val="tx1"/>
                </a:solidFill>
                <a:latin typeface="Wizland" panose="02000500000000000000" pitchFamily="2" charset="0"/>
              </a:rPr>
              <a:t>уранению</a:t>
            </a:r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F540B793-4C79-789F-4852-C56A89D0521D}"/>
              </a:ext>
            </a:extLst>
          </p:cNvPr>
          <p:cNvSpPr/>
          <p:nvPr/>
        </p:nvSpPr>
        <p:spPr>
          <a:xfrm>
            <a:off x="6201753" y="309482"/>
            <a:ext cx="6017422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Wizland" panose="02000500000000000000" pitchFamily="2" charset="0"/>
              </a:rPr>
              <a:t>Копирование в </a:t>
            </a:r>
            <a:r>
              <a:rPr lang="en-US" sz="3200" dirty="0">
                <a:solidFill>
                  <a:schemeClr val="tx1"/>
                </a:solidFill>
                <a:latin typeface="Wizland" panose="02000500000000000000" pitchFamily="2" charset="0"/>
              </a:rPr>
              <a:t>MS</a:t>
            </a:r>
            <a:r>
              <a:rPr lang="ru-RU" sz="3200" dirty="0">
                <a:solidFill>
                  <a:schemeClr val="tx1"/>
                </a:solidFill>
                <a:latin typeface="Wizland" panose="02000500000000000000" pitchFamily="2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Wizland" panose="02000500000000000000" pitchFamily="2" charset="0"/>
              </a:rPr>
              <a:t>word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FF1B81D-4A52-5E44-9961-9787FD46CF43}"/>
              </a:ext>
            </a:extLst>
          </p:cNvPr>
          <p:cNvSpPr/>
          <p:nvPr/>
        </p:nvSpPr>
        <p:spPr>
          <a:xfrm>
            <a:off x="6201755" y="1193237"/>
            <a:ext cx="6017422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 dirty="0">
              <a:solidFill>
                <a:schemeClr val="tx1"/>
              </a:solidFill>
              <a:latin typeface="Wizland" panose="02000500000000000000" pitchFamily="2" charset="0"/>
            </a:endParaRPr>
          </a:p>
          <a:p>
            <a:pPr algn="ctr"/>
            <a:r>
              <a:rPr lang="ru-RU" sz="2200" dirty="0">
                <a:solidFill>
                  <a:schemeClr val="tx1"/>
                </a:solidFill>
                <a:latin typeface="Wizland" panose="02000500000000000000" pitchFamily="2" charset="0"/>
              </a:rPr>
              <a:t>Применяем сочетание клавиш «</a:t>
            </a:r>
            <a:r>
              <a:rPr lang="en-US" sz="2200" dirty="0">
                <a:solidFill>
                  <a:schemeClr val="tx1"/>
                </a:solidFill>
                <a:latin typeface="Wizland" panose="02000500000000000000" pitchFamily="2" charset="0"/>
              </a:rPr>
              <a:t>alt</a:t>
            </a:r>
            <a:r>
              <a:rPr lang="ru-RU" sz="2200" dirty="0">
                <a:solidFill>
                  <a:schemeClr val="tx1"/>
                </a:solidFill>
                <a:latin typeface="Wizland" panose="02000500000000000000" pitchFamily="2" charset="0"/>
              </a:rPr>
              <a:t>»</a:t>
            </a:r>
            <a:r>
              <a:rPr lang="en-US" sz="2200" dirty="0">
                <a:solidFill>
                  <a:schemeClr val="tx1"/>
                </a:solidFill>
                <a:latin typeface="Wizland" panose="02000500000000000000" pitchFamily="2" charset="0"/>
              </a:rPr>
              <a:t> + </a:t>
            </a:r>
            <a:r>
              <a:rPr lang="ru-RU" sz="2200" dirty="0">
                <a:solidFill>
                  <a:schemeClr val="tx1"/>
                </a:solidFill>
                <a:latin typeface="Wizland" panose="02000500000000000000" pitchFamily="2" charset="0"/>
              </a:rPr>
              <a:t>«=»</a:t>
            </a:r>
            <a:endParaRPr lang="en-US" sz="2200" dirty="0">
              <a:solidFill>
                <a:schemeClr val="tx1"/>
              </a:solidFill>
              <a:latin typeface="Wizland" panose="02000500000000000000" pitchFamily="2" charset="0"/>
            </a:endParaRPr>
          </a:p>
          <a:p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31AE1280-896D-7F06-7E70-059043AB1885}"/>
              </a:ext>
            </a:extLst>
          </p:cNvPr>
          <p:cNvSpPr/>
          <p:nvPr/>
        </p:nvSpPr>
        <p:spPr>
          <a:xfrm>
            <a:off x="6186064" y="2076992"/>
            <a:ext cx="6033115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200" dirty="0">
              <a:solidFill>
                <a:schemeClr val="tx1"/>
              </a:solidFill>
              <a:latin typeface="Wizland" panose="02000500000000000000" pitchFamily="2" charset="0"/>
            </a:endParaRPr>
          </a:p>
          <a:p>
            <a:r>
              <a:rPr lang="ru-RU" sz="2200" dirty="0">
                <a:solidFill>
                  <a:schemeClr val="tx1"/>
                </a:solidFill>
                <a:latin typeface="Wizland" panose="02000500000000000000" pitchFamily="2" charset="0"/>
              </a:rPr>
              <a:t>Или используем «вставка</a:t>
            </a:r>
            <a:r>
              <a:rPr lang="en-US" sz="2200" dirty="0">
                <a:solidFill>
                  <a:schemeClr val="tx1"/>
                </a:solidFill>
                <a:latin typeface="Wizland" panose="02000500000000000000" pitchFamily="2" charset="0"/>
              </a:rPr>
              <a:t>     </a:t>
            </a:r>
            <a:r>
              <a:rPr lang="ru-RU" sz="2200" dirty="0">
                <a:solidFill>
                  <a:schemeClr val="tx1"/>
                </a:solidFill>
                <a:latin typeface="Wizland" panose="02000500000000000000" pitchFamily="2" charset="0"/>
              </a:rPr>
              <a:t>Уравнение»</a:t>
            </a:r>
            <a:endParaRPr lang="en-US" sz="2200" dirty="0">
              <a:solidFill>
                <a:schemeClr val="tx1"/>
              </a:solidFill>
              <a:latin typeface="Wizland" panose="02000500000000000000" pitchFamily="2" charset="0"/>
            </a:endParaRPr>
          </a:p>
          <a:p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50FBEFD-A7DA-78EF-1695-14ABD31A8C47}"/>
              </a:ext>
            </a:extLst>
          </p:cNvPr>
          <p:cNvSpPr/>
          <p:nvPr/>
        </p:nvSpPr>
        <p:spPr>
          <a:xfrm>
            <a:off x="6192369" y="2921677"/>
            <a:ext cx="6020504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200" dirty="0">
              <a:solidFill>
                <a:schemeClr val="tx1"/>
              </a:solidFill>
              <a:latin typeface="Wizland" panose="02000500000000000000" pitchFamily="2" charset="0"/>
            </a:endParaRPr>
          </a:p>
          <a:p>
            <a:r>
              <a:rPr lang="ru-RU" sz="2200" dirty="0">
                <a:solidFill>
                  <a:schemeClr val="tx1"/>
                </a:solidFill>
                <a:latin typeface="Wizland" panose="02000500000000000000" pitchFamily="2" charset="0"/>
              </a:rPr>
              <a:t>Применяем сочетание клавиш «</a:t>
            </a:r>
            <a:r>
              <a:rPr lang="en-US" sz="2200" dirty="0">
                <a:solidFill>
                  <a:schemeClr val="tx1"/>
                </a:solidFill>
                <a:latin typeface="Wizland" panose="02000500000000000000" pitchFamily="2" charset="0"/>
              </a:rPr>
              <a:t>ctrl + v</a:t>
            </a:r>
            <a:r>
              <a:rPr lang="ru-RU" sz="2200" dirty="0">
                <a:solidFill>
                  <a:schemeClr val="tx1"/>
                </a:solidFill>
                <a:latin typeface="Wizland" panose="02000500000000000000" pitchFamily="2" charset="0"/>
              </a:rPr>
              <a:t>»</a:t>
            </a:r>
            <a:endParaRPr lang="en-US" sz="2200" dirty="0">
              <a:solidFill>
                <a:schemeClr val="tx1"/>
              </a:solidFill>
              <a:latin typeface="Wizland" panose="02000500000000000000" pitchFamily="2" charset="0"/>
            </a:endParaRPr>
          </a:p>
          <a:p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3399B175-7FA9-DE6B-61FF-589182692699}"/>
              </a:ext>
            </a:extLst>
          </p:cNvPr>
          <p:cNvSpPr/>
          <p:nvPr/>
        </p:nvSpPr>
        <p:spPr>
          <a:xfrm>
            <a:off x="12442439" y="5612011"/>
            <a:ext cx="6033115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Wizland" panose="02000500000000000000" pitchFamily="2" charset="0"/>
              </a:rPr>
              <a:t>Готово!</a:t>
            </a:r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069D83A6-BDEC-6CDC-ABC4-95EEA9BB8811}"/>
              </a:ext>
            </a:extLst>
          </p:cNvPr>
          <p:cNvCxnSpPr/>
          <p:nvPr/>
        </p:nvCxnSpPr>
        <p:spPr>
          <a:xfrm>
            <a:off x="9715296" y="2400156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874071E-BE81-5274-05D2-FD2CD52EA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07" y="1253968"/>
            <a:ext cx="4877481" cy="77163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473D895-E10B-DEEA-622A-CE9E144A1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7087" y="1688979"/>
            <a:ext cx="2343477" cy="2543530"/>
          </a:xfrm>
          <a:prstGeom prst="rect">
            <a:avLst/>
          </a:prstGeom>
        </p:spPr>
      </p:pic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E5BF545D-D0A2-B262-04A6-0B2B29B0EBD3}"/>
              </a:ext>
            </a:extLst>
          </p:cNvPr>
          <p:cNvSpPr/>
          <p:nvPr/>
        </p:nvSpPr>
        <p:spPr>
          <a:xfrm>
            <a:off x="6155804" y="5620245"/>
            <a:ext cx="6033115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13904F01-707C-A228-96A6-F7636CD80E36}"/>
              </a:ext>
            </a:extLst>
          </p:cNvPr>
          <p:cNvSpPr/>
          <p:nvPr/>
        </p:nvSpPr>
        <p:spPr>
          <a:xfrm>
            <a:off x="1574053" y="2842032"/>
            <a:ext cx="825500" cy="237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37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EC2A787-B61A-4834-F26A-F76C6898519D}"/>
              </a:ext>
            </a:extLst>
          </p:cNvPr>
          <p:cNvSpPr/>
          <p:nvPr/>
        </p:nvSpPr>
        <p:spPr>
          <a:xfrm>
            <a:off x="-116541" y="-98612"/>
            <a:ext cx="12398188" cy="706418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4700">
                <a:srgbClr val="AEC2E5"/>
              </a:gs>
              <a:gs pos="24000">
                <a:schemeClr val="accent1">
                  <a:lumMod val="45000"/>
                  <a:lumOff val="55000"/>
                </a:schemeClr>
              </a:gs>
              <a:gs pos="7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0C01A37-B33E-1E04-C4A4-89DC20655951}"/>
              </a:ext>
            </a:extLst>
          </p:cNvPr>
          <p:cNvSpPr/>
          <p:nvPr/>
        </p:nvSpPr>
        <p:spPr>
          <a:xfrm>
            <a:off x="6155804" y="5620245"/>
            <a:ext cx="6033115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0D528C4-3028-1E26-6CE3-B63BBB9658B3}"/>
              </a:ext>
            </a:extLst>
          </p:cNvPr>
          <p:cNvSpPr/>
          <p:nvPr/>
        </p:nvSpPr>
        <p:spPr>
          <a:xfrm>
            <a:off x="6158887" y="5612011"/>
            <a:ext cx="6033115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Wizland" panose="02000500000000000000" pitchFamily="2" charset="0"/>
              </a:rPr>
              <a:t>Готово!</a:t>
            </a:r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333438F-ECA7-4CB1-16C0-8E650FCE2777}"/>
              </a:ext>
            </a:extLst>
          </p:cNvPr>
          <p:cNvSpPr/>
          <p:nvPr/>
        </p:nvSpPr>
        <p:spPr>
          <a:xfrm>
            <a:off x="6171497" y="4728256"/>
            <a:ext cx="6020505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Wizland" panose="02000500000000000000" pitchFamily="2" charset="0"/>
              </a:rPr>
              <a:t>Выбираем пункт «профессиональный»</a:t>
            </a:r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7D031C69-E328-BF5E-A992-A033248F4FFF}"/>
              </a:ext>
            </a:extLst>
          </p:cNvPr>
          <p:cNvSpPr/>
          <p:nvPr/>
        </p:nvSpPr>
        <p:spPr>
          <a:xfrm>
            <a:off x="6155805" y="3844501"/>
            <a:ext cx="6033115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Wizland" panose="02000500000000000000" pitchFamily="2" charset="0"/>
              </a:rPr>
              <a:t>кликаем </a:t>
            </a:r>
            <a:r>
              <a:rPr lang="ru-RU" sz="2400" dirty="0" err="1">
                <a:solidFill>
                  <a:schemeClr val="tx1"/>
                </a:solidFill>
                <a:latin typeface="Wizland" panose="02000500000000000000" pitchFamily="2" charset="0"/>
              </a:rPr>
              <a:t>пкм</a:t>
            </a:r>
            <a:r>
              <a:rPr lang="ru-RU" sz="2400" dirty="0">
                <a:solidFill>
                  <a:schemeClr val="tx1"/>
                </a:solidFill>
                <a:latin typeface="Wizland" panose="02000500000000000000" pitchFamily="2" charset="0"/>
              </a:rPr>
              <a:t> по </a:t>
            </a:r>
            <a:r>
              <a:rPr lang="ru-RU" sz="2400" dirty="0" err="1">
                <a:solidFill>
                  <a:schemeClr val="tx1"/>
                </a:solidFill>
                <a:latin typeface="Wizland" panose="02000500000000000000" pitchFamily="2" charset="0"/>
              </a:rPr>
              <a:t>уранению</a:t>
            </a:r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B11EA39-4CA9-5B58-FDC9-336F0DF396EA}"/>
              </a:ext>
            </a:extLst>
          </p:cNvPr>
          <p:cNvSpPr/>
          <p:nvPr/>
        </p:nvSpPr>
        <p:spPr>
          <a:xfrm>
            <a:off x="6201753" y="309482"/>
            <a:ext cx="6017422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Wizland" panose="02000500000000000000" pitchFamily="2" charset="0"/>
              </a:rPr>
              <a:t>Копирование в </a:t>
            </a:r>
            <a:r>
              <a:rPr lang="en-US" sz="3200" dirty="0">
                <a:solidFill>
                  <a:schemeClr val="tx1"/>
                </a:solidFill>
                <a:latin typeface="Wizland" panose="02000500000000000000" pitchFamily="2" charset="0"/>
              </a:rPr>
              <a:t>MS</a:t>
            </a:r>
            <a:r>
              <a:rPr lang="ru-RU" sz="3200" dirty="0">
                <a:solidFill>
                  <a:schemeClr val="tx1"/>
                </a:solidFill>
                <a:latin typeface="Wizland" panose="02000500000000000000" pitchFamily="2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Wizland" panose="02000500000000000000" pitchFamily="2" charset="0"/>
              </a:rPr>
              <a:t>word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3DB7070A-EEEB-FAC0-4A30-0201174C9B90}"/>
              </a:ext>
            </a:extLst>
          </p:cNvPr>
          <p:cNvSpPr/>
          <p:nvPr/>
        </p:nvSpPr>
        <p:spPr>
          <a:xfrm>
            <a:off x="6201755" y="1193237"/>
            <a:ext cx="6017422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 dirty="0">
              <a:solidFill>
                <a:schemeClr val="tx1"/>
              </a:solidFill>
              <a:latin typeface="Wizland" panose="02000500000000000000" pitchFamily="2" charset="0"/>
            </a:endParaRPr>
          </a:p>
          <a:p>
            <a:pPr algn="ctr"/>
            <a:r>
              <a:rPr lang="ru-RU" sz="2200" dirty="0">
                <a:solidFill>
                  <a:schemeClr val="tx1"/>
                </a:solidFill>
                <a:latin typeface="Wizland" panose="02000500000000000000" pitchFamily="2" charset="0"/>
              </a:rPr>
              <a:t>Применяем сочетание клавиш «</a:t>
            </a:r>
            <a:r>
              <a:rPr lang="en-US" sz="2200" dirty="0">
                <a:solidFill>
                  <a:schemeClr val="tx1"/>
                </a:solidFill>
                <a:latin typeface="Wizland" panose="02000500000000000000" pitchFamily="2" charset="0"/>
              </a:rPr>
              <a:t>alt</a:t>
            </a:r>
            <a:r>
              <a:rPr lang="ru-RU" sz="2200" dirty="0">
                <a:solidFill>
                  <a:schemeClr val="tx1"/>
                </a:solidFill>
                <a:latin typeface="Wizland" panose="02000500000000000000" pitchFamily="2" charset="0"/>
              </a:rPr>
              <a:t>»</a:t>
            </a:r>
            <a:r>
              <a:rPr lang="en-US" sz="2200" dirty="0">
                <a:solidFill>
                  <a:schemeClr val="tx1"/>
                </a:solidFill>
                <a:latin typeface="Wizland" panose="02000500000000000000" pitchFamily="2" charset="0"/>
              </a:rPr>
              <a:t> + </a:t>
            </a:r>
            <a:r>
              <a:rPr lang="ru-RU" sz="2200" dirty="0">
                <a:solidFill>
                  <a:schemeClr val="tx1"/>
                </a:solidFill>
                <a:latin typeface="Wizland" panose="02000500000000000000" pitchFamily="2" charset="0"/>
              </a:rPr>
              <a:t>«=»</a:t>
            </a:r>
            <a:endParaRPr lang="en-US" sz="2200" dirty="0">
              <a:solidFill>
                <a:schemeClr val="tx1"/>
              </a:solidFill>
              <a:latin typeface="Wizland" panose="02000500000000000000" pitchFamily="2" charset="0"/>
            </a:endParaRPr>
          </a:p>
          <a:p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A09A7D8-E0AC-C194-61B3-81C1C0268367}"/>
              </a:ext>
            </a:extLst>
          </p:cNvPr>
          <p:cNvSpPr/>
          <p:nvPr/>
        </p:nvSpPr>
        <p:spPr>
          <a:xfrm>
            <a:off x="6186064" y="2076992"/>
            <a:ext cx="6033115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200" dirty="0">
              <a:solidFill>
                <a:schemeClr val="tx1"/>
              </a:solidFill>
              <a:latin typeface="Wizland" panose="02000500000000000000" pitchFamily="2" charset="0"/>
            </a:endParaRPr>
          </a:p>
          <a:p>
            <a:r>
              <a:rPr lang="ru-RU" sz="2200" dirty="0">
                <a:solidFill>
                  <a:schemeClr val="tx1"/>
                </a:solidFill>
                <a:latin typeface="Wizland" panose="02000500000000000000" pitchFamily="2" charset="0"/>
              </a:rPr>
              <a:t>Или используем «вставка</a:t>
            </a:r>
            <a:r>
              <a:rPr lang="en-US" sz="2200" dirty="0">
                <a:solidFill>
                  <a:schemeClr val="tx1"/>
                </a:solidFill>
                <a:latin typeface="Wizland" panose="02000500000000000000" pitchFamily="2" charset="0"/>
              </a:rPr>
              <a:t>     </a:t>
            </a:r>
            <a:r>
              <a:rPr lang="ru-RU" sz="2200" dirty="0">
                <a:solidFill>
                  <a:schemeClr val="tx1"/>
                </a:solidFill>
                <a:latin typeface="Wizland" panose="02000500000000000000" pitchFamily="2" charset="0"/>
              </a:rPr>
              <a:t>Уравнение»</a:t>
            </a:r>
            <a:endParaRPr lang="en-US" sz="2200" dirty="0">
              <a:solidFill>
                <a:schemeClr val="tx1"/>
              </a:solidFill>
              <a:latin typeface="Wizland" panose="02000500000000000000" pitchFamily="2" charset="0"/>
            </a:endParaRPr>
          </a:p>
          <a:p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EB13B91-0A7E-4B10-3210-972CA247E72B}"/>
              </a:ext>
            </a:extLst>
          </p:cNvPr>
          <p:cNvSpPr/>
          <p:nvPr/>
        </p:nvSpPr>
        <p:spPr>
          <a:xfrm>
            <a:off x="6192369" y="2921677"/>
            <a:ext cx="6020504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200" dirty="0">
              <a:solidFill>
                <a:schemeClr val="tx1"/>
              </a:solidFill>
              <a:latin typeface="Wizland" panose="02000500000000000000" pitchFamily="2" charset="0"/>
            </a:endParaRPr>
          </a:p>
          <a:p>
            <a:r>
              <a:rPr lang="ru-RU" sz="2200" dirty="0">
                <a:solidFill>
                  <a:schemeClr val="tx1"/>
                </a:solidFill>
                <a:latin typeface="Wizland" panose="02000500000000000000" pitchFamily="2" charset="0"/>
              </a:rPr>
              <a:t>Применяем сочетание клавиш «</a:t>
            </a:r>
            <a:r>
              <a:rPr lang="en-US" sz="2200" dirty="0">
                <a:solidFill>
                  <a:schemeClr val="tx1"/>
                </a:solidFill>
                <a:latin typeface="Wizland" panose="02000500000000000000" pitchFamily="2" charset="0"/>
              </a:rPr>
              <a:t>ctrl + v</a:t>
            </a:r>
            <a:r>
              <a:rPr lang="ru-RU" sz="2200" dirty="0">
                <a:solidFill>
                  <a:schemeClr val="tx1"/>
                </a:solidFill>
                <a:latin typeface="Wizland" panose="02000500000000000000" pitchFamily="2" charset="0"/>
              </a:rPr>
              <a:t>»</a:t>
            </a:r>
            <a:endParaRPr lang="en-US" sz="2200" dirty="0">
              <a:solidFill>
                <a:schemeClr val="tx1"/>
              </a:solidFill>
              <a:latin typeface="Wizland" panose="02000500000000000000" pitchFamily="2" charset="0"/>
            </a:endParaRPr>
          </a:p>
          <a:p>
            <a:endParaRPr lang="en-US" sz="2400" dirty="0">
              <a:solidFill>
                <a:schemeClr val="tx1"/>
              </a:solidFill>
              <a:latin typeface="Wizland" panose="02000500000000000000" pitchFamily="2" charset="0"/>
            </a:endParaRP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A63E34B-1C49-94A1-5404-D0C794358AA7}"/>
              </a:ext>
            </a:extLst>
          </p:cNvPr>
          <p:cNvCxnSpPr/>
          <p:nvPr/>
        </p:nvCxnSpPr>
        <p:spPr>
          <a:xfrm>
            <a:off x="9715296" y="2400156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3FB56E8-93D2-A8C0-E753-E4BB5C9DE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71492" cy="68580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FAF521B-83CE-42FB-4A6A-620D46ECE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1" y="1353880"/>
            <a:ext cx="4631352" cy="97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98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756606B-3FC1-EFFE-D5DE-9D34CF40F976}"/>
              </a:ext>
            </a:extLst>
          </p:cNvPr>
          <p:cNvSpPr/>
          <p:nvPr/>
        </p:nvSpPr>
        <p:spPr>
          <a:xfrm>
            <a:off x="2927350" y="0"/>
            <a:ext cx="63373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Апробация</a:t>
            </a:r>
            <a:endParaRPr lang="ru-RU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E11E34C-F0C0-31C0-1BCE-9FD5CBEC4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57250" y="134752"/>
            <a:ext cx="51435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7C842-F4F4-B8DF-1DEF-411BC10789D0}"/>
              </a:ext>
            </a:extLst>
          </p:cNvPr>
          <p:cNvSpPr txBox="1"/>
          <p:nvPr/>
        </p:nvSpPr>
        <p:spPr>
          <a:xfrm>
            <a:off x="6441239" y="2305615"/>
            <a:ext cx="56468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Wizland" panose="02000500000000000000" pitchFamily="2" charset="0"/>
              </a:rPr>
              <a:t>Во всех методичках для каждого раздела присутствуют индивидуальные домашние задания в количестве 25 вариантов</a:t>
            </a:r>
            <a:endParaRPr lang="en-US" sz="2800" dirty="0">
              <a:latin typeface="Wizland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11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6CBD3B3-6916-16F7-2CF6-86301DC4E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425" y="76200"/>
            <a:ext cx="6915150" cy="670560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5628A28-12CC-C806-9C59-686F74DC4A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2" b="3069"/>
          <a:stretch/>
        </p:blipFill>
        <p:spPr bwMode="auto">
          <a:xfrm>
            <a:off x="566738" y="10780486"/>
            <a:ext cx="11058525" cy="645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19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"/>
    </mc:Choice>
    <mc:Fallback xmlns="">
      <p:transition spd="slow" advTm="25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CB86F30-419A-2083-32EF-ABA936709F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2" b="3069"/>
          <a:stretch/>
        </p:blipFill>
        <p:spPr bwMode="auto">
          <a:xfrm>
            <a:off x="566738" y="188688"/>
            <a:ext cx="11058525" cy="645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885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6CB38CE-9CEA-07A6-9D89-0609D27D9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818" y="0"/>
            <a:ext cx="7110364" cy="68580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CD0744E-B63D-3554-4856-7E08FD700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692" y="7701233"/>
            <a:ext cx="6366616" cy="600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94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"/>
    </mc:Choice>
    <mc:Fallback xmlns="">
      <p:transition spd="slow" advTm="25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9A6E4A6-F174-24A1-9861-35369D1F0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691" y="0"/>
            <a:ext cx="6366617" cy="6858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361593-8624-A08D-9EB5-8ED63DDBE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692" y="962525"/>
            <a:ext cx="6366616" cy="533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87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7AE7CF-F6CC-9BCA-7FCB-F339A75D6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D57953-FD6B-9D12-E162-D1ADC0600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87C44BA-D57E-2001-927A-4FB4FA9E3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132273"/>
            <a:ext cx="6985000" cy="674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0F0D242E-3507-ADB9-06E3-A970856D7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9861550"/>
            <a:ext cx="9105900" cy="682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46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"/>
    </mc:Choice>
    <mc:Fallback xmlns="">
      <p:transition spd="slow" advTm="25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41EF29-BA04-A1B9-121B-50FCEFD88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11096F-1565-722F-D181-A03C0B57A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D6A825F-C806-B955-2BE3-FC7CC0033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28577"/>
            <a:ext cx="9105900" cy="682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957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0E84DED-6942-A889-D29C-E864D1E29B5E}"/>
              </a:ext>
            </a:extLst>
          </p:cNvPr>
          <p:cNvSpPr/>
          <p:nvPr/>
        </p:nvSpPr>
        <p:spPr>
          <a:xfrm>
            <a:off x="1643837" y="3656810"/>
            <a:ext cx="14847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izland" panose="02000500000000000000" pitchFamily="2" charset="0"/>
              </a:rPr>
              <a:t>Этап 2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53A2953-54D9-5E9D-4B1D-64C7F918880A}"/>
              </a:ext>
            </a:extLst>
          </p:cNvPr>
          <p:cNvSpPr/>
          <p:nvPr/>
        </p:nvSpPr>
        <p:spPr>
          <a:xfrm>
            <a:off x="1463963" y="52188"/>
            <a:ext cx="92640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izland" panose="02000500000000000000" pitchFamily="2" charset="0"/>
              </a:rPr>
              <a:t>Инструкция по применению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72802B3-2DCA-A1AC-B686-83320A897315}"/>
              </a:ext>
            </a:extLst>
          </p:cNvPr>
          <p:cNvSpPr/>
          <p:nvPr/>
        </p:nvSpPr>
        <p:spPr>
          <a:xfrm>
            <a:off x="1673493" y="749214"/>
            <a:ext cx="142539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izland" panose="02000500000000000000" pitchFamily="2" charset="0"/>
              </a:rPr>
              <a:t>Этап 1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D2D1291-23B8-515D-5A4B-31AFFB5671F4}"/>
              </a:ext>
            </a:extLst>
          </p:cNvPr>
          <p:cNvSpPr/>
          <p:nvPr/>
        </p:nvSpPr>
        <p:spPr>
          <a:xfrm>
            <a:off x="9063461" y="735320"/>
            <a:ext cx="14847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izland" panose="02000500000000000000" pitchFamily="2" charset="0"/>
              </a:rPr>
              <a:t>Этап 3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1B51B03-3524-AF3A-D30F-BF6E8F82545F}"/>
              </a:ext>
            </a:extLst>
          </p:cNvPr>
          <p:cNvSpPr/>
          <p:nvPr/>
        </p:nvSpPr>
        <p:spPr>
          <a:xfrm>
            <a:off x="9072203" y="3656810"/>
            <a:ext cx="147829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izland" panose="02000500000000000000" pitchFamily="2" charset="0"/>
              </a:rPr>
              <a:t>Этап 4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962B2E8-2E10-3028-C5BD-C04A346C4650}"/>
              </a:ext>
            </a:extLst>
          </p:cNvPr>
          <p:cNvSpPr/>
          <p:nvPr/>
        </p:nvSpPr>
        <p:spPr>
          <a:xfrm>
            <a:off x="5344021" y="2276724"/>
            <a:ext cx="149271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Wizland" panose="02000500000000000000" pitchFamily="2" charset="0"/>
              </a:rPr>
              <a:t>Этап 5</a:t>
            </a: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7" name="Ссылка на раздел 16">
                <a:extLst>
                  <a:ext uri="{FF2B5EF4-FFF2-40B4-BE49-F238E27FC236}">
                    <a16:creationId xmlns:a16="http://schemas.microsoft.com/office/drawing/2014/main" id="{500D28B1-34E4-740A-A845-BB93F704E6A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19820944"/>
                  </p:ext>
                </p:extLst>
              </p:nvPr>
            </p:nvGraphicFramePr>
            <p:xfrm>
              <a:off x="3700183" y="2569110"/>
              <a:ext cx="4791634" cy="2695294"/>
            </p:xfrm>
            <a:graphic>
              <a:graphicData uri="http://schemas.microsoft.com/office/powerpoint/2016/sectionzoom">
                <psez:sectionZm>
                  <psez:sectionZmObj sectionId="{89744784-98BC-41E1-8D48-D3FD005BEFB5}">
                    <psez:zmPr id="{16041608-9B44-486F-A5C9-33F8F591F1A4}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791634" cy="2695294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7" name="Ссылка на раздел 1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00D28B1-34E4-740A-A845-BB93F704E6A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0183" y="2569110"/>
                <a:ext cx="4791634" cy="26952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7" name="Ссылка на раздел 6">
                <a:extLst>
                  <a:ext uri="{FF2B5EF4-FFF2-40B4-BE49-F238E27FC236}">
                    <a16:creationId xmlns:a16="http://schemas.microsoft.com/office/drawing/2014/main" id="{A494FF5D-AA06-4702-9CDE-17D778EC843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92953450"/>
                  </p:ext>
                </p:extLst>
              </p:nvPr>
            </p:nvGraphicFramePr>
            <p:xfrm>
              <a:off x="7419625" y="1232297"/>
              <a:ext cx="4772374" cy="2684460"/>
            </p:xfrm>
            <a:graphic>
              <a:graphicData uri="http://schemas.microsoft.com/office/powerpoint/2016/sectionzoom">
                <psez:sectionZm>
                  <psez:sectionZmObj sectionId="{6CEABBE1-8B52-4C29-BA58-3E6FBA96595D}">
                    <psez:zmPr id="{4150F724-18CB-4764-ACF8-31CE59F9141C}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772374" cy="268446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7" name="Ссылка на раздел 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A494FF5D-AA06-4702-9CDE-17D778EC843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19625" y="1232297"/>
                <a:ext cx="4772374" cy="26844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3" name="Ссылка на раздел 12">
                <a:extLst>
                  <a:ext uri="{FF2B5EF4-FFF2-40B4-BE49-F238E27FC236}">
                    <a16:creationId xmlns:a16="http://schemas.microsoft.com/office/drawing/2014/main" id="{F4850E47-F082-AA28-A1A0-2676E5574B7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83543147"/>
                  </p:ext>
                </p:extLst>
              </p:nvPr>
            </p:nvGraphicFramePr>
            <p:xfrm>
              <a:off x="1" y="4173541"/>
              <a:ext cx="4772375" cy="2684461"/>
            </p:xfrm>
            <a:graphic>
              <a:graphicData uri="http://schemas.microsoft.com/office/powerpoint/2016/sectionzoom">
                <psez:sectionZm>
                  <psez:sectionZmObj sectionId="{AB0141A4-F74C-468D-8593-AB63D4471B5A}">
                    <psez:zmPr id="{5B9436AF-EA0B-40A9-8486-D6B7174F34D8}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772375" cy="2684461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3" name="Ссылка на раздел 12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F4850E47-F082-AA28-A1A0-2676E5574B7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" y="4173541"/>
                <a:ext cx="4772375" cy="2684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6" name="Ссылка на раздел 5">
                <a:extLst>
                  <a:ext uri="{FF2B5EF4-FFF2-40B4-BE49-F238E27FC236}">
                    <a16:creationId xmlns:a16="http://schemas.microsoft.com/office/drawing/2014/main" id="{95B5390C-93E9-EF8E-5ED5-392FD64D2F0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4859965"/>
                  </p:ext>
                </p:extLst>
              </p:nvPr>
            </p:nvGraphicFramePr>
            <p:xfrm>
              <a:off x="1" y="1232297"/>
              <a:ext cx="4772377" cy="2684462"/>
            </p:xfrm>
            <a:graphic>
              <a:graphicData uri="http://schemas.microsoft.com/office/powerpoint/2016/sectionzoom">
                <psez:sectionZm>
                  <psez:sectionZmObj sectionId="{2995CCBA-0171-44F5-99C5-E3B194217BE1}">
                    <psez:zmPr id="{DF65A9E2-25DC-4385-BA08-00CD62230B0E}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772377" cy="2684462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6" name="Ссылка на раздел 5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95B5390C-93E9-EF8E-5ED5-392FD64D2F0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" y="1232297"/>
                <a:ext cx="4772377" cy="26844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" name="Ссылка на раздел 2">
                <a:extLst>
                  <a:ext uri="{FF2B5EF4-FFF2-40B4-BE49-F238E27FC236}">
                    <a16:creationId xmlns:a16="http://schemas.microsoft.com/office/drawing/2014/main" id="{37084813-772F-8956-2E6B-D6CDA09A84B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38511482"/>
                  </p:ext>
                </p:extLst>
              </p:nvPr>
            </p:nvGraphicFramePr>
            <p:xfrm>
              <a:off x="7419625" y="4222947"/>
              <a:ext cx="4772376" cy="2684462"/>
            </p:xfrm>
            <a:graphic>
              <a:graphicData uri="http://schemas.microsoft.com/office/powerpoint/2016/sectionzoom">
                <psez:sectionZm>
                  <psez:sectionZmObj sectionId="{828CEC21-541D-4F31-AB66-EAA591A1119C}">
                    <psez:zmPr id="{1EAE2B8B-8760-4855-BBBE-AD00946ABEC6}" transitionDur="1000" showBg="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772376" cy="2684462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" name="Ссылка на раздел 2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37084813-772F-8956-2E6B-D6CDA09A84B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19625" y="4222947"/>
                <a:ext cx="4772376" cy="2684462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Прямоугольник 14">
            <a:hlinkClick r:id="rId16" action="ppaction://hlinksldjump"/>
            <a:extLst>
              <a:ext uri="{FF2B5EF4-FFF2-40B4-BE49-F238E27FC236}">
                <a16:creationId xmlns:a16="http://schemas.microsoft.com/office/drawing/2014/main" id="{7037B1E0-780A-0B74-D409-E034156D2FFB}"/>
              </a:ext>
            </a:extLst>
          </p:cNvPr>
          <p:cNvSpPr/>
          <p:nvPr/>
        </p:nvSpPr>
        <p:spPr>
          <a:xfrm>
            <a:off x="1673494" y="66835"/>
            <a:ext cx="8874669" cy="87391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809762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Фиолетовый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753</Words>
  <Application>Microsoft Office PowerPoint</Application>
  <PresentationFormat>Широкоэкранный</PresentationFormat>
  <Paragraphs>196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Calibri</vt:lpstr>
      <vt:lpstr>Calibri Light</vt:lpstr>
      <vt:lpstr>Wizland</vt:lpstr>
      <vt:lpstr>Ретро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Movish Artem</dc:creator>
  <cp:lastModifiedBy>Movish Artem</cp:lastModifiedBy>
  <cp:revision>19</cp:revision>
  <dcterms:created xsi:type="dcterms:W3CDTF">2024-05-08T09:48:41Z</dcterms:created>
  <dcterms:modified xsi:type="dcterms:W3CDTF">2024-05-23T08:20:15Z</dcterms:modified>
</cp:coreProperties>
</file>