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30" r:id="rId4"/>
  </p:sldMasterIdLst>
  <p:notesMasterIdLst>
    <p:notesMasterId r:id="rId12"/>
  </p:notesMasterIdLst>
  <p:handoutMasterIdLst>
    <p:handoutMasterId r:id="rId13"/>
  </p:handoutMasterIdLst>
  <p:sldIdLst>
    <p:sldId id="334" r:id="rId5"/>
    <p:sldId id="316" r:id="rId6"/>
    <p:sldId id="342" r:id="rId7"/>
    <p:sldId id="337" r:id="rId8"/>
    <p:sldId id="343" r:id="rId9"/>
    <p:sldId id="336" r:id="rId10"/>
    <p:sldId id="32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91AE"/>
    <a:srgbClr val="799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46" d="100"/>
          <a:sy n="46" d="100"/>
        </p:scale>
        <p:origin x="58" y="110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DDD862-3BC1-4627-A929-B8672683DA0E}" type="datetime1">
              <a:rPr lang="ru-RU" smtClean="0"/>
              <a:t>25.12.2024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97C78D2-97D1-4B37-BDD1-08A09BD4CA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18A1D-57D3-4AB0-8C06-4DC19EF685A2}" type="datetime1">
              <a:rPr lang="ru-RU" smtClean="0"/>
              <a:pPr/>
              <a:t>25.12.2024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939589-3E79-4C82-AA4A-FE78234FAA5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DB994-74A5-434E-97B2-F33C9419A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20F2F6-5586-4C23-B86E-09095D14E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FEB41E-0948-4F0F-BAF8-4BDF1E07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D092B4-59BE-498C-90B5-16AA7E34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0B4538-B643-475A-8242-54B5E8AA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40316310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BD7F5-0DFD-4A01-8D7E-DA52DFA3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21EA17-7484-4D43-956B-AC9C411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3643E9-FE6F-4959-B2B6-161C11DD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A9DAA-06CA-44DF-92F4-069797DA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D81F9-5262-4AC3-8146-46B4CB3A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4164581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AF9D59-1F5A-472A-B584-7C9B7E46D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3DB8C1-1397-45F8-B881-A18474253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F839F4-CA13-42E4-8B2D-27DEDC88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574F1-C29F-43E5-B2C3-F73630D6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7B6BD5-9715-4591-B865-3E0C26C2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84150114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 только с заголовком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48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изображение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55481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рисун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3" name="Рисунок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767914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 + рисун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828776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, изображение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sz="4000" b="1" cap="all" spc="0" baseline="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Графический объект 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  <p:sp>
          <p:nvSpPr>
            <p:cNvPr id="19" name="Графический объект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Нижний колонтитул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/>
            </a:lvl1pPr>
          </a:lstStyle>
          <a:p>
            <a:pPr rtl="0"/>
            <a:endParaRPr lang="ru-RU" noProof="0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2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sz="4000" b="1" cap="all" spc="0" baseline="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4" name="Графический объект 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 dirty="0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6632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E508F-EFF4-477B-A68C-C71724F9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52A8A-FFF2-4F04-BB35-99791B5E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8B161-1BA5-4E60-B01C-3A27724B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BF4B-1659-445D-98AE-4EBAC972A8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AD1DD-2DC9-4F11-8F3B-CD681C1B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6641A-0975-4512-B042-79A0E34B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12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E4C91-7FEE-4232-93C2-56320F35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62C03-29C3-416F-A0C2-32E7BBD4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FE83C5-730D-4BF0-935B-6E158485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682B9-32F4-4565-AB8E-C3BB0CA8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234BB9-F348-4487-A992-3E75C44C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26214057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48EE2-40BC-4334-B2E2-7FE743EC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C3430A-B2A2-4E08-A88E-E8CAED7BA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2E9BF-26C9-40FE-B712-A5BB5C8C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6FEB9E-7BB2-444B-9456-07ED7CFC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9ED081-331D-423D-B21C-0C8CFD5B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E4310-74C6-4690-8849-8E0390A9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21301993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F0F93-B597-419C-90C1-666FE5E3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8D5A0-5374-498F-BB6D-62BF59DB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6F2C90-1A2F-4DBF-A085-D521BF83A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569B53-68B5-4BE0-B3B3-92B6F680C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CE2B35-901D-4D2C-B4E2-CBCFEEDFD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6F10DD-0F56-437E-92DF-8DC2DD55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33DF83-1CDE-464A-841E-90BA21D9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788E53-AC89-4AA8-A9AB-74FE9F95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4301136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B6DA3-4D88-4278-B19A-047D321C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CA871C-3806-43E0-942D-1118BCD0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BF4B-1659-445D-98AE-4EBAC972A8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074F1D-8E4E-4BAF-8000-926F8220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77B036-5CD6-45E4-BF34-982D339D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0B95E8B-2DF2-40B7-B03E-C6AFF3629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3A9E18-4955-410A-A919-D7909F5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BF4B-1659-445D-98AE-4EBAC972A8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87E661-9D5A-454B-9793-C4FB41CC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BCAE36-3F46-4F63-8570-7A747F71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0F0FCED-5E65-4C77-B9FF-BFC26324A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01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89CA8-3D73-467E-9115-668EF19C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D67179-8309-4129-B7E2-F67EF5D0A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CA16D9-1B9F-4E04-A9FE-D1FA7AC9C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A8CFE6-ABF1-4996-A956-4634A7FE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558A7C-14B1-41B9-A9D8-C0849BC1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5CB84A-8A65-48DD-A149-D8E75BA8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958120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994FB-E729-4263-9FDF-3B8CE5CC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86D75E-7514-4F6A-9099-9225BDF4F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595177-4F13-4B94-B7DC-B6570FB2B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3E4463-1368-41D0-A0FE-FCF79FA7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7E0918-4F8A-4380-8EC4-7091EC21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3D0C0F-EAA3-483E-808E-0E387984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76400532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6302D-4826-437B-8818-BC98B89A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5AEFE7-153C-4518-B32D-7B5E535D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F91AB-7C2A-4AB0-ACB0-6DA35605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B4F43F-343E-4C32-80DD-BB10CBE31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60824-D7B3-4C63-8133-9D8CC8C3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223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9987" y="544283"/>
            <a:ext cx="10558055" cy="1724084"/>
          </a:xfrm>
        </p:spPr>
        <p:txBody>
          <a:bodyPr rtlCol="0">
            <a:normAutofit/>
          </a:bodyPr>
          <a:lstStyle/>
          <a:p>
            <a:pPr rtl="0"/>
            <a:r>
              <a:rPr lang="ru-RU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Онлайн-магазин </a:t>
            </a:r>
            <a:br>
              <a:rPr lang="ru-RU" sz="6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«самокат»</a:t>
            </a:r>
            <a:endParaRPr lang="ru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EB6E09-F1DB-491B-9E70-A2406B237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155" y="1884836"/>
            <a:ext cx="4702777" cy="47027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E05E14-4071-45A6-A190-7577A7BE1440}"/>
              </a:ext>
            </a:extLst>
          </p:cNvPr>
          <p:cNvSpPr txBox="1"/>
          <p:nvPr/>
        </p:nvSpPr>
        <p:spPr>
          <a:xfrm>
            <a:off x="6816437" y="3913060"/>
            <a:ext cx="4530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Над проектом работали студенты группы 23-ПМ1: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B1506-6436-4D0F-87CC-ACA17F051DE1}"/>
              </a:ext>
            </a:extLst>
          </p:cNvPr>
          <p:cNvSpPr txBox="1"/>
          <p:nvPr/>
        </p:nvSpPr>
        <p:spPr>
          <a:xfrm>
            <a:off x="7949765" y="4559391"/>
            <a:ext cx="79469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Гугин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Илья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Першин Максим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Кукош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Таисия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Лозовая Виктория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Пуляхина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Софья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Наплавков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Артем</a:t>
            </a:r>
          </a:p>
        </p:txBody>
      </p:sp>
      <p:pic>
        <p:nvPicPr>
          <p:cNvPr id="11" name="Рисунок 10" descr="Человек с идеей со сплошной заливкой">
            <a:extLst>
              <a:ext uri="{FF2B5EF4-FFF2-40B4-BE49-F238E27FC236}">
                <a16:creationId xmlns:a16="http://schemas.microsoft.com/office/drawing/2014/main" id="{66372132-7A66-4CFD-8ECE-B2DD7FF64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8848" y="56732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28" y="467245"/>
            <a:ext cx="5918072" cy="863534"/>
          </a:xfrm>
        </p:spPr>
        <p:txBody>
          <a:bodyPr rtlCol="0">
            <a:normAutofit/>
          </a:bodyPr>
          <a:lstStyle/>
          <a:p>
            <a:pPr rtl="0"/>
            <a:r>
              <a:rPr lang="ru-RU" sz="48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Цели практики</a:t>
            </a:r>
            <a:r>
              <a:rPr lang="ru-RU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746E83B7-0D3B-4A80-A7A7-04B31F809A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11450" y="2492056"/>
            <a:ext cx="1978362" cy="863534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Командная </a:t>
            </a:r>
          </a:p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работа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AB1E0CB-20F7-4C7B-86A4-5B76F7995990}"/>
              </a:ext>
            </a:extLst>
          </p:cNvPr>
          <p:cNvSpPr/>
          <p:nvPr/>
        </p:nvSpPr>
        <p:spPr>
          <a:xfrm>
            <a:off x="4311829" y="2473779"/>
            <a:ext cx="212271" cy="253092"/>
          </a:xfrm>
          <a:prstGeom prst="rect">
            <a:avLst/>
          </a:prstGeom>
          <a:solidFill>
            <a:srgbClr val="7998C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7">
            <a:extLst>
              <a:ext uri="{FF2B5EF4-FFF2-40B4-BE49-F238E27FC236}">
                <a16:creationId xmlns:a16="http://schemas.microsoft.com/office/drawing/2014/main" id="{2433A879-BEA6-4B3A-B576-FA3289C04123}"/>
              </a:ext>
            </a:extLst>
          </p:cNvPr>
          <p:cNvSpPr txBox="1">
            <a:spLocks/>
          </p:cNvSpPr>
          <p:nvPr/>
        </p:nvSpPr>
        <p:spPr>
          <a:xfrm>
            <a:off x="5253691" y="4490605"/>
            <a:ext cx="3085806" cy="863534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A1BC4B5-49FA-4F3B-84D5-71B6D262E907}"/>
              </a:ext>
            </a:extLst>
          </p:cNvPr>
          <p:cNvCxnSpPr>
            <a:cxnSpLocks/>
          </p:cNvCxnSpPr>
          <p:nvPr/>
        </p:nvCxnSpPr>
        <p:spPr>
          <a:xfrm>
            <a:off x="1931528" y="1290546"/>
            <a:ext cx="6442" cy="10116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FAA493D-539E-4E8D-94B5-4D6E328BA32B}"/>
              </a:ext>
            </a:extLst>
          </p:cNvPr>
          <p:cNvSpPr txBox="1"/>
          <p:nvPr/>
        </p:nvSpPr>
        <p:spPr>
          <a:xfrm>
            <a:off x="3070677" y="2349369"/>
            <a:ext cx="28159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</a:t>
            </a:r>
          </a:p>
          <a:p>
            <a:r>
              <a:rPr lang="ru-RU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документации</a:t>
            </a:r>
          </a:p>
          <a:p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0BA9FC-2148-4EC0-8760-D991F81DC700}"/>
              </a:ext>
            </a:extLst>
          </p:cNvPr>
          <p:cNvSpPr txBox="1"/>
          <p:nvPr/>
        </p:nvSpPr>
        <p:spPr>
          <a:xfrm>
            <a:off x="928502" y="2196154"/>
            <a:ext cx="22196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Написание </a:t>
            </a: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 test</a:t>
            </a:r>
            <a:endParaRPr lang="ru-R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FC02F16-C7A6-4DA8-97E2-0B503B15D878}"/>
              </a:ext>
            </a:extLst>
          </p:cNvPr>
          <p:cNvCxnSpPr>
            <a:cxnSpLocks/>
          </p:cNvCxnSpPr>
          <p:nvPr/>
        </p:nvCxnSpPr>
        <p:spPr>
          <a:xfrm>
            <a:off x="2973713" y="1290546"/>
            <a:ext cx="24556" cy="2344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42F821C-286B-46D8-B006-14C37B34E81E}"/>
              </a:ext>
            </a:extLst>
          </p:cNvPr>
          <p:cNvSpPr txBox="1"/>
          <p:nvPr/>
        </p:nvSpPr>
        <p:spPr>
          <a:xfrm>
            <a:off x="1069948" y="3546003"/>
            <a:ext cx="3871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/Catch</a:t>
            </a:r>
            <a:endParaRPr lang="ru-RU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096435AB-9C42-41F7-A206-8BF41D729754}"/>
              </a:ext>
            </a:extLst>
          </p:cNvPr>
          <p:cNvSpPr/>
          <p:nvPr/>
        </p:nvSpPr>
        <p:spPr>
          <a:xfrm>
            <a:off x="4661595" y="2713713"/>
            <a:ext cx="212271" cy="253092"/>
          </a:xfrm>
          <a:prstGeom prst="rect">
            <a:avLst/>
          </a:prstGeom>
          <a:solidFill>
            <a:srgbClr val="7998C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Текст 7">
            <a:extLst>
              <a:ext uri="{FF2B5EF4-FFF2-40B4-BE49-F238E27FC236}">
                <a16:creationId xmlns:a16="http://schemas.microsoft.com/office/drawing/2014/main" id="{43A666A5-8B63-4A7D-BAF9-CAB65E68C857}"/>
              </a:ext>
            </a:extLst>
          </p:cNvPr>
          <p:cNvSpPr txBox="1">
            <a:spLocks/>
          </p:cNvSpPr>
          <p:nvPr/>
        </p:nvSpPr>
        <p:spPr>
          <a:xfrm>
            <a:off x="6938707" y="3572882"/>
            <a:ext cx="3545759" cy="8635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</a:t>
            </a:r>
          </a:p>
        </p:txBody>
      </p:sp>
      <p:sp>
        <p:nvSpPr>
          <p:cNvPr id="82" name="Текст 7">
            <a:extLst>
              <a:ext uri="{FF2B5EF4-FFF2-40B4-BE49-F238E27FC236}">
                <a16:creationId xmlns:a16="http://schemas.microsoft.com/office/drawing/2014/main" id="{5517D2D8-F0E8-4F63-AC1F-C47EF507B361}"/>
              </a:ext>
            </a:extLst>
          </p:cNvPr>
          <p:cNvSpPr txBox="1">
            <a:spLocks/>
          </p:cNvSpPr>
          <p:nvPr/>
        </p:nvSpPr>
        <p:spPr>
          <a:xfrm>
            <a:off x="6238674" y="507413"/>
            <a:ext cx="5204959" cy="8635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Взаимодействие по сети </a:t>
            </a:r>
          </a:p>
        </p:txBody>
      </p:sp>
      <p:sp>
        <p:nvSpPr>
          <p:cNvPr id="83" name="Текст 7">
            <a:extLst>
              <a:ext uri="{FF2B5EF4-FFF2-40B4-BE49-F238E27FC236}">
                <a16:creationId xmlns:a16="http://schemas.microsoft.com/office/drawing/2014/main" id="{B44668AF-5BEA-4CF8-B6D0-A8B342948234}"/>
              </a:ext>
            </a:extLst>
          </p:cNvPr>
          <p:cNvSpPr txBox="1">
            <a:spLocks/>
          </p:cNvSpPr>
          <p:nvPr/>
        </p:nvSpPr>
        <p:spPr>
          <a:xfrm>
            <a:off x="5165827" y="4489739"/>
            <a:ext cx="3545759" cy="8635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Текст 7">
            <a:extLst>
              <a:ext uri="{FF2B5EF4-FFF2-40B4-BE49-F238E27FC236}">
                <a16:creationId xmlns:a16="http://schemas.microsoft.com/office/drawing/2014/main" id="{2BE45198-9C50-4053-860E-553C5152687E}"/>
              </a:ext>
            </a:extLst>
          </p:cNvPr>
          <p:cNvSpPr txBox="1">
            <a:spLocks/>
          </p:cNvSpPr>
          <p:nvPr/>
        </p:nvSpPr>
        <p:spPr>
          <a:xfrm>
            <a:off x="3136964" y="3654522"/>
            <a:ext cx="3545759" cy="8635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Отладка </a:t>
            </a:r>
          </a:p>
        </p:txBody>
      </p:sp>
      <p:sp>
        <p:nvSpPr>
          <p:cNvPr id="85" name="Текст 7">
            <a:extLst>
              <a:ext uri="{FF2B5EF4-FFF2-40B4-BE49-F238E27FC236}">
                <a16:creationId xmlns:a16="http://schemas.microsoft.com/office/drawing/2014/main" id="{A6ED801B-DF49-45A0-A746-AAF91F00EE60}"/>
              </a:ext>
            </a:extLst>
          </p:cNvPr>
          <p:cNvSpPr txBox="1">
            <a:spLocks/>
          </p:cNvSpPr>
          <p:nvPr/>
        </p:nvSpPr>
        <p:spPr>
          <a:xfrm>
            <a:off x="8154649" y="1941148"/>
            <a:ext cx="3545759" cy="8635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Итеративная разработка </a:t>
            </a:r>
          </a:p>
        </p:txBody>
      </p: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42A37893-DD91-499E-97E2-597429ECA9A6}"/>
              </a:ext>
            </a:extLst>
          </p:cNvPr>
          <p:cNvCxnSpPr>
            <a:cxnSpLocks/>
          </p:cNvCxnSpPr>
          <p:nvPr/>
        </p:nvCxnSpPr>
        <p:spPr>
          <a:xfrm>
            <a:off x="4478632" y="1278998"/>
            <a:ext cx="0" cy="11601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6FE9B392-E8ED-4BCD-9B3F-C9A81F37F3BE}"/>
              </a:ext>
            </a:extLst>
          </p:cNvPr>
          <p:cNvCxnSpPr>
            <a:cxnSpLocks/>
          </p:cNvCxnSpPr>
          <p:nvPr/>
        </p:nvCxnSpPr>
        <p:spPr>
          <a:xfrm>
            <a:off x="5955819" y="1300440"/>
            <a:ext cx="24556" cy="23441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66F60A6B-48CE-4B7B-B9ED-111D6DFEC98B}"/>
              </a:ext>
            </a:extLst>
          </p:cNvPr>
          <p:cNvCxnSpPr>
            <a:cxnSpLocks/>
          </p:cNvCxnSpPr>
          <p:nvPr/>
        </p:nvCxnSpPr>
        <p:spPr>
          <a:xfrm>
            <a:off x="6796594" y="1300440"/>
            <a:ext cx="0" cy="32056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10FADF49-7C6B-4B0D-9EA0-27FD6F15C61E}"/>
              </a:ext>
            </a:extLst>
          </p:cNvPr>
          <p:cNvCxnSpPr>
            <a:cxnSpLocks/>
          </p:cNvCxnSpPr>
          <p:nvPr/>
        </p:nvCxnSpPr>
        <p:spPr>
          <a:xfrm>
            <a:off x="7900631" y="1323280"/>
            <a:ext cx="0" cy="11601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E484A228-C9F8-4083-9556-2B6AC7E7CBCF}"/>
              </a:ext>
            </a:extLst>
          </p:cNvPr>
          <p:cNvCxnSpPr>
            <a:cxnSpLocks/>
          </p:cNvCxnSpPr>
          <p:nvPr/>
        </p:nvCxnSpPr>
        <p:spPr>
          <a:xfrm>
            <a:off x="10523899" y="1330779"/>
            <a:ext cx="0" cy="70583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32B1EE69-AB29-4568-A03B-682E7CE42134}"/>
              </a:ext>
            </a:extLst>
          </p:cNvPr>
          <p:cNvCxnSpPr>
            <a:cxnSpLocks/>
          </p:cNvCxnSpPr>
          <p:nvPr/>
        </p:nvCxnSpPr>
        <p:spPr>
          <a:xfrm>
            <a:off x="9042948" y="1278998"/>
            <a:ext cx="0" cy="22496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D7899F74-2CAE-46B4-98C6-106790D7E92D}"/>
              </a:ext>
            </a:extLst>
          </p:cNvPr>
          <p:cNvCxnSpPr>
            <a:cxnSpLocks/>
          </p:cNvCxnSpPr>
          <p:nvPr/>
        </p:nvCxnSpPr>
        <p:spPr>
          <a:xfrm>
            <a:off x="5710844" y="1290546"/>
            <a:ext cx="6068291" cy="62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D60CDA89-5737-4962-B4A6-F9A85E822E08}"/>
              </a:ext>
            </a:extLst>
          </p:cNvPr>
          <p:cNvCxnSpPr>
            <a:cxnSpLocks/>
          </p:cNvCxnSpPr>
          <p:nvPr/>
        </p:nvCxnSpPr>
        <p:spPr>
          <a:xfrm flipV="1">
            <a:off x="8521388" y="856799"/>
            <a:ext cx="0" cy="4337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93" y="1413757"/>
            <a:ext cx="10221685" cy="404949"/>
          </a:xfrm>
        </p:spPr>
        <p:txBody>
          <a:bodyPr rtlCol="0">
            <a:noAutofit/>
          </a:bodyPr>
          <a:lstStyle/>
          <a:p>
            <a:pPr rtl="0"/>
            <a:r>
              <a:rPr lang="ru" sz="4800" b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обязанностей: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ED9545-0CDA-4D07-94C1-4E66753F4CEA}"/>
              </a:ext>
            </a:extLst>
          </p:cNvPr>
          <p:cNvSpPr txBox="1"/>
          <p:nvPr/>
        </p:nvSpPr>
        <p:spPr>
          <a:xfrm>
            <a:off x="936220" y="1818706"/>
            <a:ext cx="10960033" cy="462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 первом общем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созвоне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команды мы распределили обязанности так: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Артем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Наплавков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создание сервера, реализовал клиент, меню.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Виктория Лозовая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создание презентации, написание функции для работы с заказами.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Максим Першин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написание отчёта, реализация функции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перемонтки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времени и работы с заказами.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Пуляхина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Софья: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написание отчёта, реализация функции подсчёта расстояния, перемотки времени.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Илья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Гугин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реализация функций для работы с курьерами и базой данных.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Таисия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Кукош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написание архитектуры, реализация функции определения координат точек.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58" y="0"/>
            <a:ext cx="11390813" cy="2467018"/>
          </a:xfrm>
        </p:spPr>
        <p:txBody>
          <a:bodyPr rtlCol="0">
            <a:normAutofit/>
          </a:bodyPr>
          <a:lstStyle/>
          <a:p>
            <a:pPr rtl="0"/>
            <a:r>
              <a:rPr lang="ru" sz="4800" b="0" dirty="0"/>
              <a:t>Архитектура: до реализации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84087CA-04EE-4818-8005-9CAEA1920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34" y="1038765"/>
            <a:ext cx="9305516" cy="552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D97AEDB-A590-4092-B733-B6E5A00FD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80" y="432707"/>
            <a:ext cx="11390813" cy="842325"/>
          </a:xfrm>
        </p:spPr>
        <p:txBody>
          <a:bodyPr rtlCol="0">
            <a:normAutofit/>
          </a:bodyPr>
          <a:lstStyle/>
          <a:p>
            <a:pPr rtl="0"/>
            <a:r>
              <a:rPr lang="ru" sz="4800" b="0" dirty="0"/>
              <a:t>Архитектура: после реализации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3E1473-A609-40F7-9C50-88EB234A0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05" y="1362316"/>
            <a:ext cx="10163695" cy="49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62FBED-509B-4CA0-BAE4-20298C78F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77" y="1485210"/>
            <a:ext cx="4877223" cy="30406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5B9FB1-4704-4AD9-AD9E-789D92C9C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300" y="229537"/>
            <a:ext cx="4794303" cy="5257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EF2F841-A858-4212-A80C-081B8815C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383" y="5788939"/>
            <a:ext cx="9297206" cy="792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01540B-7869-44C3-AB9C-25C70DFB5582}"/>
              </a:ext>
            </a:extLst>
          </p:cNvPr>
          <p:cNvSpPr txBox="1"/>
          <p:nvPr/>
        </p:nvSpPr>
        <p:spPr>
          <a:xfrm>
            <a:off x="2726701" y="43816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FFCEC4-133B-462B-8C3F-1734CBE51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33" y="1771503"/>
            <a:ext cx="3597623" cy="38602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19C0C3-3D3C-4DF2-983A-BF1FAAAECCBB}"/>
              </a:ext>
            </a:extLst>
          </p:cNvPr>
          <p:cNvSpPr txBox="1"/>
          <p:nvPr/>
        </p:nvSpPr>
        <p:spPr>
          <a:xfrm>
            <a:off x="1044931" y="591613"/>
            <a:ext cx="6094638" cy="5835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На фотографии меню программы.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Разберёмся, что выполняет каждый пункт:</a:t>
            </a:r>
            <a:b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1)Сохранение базы данных;</a:t>
            </a:r>
            <a:b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2)Чтение базы данных;</a:t>
            </a:r>
            <a:endParaRPr lang="ru-RU" sz="14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3)Перемотка времени;</a:t>
            </a:r>
            <a:endParaRPr lang="ru-RU" sz="14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4)Отобразить существующие хранилища;</a:t>
            </a:r>
            <a:endParaRPr lang="ru-RU" sz="14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5)Добавить хранилище;</a:t>
            </a:r>
            <a:endParaRPr lang="ru-RU" sz="14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6)Удалить хранилище;</a:t>
            </a:r>
            <a:endParaRPr lang="ru-RU" sz="14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7)Отобразить курьеров;</a:t>
            </a:r>
            <a:endParaRPr lang="ru-RU" sz="14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8)Добавить курьера;</a:t>
            </a:r>
            <a:endParaRPr lang="ru-RU" sz="14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9)Удалить курьера;</a:t>
            </a:r>
            <a:endParaRPr lang="ru-RU" sz="14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10)Отобразить заказы;</a:t>
            </a:r>
            <a:endParaRPr lang="ru-RU" sz="14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11)Добавить заказ.</a:t>
            </a:r>
          </a:p>
          <a:p>
            <a:pPr>
              <a:spcAft>
                <a:spcPts val="800"/>
              </a:spcAft>
            </a:pPr>
            <a:endParaRPr lang="ru-RU" kern="1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Выбираем нужный пункт  и идем работать дальше. 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5F9F641-3334-4981-BACF-D4CA6882C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16729F-0CF3-48D0-9AFD-AAAEB4309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544979-59F0-4F8D-AA35-90255837C7EE}">
  <ds:schemaRefs>
    <ds:schemaRef ds:uri="http://purl.org/dc/elements/1.1/"/>
    <ds:schemaRef ds:uri="http://schemas.microsoft.com/office/2006/documentManagement/types"/>
    <ds:schemaRef ds:uri="16c05727-aa75-4e4a-9b5f-8a80a1165891"/>
    <ds:schemaRef ds:uri="230e9df3-be65-4c73-a93b-d1236ebd677e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Широкоэкранный</PresentationFormat>
  <Paragraphs>54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Тема Office</vt:lpstr>
      <vt:lpstr>Онлайн-магазин    «самокат»</vt:lpstr>
      <vt:lpstr>Цели практики:</vt:lpstr>
      <vt:lpstr>Распределение обязанностей:</vt:lpstr>
      <vt:lpstr>Архитектура: до реализации</vt:lpstr>
      <vt:lpstr>Архитектура: после реализации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2023-12-10T14:43:58Z</dcterms:created>
  <dcterms:modified xsi:type="dcterms:W3CDTF">2024-12-25T19:56:10Z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