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7" r:id="rId4"/>
    <p:sldId id="258" r:id="rId5"/>
    <p:sldId id="259" r:id="rId6"/>
    <p:sldId id="270" r:id="rId7"/>
    <p:sldId id="260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17445"/>
            <a:ext cx="9144000" cy="1092200"/>
          </a:xfrm>
        </p:spPr>
        <p:txBody>
          <a:bodyPr/>
          <a:p>
            <a:r>
              <a:rPr lang="ru-RU" altLang="en-US" sz="3200"/>
              <a:t>Веб-приложение «Самокат»</a:t>
            </a:r>
            <a:endParaRPr lang="ru-RU" altLang="en-US" sz="32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774248"/>
            <a:ext cx="9144000" cy="1655762"/>
          </a:xfrm>
        </p:spPr>
        <p:txBody>
          <a:bodyPr>
            <a:normAutofit lnSpcReduction="20000"/>
          </a:bodyPr>
          <a:p>
            <a:pPr algn="r"/>
            <a:r>
              <a:rPr lang="ru-RU" altLang="en-US"/>
              <a:t>Гугин И.</a:t>
            </a:r>
            <a:endParaRPr lang="ru-RU" altLang="en-US"/>
          </a:p>
          <a:p>
            <a:pPr algn="r"/>
            <a:r>
              <a:rPr lang="ru-RU" altLang="en-US"/>
              <a:t>Наплавков А.</a:t>
            </a:r>
            <a:endParaRPr lang="ru-RU" altLang="en-US"/>
          </a:p>
          <a:p>
            <a:pPr algn="r"/>
            <a:r>
              <a:rPr lang="ru-RU" altLang="en-US">
                <a:sym typeface="+mn-ea"/>
              </a:rPr>
              <a:t>Антипин Р.</a:t>
            </a:r>
            <a:endParaRPr lang="ru-RU" altLang="en-US"/>
          </a:p>
          <a:p>
            <a:pPr algn="r"/>
            <a:r>
              <a:rPr lang="ru-RU" altLang="en-US"/>
              <a:t>23-ПМ-1</a:t>
            </a:r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523365" y="230505"/>
            <a:ext cx="85871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НГТУ им. Р. Е. Алексеева</a:t>
            </a:r>
            <a:endParaRPr lang="ru-RU" altLang="en-US"/>
          </a:p>
          <a:p>
            <a:pPr algn="ctr"/>
            <a:r>
              <a:rPr lang="ru-RU" altLang="en-US"/>
              <a:t>Институт радиоэлектроники и информационных технологий</a:t>
            </a:r>
            <a:endParaRPr lang="ru-RU" altLang="en-US"/>
          </a:p>
          <a:p>
            <a:pPr algn="ctr"/>
            <a:r>
              <a:rPr lang="ru-RU" altLang="en-US"/>
              <a:t>Кафедра «Прикладная математика и информатика»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ru-RU" altLang="en-US"/>
          </a:p>
        </p:txBody>
      </p:sp>
      <p:pic>
        <p:nvPicPr>
          <p:cNvPr id="18" name="Замещающее содержимое 17"/>
          <p:cNvPicPr>
            <a:picLocks noChangeAspect="1"/>
          </p:cNvPicPr>
          <p:nvPr>
            <p:ph sz="half" idx="1"/>
          </p:nvPr>
        </p:nvPicPr>
        <p:blipFill>
          <a:blip r:embed="rId1"/>
          <a:srcRect r="51201" b="52462"/>
          <a:stretch>
            <a:fillRect/>
          </a:stretch>
        </p:blipFill>
        <p:spPr>
          <a:xfrm>
            <a:off x="647700" y="1584325"/>
            <a:ext cx="5181600" cy="29146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Текстовое поле 8"/>
          <p:cNvSpPr txBox="1"/>
          <p:nvPr/>
        </p:nvSpPr>
        <p:spPr>
          <a:xfrm>
            <a:off x="2384425" y="4749800"/>
            <a:ext cx="704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/>
              <a:t>Рис. 5. Обновление базы данных «Самокат» по прошествии 3 часов</a:t>
            </a:r>
            <a:endParaRPr lang="ru-RU" altLang="ru-RU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2"/>
          </p:nvPr>
        </p:nvPicPr>
        <p:blipFill>
          <a:blip r:embed="rId2"/>
          <a:srcRect r="50355" b="50370"/>
          <a:stretch>
            <a:fillRect/>
          </a:stretch>
        </p:blipFill>
        <p:spPr>
          <a:xfrm>
            <a:off x="5981700" y="1584325"/>
            <a:ext cx="5181600" cy="291401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ru-RU">
                <a:sym typeface="+mn-ea"/>
              </a:rPr>
              <a:t>Что можно добавить/исправить?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Сделать визуальную составляющую веб-приложения более удобной для восприятия;</a:t>
            </a:r>
            <a:endParaRPr lang="ru-RU" altLang="en-US"/>
          </a:p>
          <a:p>
            <a:r>
              <a:rPr lang="ru-RU" altLang="en-US"/>
              <a:t>Сделать всплывающее окошко с ошибками ввода пользователя;</a:t>
            </a:r>
            <a:endParaRPr lang="ru-RU" altLang="en-US"/>
          </a:p>
          <a:p>
            <a:endParaRPr lang="ru-RU" altLang="en-US" strike="sngStrike">
              <a:solidFill>
                <a:schemeClr val="tx1">
                  <a:lumMod val="75000"/>
                  <a:lumOff val="25000"/>
                </a:schemeClr>
              </a:solidFill>
              <a:uFillTx/>
              <a:ea typeface="+Основной текст (восточно-азиат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Вывод.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В ходе выполнения проекта было сделано следующее:</a:t>
            </a:r>
            <a:endParaRPr lang="ru-RU" altLang="en-US"/>
          </a:p>
          <a:p>
            <a:r>
              <a:rPr lang="ru-RU" altLang="en-US"/>
              <a:t>Создан и </a:t>
            </a:r>
            <a:r>
              <a:rPr lang="ru-RU" altLang="en-US">
                <a:sym typeface="+mn-ea"/>
              </a:rPr>
              <a:t>оформлен в виде веб-сайта сервер</a:t>
            </a:r>
            <a:r>
              <a:rPr lang="ru-RU" altLang="en-US"/>
              <a:t>, с помощью которого отслеживается работа службы доставки «Самокат»;</a:t>
            </a:r>
            <a:endParaRPr lang="ru-RU" altLang="en-US"/>
          </a:p>
          <a:p>
            <a:r>
              <a:rPr lang="ru-RU" altLang="en-US"/>
              <a:t>Создана база данных, которой можно управлять.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Актуальность проекта.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ru-RU" altLang="en-US"/>
              <a:t>В современном мире достаточно популярны службы доставки, но у курьеров далеко не всегда получается вовремя доставить заказ тому или иному клиенту.</a:t>
            </a:r>
            <a:endParaRPr lang="ru-RU" altLang="en-US"/>
          </a:p>
          <a:p>
            <a:r>
              <a:rPr lang="ru-RU" altLang="en-US"/>
              <a:t>Чтобы это исправить, нужно оптимизировать управленческую структуру работы сетей служб доставки.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Цели и задачи проекта.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b="1"/>
              <a:t>Цель:</a:t>
            </a:r>
            <a:r>
              <a:rPr lang="ru-RU" altLang="en-US"/>
              <a:t> Упростить управление базой данных для повышения эффективности работы курьеров в службе доставки «Самокат».</a:t>
            </a:r>
            <a:endParaRPr lang="ru-RU" altLang="en-US"/>
          </a:p>
          <a:p>
            <a:endParaRPr lang="ru-RU" altLang="en-US"/>
          </a:p>
          <a:p>
            <a:r>
              <a:rPr lang="ru-RU" altLang="en-US" b="1"/>
              <a:t>Задачи:</a:t>
            </a:r>
            <a:endParaRPr lang="ru-RU" altLang="en-US"/>
          </a:p>
          <a:p>
            <a:r>
              <a:rPr lang="ru-RU" altLang="en-US"/>
              <a:t>Создать базу данных курьеров, заказов, и т. д.;</a:t>
            </a:r>
            <a:endParaRPr lang="ru-RU" altLang="en-US"/>
          </a:p>
          <a:p>
            <a:r>
              <a:rPr lang="ru-RU" altLang="en-US"/>
              <a:t>Создать сервер, с помощью которого можно отслеживать работу курьеров;</a:t>
            </a:r>
            <a:endParaRPr lang="ru-RU" altLang="en-US"/>
          </a:p>
          <a:p>
            <a:r>
              <a:rPr lang="ru-RU" altLang="en-US"/>
              <a:t>Оформить в виде веб-приложения.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ru-RU"/>
              <a:t>Реализация проекта.</a:t>
            </a:r>
            <a:endParaRPr lang="ru-RU" altLang="ru-RU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825625"/>
            <a:ext cx="9598660" cy="4351655"/>
          </a:xfrm>
        </p:spPr>
        <p:txBody>
          <a:bodyPr/>
          <a:p>
            <a:pPr algn="just"/>
            <a:r>
              <a:rPr lang="ru-RU" altLang="en-US"/>
              <a:t>Программа, управляющая базой данных, была написана на языке </a:t>
            </a:r>
            <a:r>
              <a:rPr lang="en-US" altLang="en-US"/>
              <a:t>C++</a:t>
            </a:r>
            <a:r>
              <a:rPr lang="ru-RU" altLang="en-US"/>
              <a:t>.</a:t>
            </a:r>
            <a:endParaRPr lang="ru-RU" altLang="en-US"/>
          </a:p>
          <a:p>
            <a:pPr algn="just"/>
            <a:r>
              <a:rPr lang="ru-RU" altLang="en-US"/>
              <a:t>Программа, являющаяся сервером, была написана на языке </a:t>
            </a:r>
            <a:r>
              <a:rPr lang="en-US" altLang="en-US"/>
              <a:t>JavaScript.</a:t>
            </a:r>
            <a:r>
              <a:rPr lang="ru-RU" altLang="en-US"/>
              <a:t> </a:t>
            </a:r>
            <a:endParaRPr lang="ru-RU" altLang="en-US"/>
          </a:p>
          <a:p>
            <a:pPr algn="just"/>
            <a:r>
              <a:rPr lang="ru-RU" altLang="ru-RU"/>
              <a:t>Визуальная составляющая страницы была написана на языке разметки </a:t>
            </a:r>
            <a:r>
              <a:rPr lang="en-US" altLang="ru-RU"/>
              <a:t>html</a:t>
            </a:r>
            <a:r>
              <a:rPr lang="ru-RU" altLang="en-US"/>
              <a:t> с использованием </a:t>
            </a:r>
            <a:r>
              <a:rPr lang="en-US" altLang="en-US"/>
              <a:t>Vue.js</a:t>
            </a:r>
            <a:r>
              <a:rPr lang="ru-RU" altLang="en-US"/>
              <a:t>.</a:t>
            </a:r>
            <a:endParaRPr lang="ru-RU" altLang="en-US"/>
          </a:p>
          <a:p>
            <a:pPr algn="just"/>
            <a:r>
              <a:rPr lang="ru-RU" altLang="en-US"/>
              <a:t>На данный момент были реализованы следующие пункты: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Система управления базой данных.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ym typeface="+mn-ea"/>
              </a:rPr>
              <a:t> </a:t>
            </a:r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 l="-49" r="72781" b="79426"/>
          <a:stretch>
            <a:fillRect/>
          </a:stretch>
        </p:blipFill>
        <p:spPr>
          <a:xfrm>
            <a:off x="3412490" y="2371090"/>
            <a:ext cx="4986655" cy="211645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ru-RU" altLang="en-US">
                <a:sym typeface="+mn-ea"/>
              </a:rPr>
              <a:t>Основа веб-приложения для управления базой данных.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rcRect b="4421"/>
          <a:stretch>
            <a:fillRect/>
          </a:stretch>
        </p:blipFill>
        <p:spPr>
          <a:xfrm>
            <a:off x="2037080" y="1584325"/>
            <a:ext cx="7735570" cy="41592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3872865" y="59182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/>
              <a:t>Рис. 1. Страница веб-сайта «Самокат»</a:t>
            </a:r>
            <a:endParaRPr lang="ru-RU" alt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ru-RU" altLang="ru-RU" b="1">
              <a:sym typeface="+mn-ea"/>
            </a:endParaRPr>
          </a:p>
        </p:txBody>
      </p:sp>
      <p:pic>
        <p:nvPicPr>
          <p:cNvPr id="7" name="Замещающее содержимое 5"/>
          <p:cNvPicPr>
            <a:picLocks noChangeAspect="1"/>
          </p:cNvPicPr>
          <p:nvPr>
            <p:ph sz="half" idx="1"/>
          </p:nvPr>
        </p:nvPicPr>
        <p:blipFill>
          <a:blip r:embed="rId1"/>
          <a:srcRect r="52290" b="58500"/>
          <a:stretch>
            <a:fillRect/>
          </a:stretch>
        </p:blipFill>
        <p:spPr>
          <a:xfrm>
            <a:off x="647700" y="1584325"/>
            <a:ext cx="5181600" cy="29146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Текстовое поле 7"/>
          <p:cNvSpPr txBox="1"/>
          <p:nvPr/>
        </p:nvSpPr>
        <p:spPr>
          <a:xfrm>
            <a:off x="2112645" y="4780280"/>
            <a:ext cx="7585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/>
              <a:t>Рис. 2. Добавление в базу данных склада для хранения заказов «Самокат»</a:t>
            </a:r>
            <a:endParaRPr lang="ru-RU" altLang="ru-RU"/>
          </a:p>
        </p:txBody>
      </p:sp>
      <p:pic>
        <p:nvPicPr>
          <p:cNvPr id="3" name="Замещающее содержимое 2"/>
          <p:cNvPicPr>
            <a:picLocks noChangeAspect="1"/>
          </p:cNvPicPr>
          <p:nvPr>
            <p:ph sz="half" idx="2"/>
          </p:nvPr>
        </p:nvPicPr>
        <p:blipFill>
          <a:blip r:embed="rId2"/>
          <a:srcRect r="55233" b="55108"/>
          <a:stretch>
            <a:fillRect/>
          </a:stretch>
        </p:blipFill>
        <p:spPr>
          <a:xfrm>
            <a:off x="5982335" y="1584325"/>
            <a:ext cx="5180965" cy="292227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ru-RU" altLang="en-US"/>
          </a:p>
        </p:txBody>
      </p:sp>
      <p:pic>
        <p:nvPicPr>
          <p:cNvPr id="7" name="Замещающее содержимое 4"/>
          <p:cNvPicPr>
            <a:picLocks noChangeAspect="1"/>
          </p:cNvPicPr>
          <p:nvPr>
            <p:ph sz="half" idx="1"/>
          </p:nvPr>
        </p:nvPicPr>
        <p:blipFill>
          <a:blip r:embed="rId1"/>
          <a:srcRect r="51397" b="57908"/>
          <a:stretch>
            <a:fillRect/>
          </a:stretch>
        </p:blipFill>
        <p:spPr>
          <a:xfrm>
            <a:off x="647700" y="1584325"/>
            <a:ext cx="5181600" cy="29146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Текстовое поле 8"/>
          <p:cNvSpPr txBox="1"/>
          <p:nvPr/>
        </p:nvSpPr>
        <p:spPr>
          <a:xfrm>
            <a:off x="2791460" y="4749800"/>
            <a:ext cx="622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/>
              <a:t>Рис. 3. Добавление в базу данных курьера «Самокат»</a:t>
            </a:r>
            <a:endParaRPr lang="ru-RU" altLang="ru-RU"/>
          </a:p>
        </p:txBody>
      </p:sp>
      <p:pic>
        <p:nvPicPr>
          <p:cNvPr id="3" name="Замещающее содержимое 2"/>
          <p:cNvPicPr>
            <a:picLocks noChangeAspect="1"/>
          </p:cNvPicPr>
          <p:nvPr>
            <p:ph sz="half" idx="2"/>
          </p:nvPr>
        </p:nvPicPr>
        <p:blipFill>
          <a:blip r:embed="rId2"/>
          <a:srcRect r="54567" b="54667"/>
          <a:stretch>
            <a:fillRect/>
          </a:stretch>
        </p:blipFill>
        <p:spPr>
          <a:xfrm>
            <a:off x="5981700" y="1590675"/>
            <a:ext cx="5181600" cy="29083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ru-RU" altLang="en-US"/>
          </a:p>
        </p:txBody>
      </p:sp>
      <p:pic>
        <p:nvPicPr>
          <p:cNvPr id="12" name="Замещающее содержимое 11"/>
          <p:cNvPicPr>
            <a:picLocks noChangeAspect="1"/>
          </p:cNvPicPr>
          <p:nvPr>
            <p:ph sz="half" idx="1"/>
          </p:nvPr>
        </p:nvPicPr>
        <p:blipFill>
          <a:blip r:embed="rId1"/>
          <a:srcRect r="51201" b="51089"/>
          <a:stretch>
            <a:fillRect/>
          </a:stretch>
        </p:blipFill>
        <p:spPr>
          <a:xfrm>
            <a:off x="647700" y="1584325"/>
            <a:ext cx="5181600" cy="291465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Текстовое поле 8"/>
          <p:cNvSpPr txBox="1"/>
          <p:nvPr/>
        </p:nvSpPr>
        <p:spPr>
          <a:xfrm>
            <a:off x="2791460" y="4749800"/>
            <a:ext cx="622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/>
              <a:t>Рис. 4. Добавление</a:t>
            </a:r>
            <a:r>
              <a:rPr lang="ru-RU" altLang="ru-RU">
                <a:sym typeface="+mn-ea"/>
              </a:rPr>
              <a:t> заказа </a:t>
            </a:r>
            <a:r>
              <a:rPr lang="ru-RU" altLang="ru-RU"/>
              <a:t>в базу данных «Самокат»</a:t>
            </a:r>
            <a:endParaRPr lang="ru-RU" altLang="ru-RU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2"/>
          </p:nvPr>
        </p:nvPicPr>
        <p:blipFill>
          <a:blip r:embed="rId2"/>
          <a:srcRect r="50357" b="50370"/>
          <a:stretch>
            <a:fillRect/>
          </a:stretch>
        </p:blipFill>
        <p:spPr>
          <a:xfrm>
            <a:off x="5981700" y="1584325"/>
            <a:ext cx="5181600" cy="291401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1750</Words>
  <Application>WPS Presentation</Application>
  <PresentationFormat>宽屏</PresentationFormat>
  <Paragraphs>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+Основной текст (восточно-азиат</vt:lpstr>
      <vt:lpstr>Segoe Print</vt:lpstr>
      <vt:lpstr>Calibri</vt:lpstr>
      <vt:lpstr>Microsoft YaHei</vt:lpstr>
      <vt:lpstr>Arial Unicode MS</vt:lpstr>
      <vt:lpstr>Office Theme</vt:lpstr>
      <vt:lpstr>Веб-сайт «Самокат»</vt:lpstr>
      <vt:lpstr>Актуальность проекта.</vt:lpstr>
      <vt:lpstr>Цели и задачи проекта.</vt:lpstr>
      <vt:lpstr>Реализация проекта.</vt:lpstr>
      <vt:lpstr>PowerPoint 演示文稿</vt:lpstr>
      <vt:lpstr>Реализация проекта.</vt:lpstr>
      <vt:lpstr>Реализация проекта.</vt:lpstr>
      <vt:lpstr>Реализация проекта.</vt:lpstr>
      <vt:lpstr>Реализация проекта.</vt:lpstr>
      <vt:lpstr>Реализация проекта.</vt:lpstr>
      <vt:lpstr>Что можно добавить/исправить?</vt:lpstr>
      <vt:lpstr>Вывод.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Роман Антипин</cp:lastModifiedBy>
  <cp:revision>4</cp:revision>
  <dcterms:created xsi:type="dcterms:W3CDTF">2025-05-16T11:51:00Z</dcterms:created>
  <dcterms:modified xsi:type="dcterms:W3CDTF">2025-05-16T14:40:30Z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1049-12.2.0.21179</vt:lpwstr>
  </property>
  <property fmtid="{D5CDD505-2E9C-101B-9397-08002B2CF9AE}" pid="3" name="ICV">
    <vt:lpwstr>E62D7FC8B42848C88C866A27AE7F71C4_11</vt:lpwstr>
  </property>
</Properties>
</file>