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62" r:id="rId5"/>
    <p:sldId id="258" r:id="rId6"/>
    <p:sldId id="259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30AD32-4D5E-4B99-8D8E-2F11BAF5856A}" type="datetimeFigureOut">
              <a:rPr lang="ru-RU" smtClean="0"/>
              <a:pPr/>
              <a:t>15.01.2021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2327CBD-1826-4E6B-9C58-A635B7FCB2E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AD32-4D5E-4B99-8D8E-2F11BAF5856A}" type="datetimeFigureOut">
              <a:rPr lang="ru-RU" smtClean="0"/>
              <a:pPr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7CBD-1826-4E6B-9C58-A635B7FCB2E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AD32-4D5E-4B99-8D8E-2F11BAF5856A}" type="datetimeFigureOut">
              <a:rPr lang="ru-RU" smtClean="0"/>
              <a:pPr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7CBD-1826-4E6B-9C58-A635B7FCB2E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30AD32-4D5E-4B99-8D8E-2F11BAF5856A}" type="datetimeFigureOut">
              <a:rPr lang="ru-RU" smtClean="0"/>
              <a:pPr/>
              <a:t>15.01.2021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2327CBD-1826-4E6B-9C58-A635B7FCB2E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30AD32-4D5E-4B99-8D8E-2F11BAF5856A}" type="datetimeFigureOut">
              <a:rPr lang="ru-RU" smtClean="0"/>
              <a:pPr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2327CBD-1826-4E6B-9C58-A635B7FCB2E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AD32-4D5E-4B99-8D8E-2F11BAF5856A}" type="datetimeFigureOut">
              <a:rPr lang="ru-RU" smtClean="0"/>
              <a:pPr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7CBD-1826-4E6B-9C58-A635B7FCB2E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AD32-4D5E-4B99-8D8E-2F11BAF5856A}" type="datetimeFigureOut">
              <a:rPr lang="ru-RU" smtClean="0"/>
              <a:pPr/>
              <a:t>15.01.2021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7CBD-1826-4E6B-9C58-A635B7FCB2E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30AD32-4D5E-4B99-8D8E-2F11BAF5856A}" type="datetimeFigureOut">
              <a:rPr lang="ru-RU" smtClean="0"/>
              <a:pPr/>
              <a:t>15.01.2021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2327CBD-1826-4E6B-9C58-A635B7FCB2E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AD32-4D5E-4B99-8D8E-2F11BAF5856A}" type="datetimeFigureOut">
              <a:rPr lang="ru-RU" smtClean="0"/>
              <a:pPr/>
              <a:t>15.01.2021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7CBD-1826-4E6B-9C58-A635B7FCB2E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30AD32-4D5E-4B99-8D8E-2F11BAF5856A}" type="datetimeFigureOut">
              <a:rPr lang="ru-RU" smtClean="0"/>
              <a:pPr/>
              <a:t>15.01.2021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2327CBD-1826-4E6B-9C58-A635B7FCB2E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30AD32-4D5E-4B99-8D8E-2F11BAF5856A}" type="datetimeFigureOut">
              <a:rPr lang="ru-RU" smtClean="0"/>
              <a:pPr/>
              <a:t>15.01.2021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2327CBD-1826-4E6B-9C58-A635B7FCB2E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30AD32-4D5E-4B99-8D8E-2F11BAF5856A}" type="datetimeFigureOut">
              <a:rPr lang="ru-RU" smtClean="0"/>
              <a:pPr/>
              <a:t>15.01.2021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2327CBD-1826-4E6B-9C58-A635B7FCB2E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Battleship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 smtClean="0"/>
              <a:t>Проект </a:t>
            </a:r>
            <a:r>
              <a:rPr lang="ru-RU" dirty="0" smtClean="0"/>
              <a:t>разработан</a:t>
            </a:r>
            <a:r>
              <a:rPr lang="en-US" dirty="0" smtClean="0"/>
              <a:t>: </a:t>
            </a:r>
            <a:r>
              <a:rPr lang="ru-RU" dirty="0" smtClean="0"/>
              <a:t>Артёмом </a:t>
            </a:r>
            <a:r>
              <a:rPr lang="ru-RU" dirty="0" err="1" smtClean="0"/>
              <a:t>Наплавковым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                          Даниилом </a:t>
            </a:r>
            <a:r>
              <a:rPr lang="ru-RU" dirty="0" err="1" smtClean="0"/>
              <a:t>Ухиным</a:t>
            </a:r>
            <a:endParaRPr lang="ru-RU" dirty="0" smtClean="0"/>
          </a:p>
          <a:p>
            <a:pPr algn="ctr"/>
            <a:r>
              <a:rPr lang="ru-RU" dirty="0" smtClean="0"/>
              <a:t>                                 Михаилом Петровым</a:t>
            </a:r>
            <a:endParaRPr lang="ru-RU" dirty="0" smtClean="0"/>
          </a:p>
          <a:p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95536" y="116632"/>
            <a:ext cx="7467600" cy="4873752"/>
          </a:xfrm>
        </p:spPr>
        <p:txBody>
          <a:bodyPr/>
          <a:lstStyle/>
          <a:p>
            <a:r>
              <a:rPr lang="ru-RU" dirty="0" smtClean="0"/>
              <a:t>Основная идея</a:t>
            </a:r>
            <a:r>
              <a:rPr lang="en-US" dirty="0" smtClean="0"/>
              <a:t>:</a:t>
            </a:r>
            <a:r>
              <a:rPr lang="ru-RU" dirty="0" smtClean="0"/>
              <a:t> воссоздание игры морской бой при помощи ресурсов </a:t>
            </a:r>
            <a:r>
              <a:rPr lang="en-US" dirty="0" err="1" smtClean="0"/>
              <a:t>pygame</a:t>
            </a:r>
            <a:endParaRPr lang="ru-RU" dirty="0"/>
          </a:p>
        </p:txBody>
      </p:sp>
      <p:pic>
        <p:nvPicPr>
          <p:cNvPr id="17410" name="Picture 2" descr="https://im0-tub-ru.yandex.net/i?id=ab8deb02784ad10e88696cd4d5b7d691-l&amp;n=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80728"/>
            <a:ext cx="5832648" cy="50405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3538736" cy="377301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Игра работает по реальным правилам морского боя сначала ходит игрок, после чего ходит противник,</a:t>
            </a:r>
          </a:p>
          <a:p>
            <a:pPr>
              <a:buNone/>
            </a:pPr>
            <a:r>
              <a:rPr lang="ru-RU" dirty="0" smtClean="0"/>
              <a:t>   игра заканчивается с потерей игроком или противником всех кораблей </a:t>
            </a:r>
            <a:endParaRPr lang="ru-RU" dirty="0"/>
          </a:p>
        </p:txBody>
      </p:sp>
      <p:pic>
        <p:nvPicPr>
          <p:cNvPr id="3074" name="Picture 2" descr="https://sun1-88.userapi.com/impg/mrer7LcaVzfyCHCwPfPB24Fd8t_9EroZrHxP8g/AoFqyiGimjE.jpg?size=832x436&amp;quality=96&amp;proxy=1&amp;sign=c65d0359aebe548c774a5584cb9d96b0&amp;type=alb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268760"/>
            <a:ext cx="3913493" cy="2050821"/>
          </a:xfrm>
          <a:prstGeom prst="rect">
            <a:avLst/>
          </a:prstGeom>
          <a:noFill/>
        </p:spPr>
      </p:pic>
      <p:pic>
        <p:nvPicPr>
          <p:cNvPr id="3078" name="Picture 6" descr="https://sun9-57.userapi.com/GQs9FfLb0EDkPC2IwDLbqO2G2_m6WaecHUqRdQ/G_wCd8EhA3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3573016"/>
            <a:ext cx="2072169" cy="2088232"/>
          </a:xfrm>
          <a:prstGeom prst="rect">
            <a:avLst/>
          </a:prstGeom>
          <a:noFill/>
        </p:spPr>
      </p:pic>
      <p:pic>
        <p:nvPicPr>
          <p:cNvPr id="4" name="Picture 2" descr="https://sun9-32.userapi.com/SvLXovgoOr6TNRFjIfoLzthT8Y-nqV6g3uMy7A/8VGI-ArvWt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3573016"/>
            <a:ext cx="2881229" cy="18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709120"/>
          </a:xfrm>
        </p:spPr>
        <p:txBody>
          <a:bodyPr/>
          <a:lstStyle/>
          <a:p>
            <a:pPr>
              <a:buNone/>
            </a:pPr>
            <a:r>
              <a:rPr lang="ru-RU" sz="2000" dirty="0" smtClean="0"/>
              <a:t>Класс всего один – игровая доска </a:t>
            </a:r>
            <a:r>
              <a:rPr lang="en-US" sz="2000" dirty="0" smtClean="0"/>
              <a:t>Board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Основные функции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r>
              <a:rPr lang="en-US" sz="2000" dirty="0" smtClean="0"/>
              <a:t>disposition</a:t>
            </a:r>
            <a:r>
              <a:rPr lang="ru-RU" sz="2000" dirty="0" smtClean="0"/>
              <a:t> – случайное размещение </a:t>
            </a:r>
            <a:r>
              <a:rPr lang="ru-RU" sz="2000" dirty="0" smtClean="0"/>
              <a:t>всех </a:t>
            </a:r>
            <a:r>
              <a:rPr lang="ru-RU" sz="2000" dirty="0" smtClean="0"/>
              <a:t>кораблей</a:t>
            </a:r>
          </a:p>
          <a:p>
            <a:r>
              <a:rPr lang="en-US" sz="2000" dirty="0" err="1" smtClean="0"/>
              <a:t>on_shot</a:t>
            </a:r>
            <a:r>
              <a:rPr lang="ru-RU" sz="2000" dirty="0" smtClean="0"/>
              <a:t> – </a:t>
            </a:r>
            <a:r>
              <a:rPr lang="ru-RU" sz="2000" dirty="0" smtClean="0"/>
              <a:t>обработка выстрела </a:t>
            </a:r>
            <a:r>
              <a:rPr lang="ru-RU" sz="2000" dirty="0" smtClean="0"/>
              <a:t>по </a:t>
            </a:r>
            <a:r>
              <a:rPr lang="ru-RU" sz="2000" dirty="0" smtClean="0"/>
              <a:t>клетке</a:t>
            </a:r>
          </a:p>
          <a:p>
            <a:r>
              <a:rPr lang="en-US" sz="2000" dirty="0" err="1" smtClean="0"/>
              <a:t>near_injured_shot</a:t>
            </a:r>
            <a:r>
              <a:rPr lang="ru-RU" sz="2000" dirty="0" smtClean="0"/>
              <a:t> - </a:t>
            </a:r>
            <a:r>
              <a:rPr lang="ru-RU" sz="2000" dirty="0" smtClean="0"/>
              <a:t>попытка добить раненный корабль</a:t>
            </a:r>
          </a:p>
          <a:p>
            <a:r>
              <a:rPr lang="en-US" sz="2000" dirty="0" smtClean="0"/>
              <a:t>render</a:t>
            </a:r>
            <a:r>
              <a:rPr lang="ru-RU" sz="2000" dirty="0" smtClean="0"/>
              <a:t> –</a:t>
            </a:r>
            <a:r>
              <a:rPr lang="en-US" sz="2000" dirty="0" smtClean="0"/>
              <a:t> </a:t>
            </a:r>
            <a:r>
              <a:rPr lang="ru-RU" sz="2000" dirty="0" smtClean="0"/>
              <a:t>рисование</a:t>
            </a:r>
          </a:p>
          <a:p>
            <a:pPr>
              <a:buNone/>
            </a:pPr>
            <a:r>
              <a:rPr lang="ru-RU" sz="2000" dirty="0" smtClean="0"/>
              <a:t>Также присутствует работа со спрайтами и звуком</a:t>
            </a:r>
            <a:endParaRPr lang="ru-RU" sz="20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95536" y="4293096"/>
            <a:ext cx="7467600" cy="64807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0" i="0" u="none" strike="noStrike" kern="1200" cap="small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Использованные технологии </a:t>
            </a:r>
            <a:endParaRPr kumimoji="0" lang="ru-RU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95536" y="5013176"/>
            <a:ext cx="2344688" cy="1512168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pygame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pygame_menu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54960" cy="922114"/>
          </a:xfrm>
        </p:spPr>
        <p:txBody>
          <a:bodyPr/>
          <a:lstStyle/>
          <a:p>
            <a:r>
              <a:rPr lang="ru-RU" dirty="0" smtClean="0"/>
              <a:t>Как работает противник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0" y="1772816"/>
            <a:ext cx="5076056" cy="482453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Пусть игра достаточно проста,</a:t>
            </a:r>
          </a:p>
          <a:p>
            <a:r>
              <a:rPr lang="ru-RU" dirty="0" smtClean="0"/>
              <a:t>Противник достаточно сообразителен, и поведением схож с человеком. В начале стреляет в случайную точку, однако если попадёт в корабль добивает его. Всё это выполняется при помощи нескольких функций</a:t>
            </a:r>
            <a:r>
              <a:rPr lang="en-US" dirty="0" smtClean="0"/>
              <a:t>: </a:t>
            </a:r>
            <a:r>
              <a:rPr lang="en-US" dirty="0" err="1" smtClean="0"/>
              <a:t>random_shot</a:t>
            </a:r>
            <a:r>
              <a:rPr lang="en-US" dirty="0" smtClean="0"/>
              <a:t>, </a:t>
            </a:r>
            <a:r>
              <a:rPr lang="en-US" dirty="0" err="1" smtClean="0"/>
              <a:t>is_valid_shot</a:t>
            </a:r>
            <a:r>
              <a:rPr lang="ru-RU" dirty="0" smtClean="0"/>
              <a:t> (которые стреляют в случайную точку и проверяют нет ли там корабля)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near_injured_shot</a:t>
            </a:r>
            <a:r>
              <a:rPr lang="en-US" smtClean="0"/>
              <a:t>  </a:t>
            </a:r>
            <a:r>
              <a:rPr lang="ru-RU" smtClean="0"/>
              <a:t>благодаря </a:t>
            </a:r>
            <a:r>
              <a:rPr lang="ru-RU" dirty="0" smtClean="0"/>
              <a:t>которой противник добивает корабль  </a:t>
            </a:r>
            <a:endParaRPr lang="ru-RU" dirty="0"/>
          </a:p>
        </p:txBody>
      </p:sp>
      <p:pic>
        <p:nvPicPr>
          <p:cNvPr id="15362" name="Picture 2" descr="https://sun9-49.userapi.com/n9YAD6FAeqjj2pvGXTa_wSyFVP6Cbt3GpHIpIw/NzvuOvEP7D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628800"/>
            <a:ext cx="3469010" cy="1019176"/>
          </a:xfrm>
          <a:prstGeom prst="rect">
            <a:avLst/>
          </a:prstGeom>
          <a:noFill/>
        </p:spPr>
      </p:pic>
      <p:pic>
        <p:nvPicPr>
          <p:cNvPr id="15364" name="Picture 4" descr="https://sun9-29.userapi.com/7PoTOMTsE6guLy0W9Qrbbpc4dB9TCwhp527amw/pi9txSNsgE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708920"/>
            <a:ext cx="3672408" cy="10801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95536" y="260648"/>
            <a:ext cx="7467600" cy="4873752"/>
          </a:xfrm>
        </p:spPr>
        <p:txBody>
          <a:bodyPr/>
          <a:lstStyle/>
          <a:p>
            <a:pPr lvl="1">
              <a:buNone/>
            </a:pPr>
            <a:r>
              <a:rPr lang="ru-RU" dirty="0" smtClean="0"/>
              <a:t>Возможности по доработке</a:t>
            </a:r>
            <a:r>
              <a:rPr lang="en-US" dirty="0" smtClean="0"/>
              <a:t>: </a:t>
            </a:r>
            <a:endParaRPr lang="ru-RU" dirty="0" smtClean="0"/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Возможность </a:t>
            </a:r>
            <a:r>
              <a:rPr lang="ru-RU" dirty="0" smtClean="0"/>
              <a:t>располагать корабли по воле </a:t>
            </a:r>
            <a:r>
              <a:rPr lang="ru-RU" dirty="0" smtClean="0"/>
              <a:t>игрока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Анимации</a:t>
            </a:r>
            <a:endParaRPr lang="ru-RU" dirty="0" smtClean="0"/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Режим на двух игроков по сети 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374</TotalTime>
  <Words>171</Words>
  <Application>Microsoft Office PowerPoint</Application>
  <PresentationFormat>Экран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Эркер</vt:lpstr>
      <vt:lpstr>Battleship </vt:lpstr>
      <vt:lpstr>Слайд 2</vt:lpstr>
      <vt:lpstr>Правила</vt:lpstr>
      <vt:lpstr>Структура кода</vt:lpstr>
      <vt:lpstr>Как работает противник</vt:lpstr>
      <vt:lpstr>Слайд 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</dc:title>
  <dc:creator>Artem N</dc:creator>
  <cp:lastModifiedBy>Artem N</cp:lastModifiedBy>
  <cp:revision>41</cp:revision>
  <dcterms:created xsi:type="dcterms:W3CDTF">2021-01-13T13:17:32Z</dcterms:created>
  <dcterms:modified xsi:type="dcterms:W3CDTF">2021-01-15T13:42:04Z</dcterms:modified>
</cp:coreProperties>
</file>