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F4B80C-24DE-46C9-A194-600AF4508C92}" type="datetimeFigureOut">
              <a:rPr lang="ru-RU" smtClean="0"/>
              <a:pPr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EDC700-6F08-4F97-A5A9-2681351F65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678488" cy="189436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UI" pitchFamily="34" charset="0"/>
                <a:cs typeface="Segoe UI" pitchFamily="34" charset="0"/>
              </a:rPr>
              <a:t>Сайт </a:t>
            </a:r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для </a:t>
            </a:r>
            <a:r>
              <a:rPr lang="ru-RU" sz="4000" dirty="0" err="1" smtClean="0">
                <a:latin typeface="Segoe UI" pitchFamily="34" charset="0"/>
                <a:cs typeface="Segoe UI" pitchFamily="34" charset="0"/>
              </a:rPr>
              <a:t>онлайн</a:t>
            </a:r>
            <a:r>
              <a:rPr lang="ru-RU" sz="4000" dirty="0" smtClean="0">
                <a:latin typeface="Segoe UI" pitchFamily="34" charset="0"/>
                <a:cs typeface="Segoe UI" pitchFamily="34" charset="0"/>
              </a:rPr>
              <a:t> заказов</a:t>
            </a:r>
            <a:endParaRPr lang="ru-RU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4221088"/>
            <a:ext cx="6172200" cy="1371600"/>
          </a:xfrm>
        </p:spPr>
        <p:txBody>
          <a:bodyPr/>
          <a:lstStyle/>
          <a:p>
            <a:pPr algn="r"/>
            <a:r>
              <a:rPr lang="ru-RU" dirty="0" smtClean="0"/>
              <a:t>Выполнили: </a:t>
            </a:r>
          </a:p>
          <a:p>
            <a:pPr algn="r"/>
            <a:r>
              <a:rPr lang="ru-RU" dirty="0" smtClean="0"/>
              <a:t>Артём </a:t>
            </a:r>
            <a:r>
              <a:rPr lang="ru-RU" dirty="0" err="1" smtClean="0"/>
              <a:t>Наплавков</a:t>
            </a:r>
            <a:r>
              <a:rPr lang="ru-RU" dirty="0" smtClean="0"/>
              <a:t>,</a:t>
            </a:r>
          </a:p>
          <a:p>
            <a:pPr algn="r"/>
            <a:r>
              <a:rPr lang="ru-RU" dirty="0" smtClean="0"/>
              <a:t>Ухов Данила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Введение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7529264" cy="4205064"/>
          </a:xfrm>
        </p:spPr>
        <p:txBody>
          <a:bodyPr>
            <a:normAutofit/>
          </a:bodyPr>
          <a:lstStyle/>
          <a:p>
            <a:r>
              <a:rPr lang="ru-RU" dirty="0" smtClean="0"/>
              <a:t>В основе проекта лежит идея о </a:t>
            </a:r>
            <a:r>
              <a:rPr lang="ru-RU" dirty="0" smtClean="0"/>
              <a:t>приложении для </a:t>
            </a:r>
            <a:r>
              <a:rPr lang="ru-RU" dirty="0" smtClean="0"/>
              <a:t>приёма </a:t>
            </a:r>
            <a:r>
              <a:rPr lang="ru-RU" dirty="0" err="1" smtClean="0"/>
              <a:t>онлайн</a:t>
            </a:r>
            <a:r>
              <a:rPr lang="ru-RU" dirty="0" smtClean="0"/>
              <a:t> </a:t>
            </a:r>
            <a:r>
              <a:rPr lang="ru-RU" dirty="0" smtClean="0"/>
              <a:t>заказов</a:t>
            </a:r>
            <a:r>
              <a:rPr lang="ru-RU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в</a:t>
            </a:r>
            <a:r>
              <a:rPr lang="ru-RU" dirty="0" smtClean="0"/>
              <a:t> </a:t>
            </a:r>
            <a:r>
              <a:rPr lang="ru-RU" dirty="0" smtClean="0"/>
              <a:t>котором  </a:t>
            </a:r>
            <a:r>
              <a:rPr lang="ru-RU" dirty="0" smtClean="0"/>
              <a:t>клиент может сделать покупки, не выходя из дома, </a:t>
            </a:r>
            <a:r>
              <a:rPr lang="ru-RU" dirty="0" smtClean="0"/>
              <a:t>посмотреть все </a:t>
            </a:r>
            <a:r>
              <a:rPr lang="ru-RU" dirty="0" smtClean="0"/>
              <a:t>свои выбранные товары, </a:t>
            </a:r>
            <a:r>
              <a:rPr lang="ru-RU" dirty="0" smtClean="0"/>
              <a:t>их итоговую сумму, что именно он заказал, и в каком количестве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Приложение должно хранить данные о пользователе (</a:t>
            </a:r>
            <a:r>
              <a:rPr lang="ru-RU" dirty="0" err="1" smtClean="0"/>
              <a:t>никнейм</a:t>
            </a:r>
            <a:r>
              <a:rPr lang="ru-RU" dirty="0" smtClean="0"/>
              <a:t>, пароль от </a:t>
            </a:r>
            <a:r>
              <a:rPr lang="ru-RU" dirty="0" err="1" smtClean="0"/>
              <a:t>аккаунта</a:t>
            </a:r>
            <a:r>
              <a:rPr lang="ru-RU" dirty="0" smtClean="0"/>
              <a:t>), его историю и список покупок.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Описание реализации</a:t>
            </a:r>
            <a:endParaRPr lang="ru-RU" sz="3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51520" y="1412776"/>
            <a:ext cx="8496944" cy="460851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Использованные технологии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- Функции и </a:t>
            </a:r>
            <a:r>
              <a:rPr lang="ru-RU" sz="2400" dirty="0" smtClean="0"/>
              <a:t>классы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sqlalchemy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- Работа </a:t>
            </a:r>
            <a:r>
              <a:rPr lang="ru-RU" sz="2400" dirty="0"/>
              <a:t>с SQL-таблицами и отображение данных в </a:t>
            </a:r>
            <a:r>
              <a:rPr lang="ru-RU" sz="2400" dirty="0" err="1"/>
              <a:t>PyQT</a:t>
            </a:r>
            <a:r>
              <a:rPr lang="ru-R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- Обработка </a:t>
            </a:r>
            <a:r>
              <a:rPr lang="ru-RU" sz="2400" dirty="0"/>
              <a:t>исключений 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 </a:t>
            </a:r>
            <a:r>
              <a:rPr lang="en-US" sz="2400" dirty="0" err="1" smtClean="0"/>
              <a:t>Wtforms</a:t>
            </a:r>
            <a:endParaRPr lang="en-US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 flask</a:t>
            </a:r>
            <a:endParaRPr lang="ru-RU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 </a:t>
            </a:r>
            <a:r>
              <a:rPr lang="en-US" sz="2400" dirty="0" err="1" smtClean="0"/>
              <a:t>datetime</a:t>
            </a:r>
            <a:endParaRPr lang="ru-RU" sz="2400" dirty="0"/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Схема базы данных</a:t>
            </a:r>
            <a:endParaRPr lang="ru-RU" sz="3600" dirty="0"/>
          </a:p>
        </p:txBody>
      </p:sp>
      <p:pic>
        <p:nvPicPr>
          <p:cNvPr id="5" name="Содержимое 4" descr="sche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7560840" cy="47038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dirty="0" err="1" smtClean="0"/>
              <a:t>SqlAlchemyBase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dirty="0" err="1" smtClean="0"/>
              <a:t>flask_restful</a:t>
            </a:r>
            <a:r>
              <a:rPr lang="ru-RU" dirty="0" smtClean="0"/>
              <a:t>.</a:t>
            </a:r>
            <a:r>
              <a:rPr lang="en-US" dirty="0" smtClean="0"/>
              <a:t>Resource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dirty="0" smtClean="0"/>
              <a:t>Для каждой таблицы написаны классы унаследованные от 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Классы </a:t>
            </a:r>
            <a:r>
              <a:rPr lang="en-US" sz="3600" dirty="0" smtClean="0"/>
              <a:t>Form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3484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RegistrationForm</a:t>
            </a:r>
            <a:r>
              <a:rPr lang="ru-RU" dirty="0" smtClean="0"/>
              <a:t> – форма регистрации пользователя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LoginForm</a:t>
            </a:r>
            <a:r>
              <a:rPr lang="en-US" dirty="0" smtClean="0"/>
              <a:t> </a:t>
            </a:r>
            <a:r>
              <a:rPr lang="ru-RU" dirty="0" smtClean="0"/>
              <a:t>– форма входа пользователя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ItemForm</a:t>
            </a:r>
            <a:r>
              <a:rPr lang="ru-RU" dirty="0" smtClean="0"/>
              <a:t> – форма выбора товара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webservice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7848872" cy="54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/login – </a:t>
            </a:r>
            <a:r>
              <a:rPr lang="ru-RU" dirty="0" smtClean="0"/>
              <a:t>вход пользователя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/logout</a:t>
            </a:r>
            <a:r>
              <a:rPr lang="ru-RU" dirty="0" smtClean="0"/>
              <a:t> – выход пользователя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/register</a:t>
            </a:r>
            <a:r>
              <a:rPr lang="ru-RU" dirty="0" smtClean="0"/>
              <a:t> - регистрация пользователя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/orders</a:t>
            </a:r>
            <a:r>
              <a:rPr lang="ru-RU" dirty="0" smtClean="0"/>
              <a:t> – список покупок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/order/&lt;</a:t>
            </a:r>
            <a:r>
              <a:rPr lang="en-US" dirty="0" err="1" smtClean="0"/>
              <a:t>int:order_id</a:t>
            </a:r>
            <a:r>
              <a:rPr lang="en-US" dirty="0" smtClean="0"/>
              <a:t>&gt;</a:t>
            </a:r>
            <a:r>
              <a:rPr lang="ru-RU" dirty="0" smtClean="0"/>
              <a:t> - детали заказа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/ basket –</a:t>
            </a:r>
            <a:r>
              <a:rPr lang="ru-RU" dirty="0" smtClean="0"/>
              <a:t> товары в</a:t>
            </a:r>
            <a:r>
              <a:rPr lang="en-US" dirty="0" smtClean="0"/>
              <a:t> </a:t>
            </a:r>
            <a:r>
              <a:rPr lang="ru-RU" dirty="0" smtClean="0"/>
              <a:t>корзине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 </a:t>
            </a:r>
            <a:r>
              <a:rPr lang="en-US" dirty="0" err="1" smtClean="0"/>
              <a:t>add_item</a:t>
            </a:r>
            <a:r>
              <a:rPr lang="ru-RU" dirty="0" smtClean="0"/>
              <a:t> – добавить товар в корзину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</a:t>
            </a:r>
            <a:r>
              <a:rPr lang="en-US" dirty="0" err="1" smtClean="0"/>
              <a:t>remove_item</a:t>
            </a:r>
            <a:r>
              <a:rPr lang="en-US" dirty="0" smtClean="0"/>
              <a:t>/&lt;</a:t>
            </a:r>
            <a:r>
              <a:rPr lang="en-US" dirty="0" err="1" smtClean="0"/>
              <a:t>int:product_id</a:t>
            </a:r>
            <a:r>
              <a:rPr lang="en-US" dirty="0" smtClean="0"/>
              <a:t>&gt;</a:t>
            </a:r>
            <a:r>
              <a:rPr lang="ru-RU" dirty="0" smtClean="0"/>
              <a:t> - удалить товар из корзины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 buy – </a:t>
            </a:r>
            <a:r>
              <a:rPr lang="ru-RU" dirty="0" smtClean="0"/>
              <a:t>купить товары из корзины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Заключение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 нашей группы получилось создать работающее приложение, имитирующее работу реального интернет магазина. В ходе тестирования были найдены ошибки, но все они были успешно устранены.</a:t>
            </a:r>
          </a:p>
          <a:p>
            <a:r>
              <a:rPr lang="ru-RU" dirty="0" smtClean="0"/>
              <a:t>Доработка</a:t>
            </a:r>
            <a:r>
              <a:rPr lang="en-US" dirty="0" smtClean="0"/>
              <a:t>: </a:t>
            </a:r>
            <a:r>
              <a:rPr lang="ru-RU" dirty="0" smtClean="0"/>
              <a:t>создание нового приложения для работы сотрудников </a:t>
            </a:r>
            <a:r>
              <a:rPr lang="ru-RU" dirty="0" smtClean="0"/>
              <a:t>магазина, с целью облегчить подсчёт кол-ва покупателей, подсчёт </a:t>
            </a:r>
            <a:r>
              <a:rPr lang="ru-RU" dirty="0" smtClean="0"/>
              <a:t>общей прибыли и сбор информации о наиболее часто покупаемых продуктах.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СПАСИБО ЗА ВНИМАНИЕ!!!</a:t>
            </a:r>
            <a:endParaRPr lang="ru-RU" sz="3600" b="1" dirty="0"/>
          </a:p>
        </p:txBody>
      </p:sp>
      <p:sp>
        <p:nvSpPr>
          <p:cNvPr id="1026" name="AutoShape 2" descr="https://yandex-images.clstorage.net/5CSu0b230/3f441ahEG/UbgUYyMO1TNS7Ds4yHFS37W0e09b25BM3fYrDDI-1mMAELPKEOEOgRxwggM5bmLjTVqcKpn-MSWqESrfUD9kG0ypZTZWFs2Xqji7-Hn1rmtkKKcvZ_OUOYT2dwny38I6uLjjFnydHsRlLeeGYHu3j0VCxBasX0zs83SvOnlioVpduHHalq5JU2aQD8ylaX4bxKiTX7ebQPXJrqdx2rIWDozsI0aAtVrIndH3Rkx7H4PRpnz2MPN0YDN0z961miFqDTg9ljquhftqNI_8SX1qKzCg058n90CRQcbfwc7-dmKUMCeCsP2KGA1da2a4Iw8XvaaAegT3tACzEGMeme4lWsE41T4SPgkvitz7tL1Zpm98oI_jx1eY9b3aA-UKspKm3CwDbgiZ3ljl3de2eOOHv4EiKDY880jMn1BXPik-oWKZdPnWGh6dd3IAJxilfW5TQCwvI39TwD1Zil8Z5vaShgRgrwqw6cqcHVHzFsT_C-vxwrzmAKuw2NdEZ14ldpHuGZAZNiKKkS8SJPPA3e1K40Tkpx9D60QhdcbXNaouYmq4xNf6HDmyyJ2l6-q861N7AeY8ijz3QGTzWH-y0dYN2um0BV4uPuXDauCHRKkFpqckiAubs688tSluKzlu7pbSDGSvTuQ1-qztjRM6YOcTEwW-6Ib0L0yMnxRL6v2uhbIt2B1ido5Bx0oc82SdZUL_PJgnW4PXnKWprl_pQrJ6uuBQV4I0ATp87W0n1swL4__R7vB-DGNUJFcYcxo1EnEOEaRdEpa-BaM2nDPgEVnSq9gU33d7g0hxQQr7ySK2huI8YCdO6J2OBLEpE2Zk_xN7heL8EsCT8FDLwFu2YerlkqlQGZ4all3LAqhvsBEtqgO0kDsLy8cw_Wnad2FeguKOqHwTFsjBChBBccvK3HPvm4H27CqMv1xQ71BjnqESWcKl1AmG3j55p94Ic6RRfSqL1CQrVydDRKnJym_VXj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UbgUYyMO1TNS7Ds4yHFS37W0e09b25BM3fYrDDI-1mMAELPKEOEOgRxwggM5bmLjTVqcKpn-MSWqESrfUD9kG0ypZTZWFs2Xqji7-Hn1rmtkKKcvZ_OUOYT2dwny38I6uLjjFnydHsRlLeeGYHu3j0VCxBasX0zs83SvOnlioVpduHHalq5JU2aQD8ylaX4bxKiTX7ebQPXJrqdx2rIWDoz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1772816"/>
            <a:ext cx="8527970" cy="489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1223</TotalTime>
  <Words>261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Сайт для онлайн заказов</vt:lpstr>
      <vt:lpstr>Введение</vt:lpstr>
      <vt:lpstr>Описание реализации</vt:lpstr>
      <vt:lpstr>Схема базы данных</vt:lpstr>
      <vt:lpstr>Для каждой таблицы написаны классы унаследованные от :</vt:lpstr>
      <vt:lpstr>Классы Form</vt:lpstr>
      <vt:lpstr>Функции webservice</vt:lpstr>
      <vt:lpstr>Заключение</vt:lpstr>
      <vt:lpstr>СПАСИБО ЗА ВНИМАНИЕ!!!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 N</dc:creator>
  <cp:lastModifiedBy>User</cp:lastModifiedBy>
  <cp:revision>84</cp:revision>
  <dcterms:created xsi:type="dcterms:W3CDTF">2020-11-07T07:46:21Z</dcterms:created>
  <dcterms:modified xsi:type="dcterms:W3CDTF">2021-04-19T13:41:05Z</dcterms:modified>
</cp:coreProperties>
</file>